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81" r:id="rId4"/>
    <p:sldId id="259" r:id="rId5"/>
    <p:sldId id="260" r:id="rId6"/>
    <p:sldId id="273" r:id="rId7"/>
    <p:sldId id="274" r:id="rId8"/>
    <p:sldId id="261" r:id="rId9"/>
    <p:sldId id="262" r:id="rId10"/>
    <p:sldId id="263" r:id="rId11"/>
    <p:sldId id="264" r:id="rId12"/>
    <p:sldId id="265" r:id="rId13"/>
    <p:sldId id="275" r:id="rId14"/>
    <p:sldId id="277" r:id="rId15"/>
    <p:sldId id="266" r:id="rId16"/>
    <p:sldId id="268" r:id="rId17"/>
    <p:sldId id="272" r:id="rId18"/>
    <p:sldId id="269" r:id="rId19"/>
    <p:sldId id="267" r:id="rId20"/>
    <p:sldId id="278" r:id="rId21"/>
    <p:sldId id="280" r:id="rId22"/>
    <p:sldId id="279" r:id="rId23"/>
    <p:sldId id="276" r:id="rId24"/>
    <p:sldId id="270"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04"/>
    <p:restoredTop sz="94629"/>
  </p:normalViewPr>
  <p:slideViewPr>
    <p:cSldViewPr snapToGrid="0" snapToObjects="1">
      <p:cViewPr varScale="1">
        <p:scale>
          <a:sx n="124" d="100"/>
          <a:sy n="124" d="100"/>
        </p:scale>
        <p:origin x="4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47.450"/>
    </inkml:context>
    <inkml:brush xml:id="br0">
      <inkml:brushProperty name="width" value="0.04286" units="cm"/>
      <inkml:brushProperty name="height" value="0.04286" units="cm"/>
    </inkml:brush>
  </inkml:definitions>
  <inkml:trace contextRef="#ctx0" brushRef="#br0">1102 0 22810,'-6'33'11,"2"-2"12,4 6-23,0 14-79,-4 15-2529,3-11 2586,-2-12-2273,3 7 2284,0-8-1517,0 14 1517,-2-16-1326,0 8 1372,-2-19 623,-5 32-670,3-34 24,-12 46-12,10-43-12,-11 35 12,12-46 1624,-3 12-1636,5-1-11,2-6 23,-1 13 1892,3-4-1870,1-6-22,0 13 3370,0-15-3393,0 34-3346,3-1 3380,-3 14-11,3 12 11,-5-10-11,1-1-22,-1-1 55,2-27-44,0 40 11,0-31 17,-1-1 1,-1 2-30,-2 18-1134,1-20 1,1-1 1145,-1 9 0,2 18 34,1-16-34,-6-13 0,-3 4-17,0 9 0,-2 0 1168,1-13 1,-1-1-1164,1 5 0,2-5 1,6-10 3414,1 11-3403,1 29-3357,0-5 3334,-2 13 23,-1-20 0,-12 26-23,6-24 46,0-7 0,-1 3-46,-7 28 23,3-17 12,-6 9 3391,10-11-3426,3-13 29,4-11 0,1 4-6,-6-1 0,-1 2 5,-1 17 1,0 0-6,-2-11 0,-1 2 0,-3 26 0,-1 3 5,4-16 1,0 0-6,-2 10 0,-1 3 0,3-19 0,-2 3 0,1-5 0,-1 7 0,0-2 5,-2 13 1,1-1-6,4-14 0,1-2-239,4 3 0,1-4 250,-3 27-1628,5-44 0,0-1 1651,-9 24-2185,-4 3 2162,-6 19-11,12-31 0,1 1 22,3-9 1,2 1 33,-1 27 0,0-1-28,4-29 0,-2 1 123,-7 35 1,0 2-141,5-24 1,0-2 38,-4 16 1,2-1 111,6-20 0,1-2 197,-5 10 0,-1-4-337,0 8-11,0-21 1,-1 0 32,1 39 258,0-36 1,0 1-202,2-6 0,-1 0-658,-10 17 0,-1-6 580,1-16 1527,-11 23-1415,8-11-79,7-22 2257,-5 18-2301,10-29 21,-1-1 1042,-8 52-996,7-37-12,-5 51-369,12-69 3100,0 4-12629,-10-47 8676,-4-7 0,1 0 0,3 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3.399"/>
    </inkml:context>
    <inkml:brush xml:id="br0">
      <inkml:brushProperty name="width" value="0.04286" units="cm"/>
      <inkml:brushProperty name="height" value="0.04286" units="cm"/>
    </inkml:brush>
  </inkml:definitions>
  <inkml:trace contextRef="#ctx0" brushRef="#br0">1 1 13128,'61'73'4348,"-35"-41"-5480,32 30 0,0-1 0,-32-33 0,11 5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09.448"/>
    </inkml:context>
    <inkml:brush xml:id="br0">
      <inkml:brushProperty name="width" value="0.04286" units="cm"/>
      <inkml:brushProperty name="height" value="0.04286" units="cm"/>
      <inkml:brushProperty name="color" value="#E71224"/>
    </inkml:brush>
  </inkml:definitions>
  <inkml:trace contextRef="#ctx0" brushRef="#br0">0 0 18563,'74'9'1076,"8"2"-8418,2 0 7342,-8-5 0,-2-1 0,-8 1 0,34-2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12.114"/>
    </inkml:context>
    <inkml:brush xml:id="br0">
      <inkml:brushProperty name="width" value="0.04286" units="cm"/>
      <inkml:brushProperty name="height" value="0.04286" units="cm"/>
      <inkml:brushProperty name="color" value="#E71224"/>
    </inkml:brush>
  </inkml:definitions>
  <inkml:trace contextRef="#ctx0" brushRef="#br0">0 518 14630,'89'-34'1669,"-11"-5"-162,-38-42 1,-11-7-1161,1 17-201,1-12 0,-15 9-158,-40 47 12,11 15 45,-20 4 90,15 14-12,-3 8 157,-12 21 0,2 9-314,2 42-168,19 2 1,13 3 128,9-37 0,12-5 51,45 19 0,13-15 55,-26-36 1,1-11 156,27-5 1,-3-15 94,-32-13 1,-7-9 50,18-39-145,-39-10-370,-40 28 22,4 25-112,-35 16-504,-4 64 369,34 3 1,19 6-169,43 0 1,19-6 212,-1-7 1,8-10 358,19-14 0,0-22 128,-22-30 1,-14-11 1553,-13-11-1134,-3-2-514,-22 30 481,-13 26-313,0 0-426,-1-2 56,-12-4 291,4 2 90,-5-3-191,10 5 68,4-3 22,6-3 247,-2 0-258,2-2-68,-4 2-22,-2 4-11,0-2 34,0 4-23,0 1 23,0-1-269,0 2 179,-10 4 67,-25 23-11,-18 23-180,18-4 1,14 4 156,52 34-33,6-17 163,45-61 0,6-23-6,-25-12 72,-16-27 1,-16-5-275,-42 13 67,-23-36-10,1 63-738,-1 5 771,4 5-953,7 4 841,11 6 123,5 8 0,18 18 56,8 32-112,4-8-2711,8 16 2173,26-25-45,-5-17-482,28-3 516,0-33 1457,-9-40-79,-15 9 12,-22-24 357,-30 25-1150,-2 8 456,-1 4 3023,-1 12-3606,-1 14 0,-1 2 46,-2 13 33,0 4 56,0 15-1782,15 29 1816,10-5 68,17 25-102,5-21 0,12 14-318,-19-19 340,-4-7-22,-23-25 11,-23-17 3202,-5-1-3315,-19-5-256,-2-2-662,-8-3 773,22 0-4510,55-20 2909,11 9 503,49-23 2336,-23-10 1,-4-5-821,6-8 596,-11 5 1,-5-4 2369,-4-22-2206,-24 38-114,6-17 203,-25 47-930,-3 10-90,-2 3-471,-3 27 471,0 3 0,-1 26-1160,10 21 1,5 11 632,-2-16 1,2 1-24,1 16 1,0-3-2772,4 11 777,-16-71 1648,-3-10-986,-5-16-785,-35-49 2981,13 14 985,-22-31 4611,19 29-1854,14 17-4000,17 4-2196,69 23 0,26 13 2140,-40-12 0,1 0 0,35 9 0,-6-1 0,-31-11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14.697"/>
    </inkml:context>
    <inkml:brush xml:id="br0">
      <inkml:brushProperty name="width" value="0.04286" units="cm"/>
      <inkml:brushProperty name="height" value="0.04286" units="cm"/>
      <inkml:brushProperty name="color" value="#E71224"/>
    </inkml:brush>
  </inkml:definitions>
  <inkml:trace contextRef="#ctx0" brushRef="#br0">1 90 20289,'51'-49'324,"2"11"-301,-2 35-46,41 26-4329,-36 34 4397,-23 11-67,-35-3 836,-41-29-567,23-26 100,11-5-840,73 29 336,-32-13 146,52 29-179,-60 7 156,-18-22-11,-14 15-168,-39-29-123,-1-11 22,-25-2-2190,13-19 0,4-2-4735,17 7 8087,-25-18 0,78 24 0,6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15.416"/>
    </inkml:context>
    <inkml:brush xml:id="br0">
      <inkml:brushProperty name="width" value="0.04286" units="cm"/>
      <inkml:brushProperty name="height" value="0.04286" units="cm"/>
      <inkml:brushProperty name="color" value="#E71224"/>
    </inkml:brush>
  </inkml:definitions>
  <inkml:trace contextRef="#ctx0" brushRef="#br0">1 48 17857,'8'69'1199,"3"-6"-6535,6-26 5785,1-1 1520,5 5-1846,-9-14 2272,-2-20-2552,-30-94-898,16 21 887,-5 12 0,5 2 2743,21 13-3728,36 20-270,-6 8-2628,13 18 0,2 5 1609,-9 4 1702,34 20 1289,-70-13 852,-10-6 672,-4 2 1961,-5 14-2578,0-10-1187,6 17 425,57 5-480,8-20 1315,-12-17 1,-5-11-1071,-6-30-459,-88-37-807,-22 27-1266,-21 7-1972,52 31 4045,57 5 0,-19 0 0,19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15.701"/>
    </inkml:context>
    <inkml:brush xml:id="br0">
      <inkml:brushProperty name="width" value="0.04286" units="cm"/>
      <inkml:brushProperty name="height" value="0.04286" units="cm"/>
      <inkml:brushProperty name="color" value="#E71224"/>
    </inkml:brush>
  </inkml:definitions>
  <inkml:trace contextRef="#ctx0" brushRef="#br0">45 100 16400,'71'51'997,"-24"-22"1,-4-6-102,-9-10 79,18 2 560,-31-61-1434,-16 21 0,-7-38-706,-44 20-79,12 20-413,-29-5-5537,-1 26 6634,18 8 0,0-3 0,30 4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16.297"/>
    </inkml:context>
    <inkml:brush xml:id="br0">
      <inkml:brushProperty name="width" value="0.04286" units="cm"/>
      <inkml:brushProperty name="height" value="0.04286" units="cm"/>
      <inkml:brushProperty name="color" value="#E71224"/>
    </inkml:brush>
  </inkml:definitions>
  <inkml:trace contextRef="#ctx0" brushRef="#br0">276 0 20109,'-24'55'823,"0"0"1,-9 34-824,23-8 0,8 0-190,5-3-29,0-20 1,1-5-1429,6-16 247,-5-18 66,-1-6-6565,-8-36 7327,-6 2 538,-9-22 7194,-53-20-5793,40 34 1098,-34-18-2655,59 44 190,5 1-101,17 2-3291,16 0 193,31 2 0,9 0-6,20-1 1580,-10 1 1,-1-1 1057,7-3 0,-39 1 0,-11-1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16.617"/>
    </inkml:context>
    <inkml:brush xml:id="br0">
      <inkml:brushProperty name="width" value="0.04286" units="cm"/>
      <inkml:brushProperty name="height" value="0.04286" units="cm"/>
      <inkml:brushProperty name="color" value="#E71224"/>
    </inkml:brush>
  </inkml:definitions>
  <inkml:trace contextRef="#ctx0" brushRef="#br0">39 1 20860,'52'50'-1916,"-31"-37"1865,20 33 1,-7 4 1182,-29-29-3972,-51 9 2840,9-21-384,-39 5 384,61 13 0,-2-14 0,20 10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16.831"/>
    </inkml:context>
    <inkml:brush xml:id="br0">
      <inkml:brushProperty name="width" value="0.04286" units="cm"/>
      <inkml:brushProperty name="height" value="0.04286" units="cm"/>
      <inkml:brushProperty name="color" value="#E71224"/>
    </inkml:brush>
  </inkml:definitions>
  <inkml:trace contextRef="#ctx0" brushRef="#br0">1 1 21476,'0'0'0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20.554"/>
    </inkml:context>
    <inkml:brush xml:id="br0">
      <inkml:brushProperty name="width" value="0.04286" units="cm"/>
      <inkml:brushProperty name="height" value="0.04286" units="cm"/>
      <inkml:brushProperty name="color" value="#E71224"/>
    </inkml:brush>
  </inkml:definitions>
  <inkml:trace contextRef="#ctx0" brushRef="#br0">112 0 21566,'-46'12'482,"6"6"-449,24 56-33,6-27-11,12 27-56,13-35-527,1-15-974,2-1 1568,4-24 0,-15 2 0,10-7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20.922"/>
    </inkml:context>
    <inkml:brush xml:id="br0">
      <inkml:brushProperty name="width" value="0.04286" units="cm"/>
      <inkml:brushProperty name="height" value="0.04286" units="cm"/>
      <inkml:brushProperty name="color" value="#E71224"/>
    </inkml:brush>
  </inkml:definitions>
  <inkml:trace contextRef="#ctx0" brushRef="#br0">3 248 12804,'-2'-14'2499,"2"3"-1491,21-26 2466,46-27-3273,-19 9-100,25-3-45,-42 51-123,4 6 11,-9 6 101,1 15-739,-19 5 862,-1 14-11,-6 37-729,-1-30 572,19 39 0,-14-64 0,14 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3.700"/>
    </inkml:context>
    <inkml:brush xml:id="br0">
      <inkml:brushProperty name="width" value="0.04286" units="cm"/>
      <inkml:brushProperty name="height" value="0.04286" units="cm"/>
    </inkml:brush>
  </inkml:definitions>
  <inkml:trace contextRef="#ctx0" brushRef="#br0">0 1 18597,'46'28'1280,"-1"0"0,6 25 0,1 13 0,-11-8-1761,-2 14-1956,-3 21 0,-23-2 2437,-73-31 0,14-15 0,1-14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21.234"/>
    </inkml:context>
    <inkml:brush xml:id="br0">
      <inkml:brushProperty name="width" value="0.04286" units="cm"/>
      <inkml:brushProperty name="height" value="0.04286" units="cm"/>
      <inkml:brushProperty name="color" value="#E71224"/>
    </inkml:brush>
  </inkml:definitions>
  <inkml:trace contextRef="#ctx0" brushRef="#br0">22 0 14731,'-21'76'605,"32"8"-190,32-46-337,35 4-2774,-18-31 0,2-7 3716,23-1 303,15-12-899,-64-9 651,-25-21-1035,-82 12 0,-23 10-40,27 6 0,-26-6 0,12 13 0,62 26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22.449"/>
    </inkml:context>
    <inkml:brush xml:id="br0">
      <inkml:brushProperty name="width" value="0.04286" units="cm"/>
      <inkml:brushProperty name="height" value="0.04286" units="cm"/>
      <inkml:brushProperty name="color" value="#E71224"/>
    </inkml:brush>
  </inkml:definitions>
  <inkml:trace contextRef="#ctx0" brushRef="#br0">122 54 18238,'-29'50'392,"-4"13"-414,16-28 33,-2 14 34,7-2 11,6-25 146,1 6 571,4-29-739,1-3-34,1-4-90,4-4 90,-1 2 0,3-3-78,2-31 55,11-29 46,-4 10 55,10-5-67,-3 47-3358,-5 8 3302,17-1-22,-7 10-57,11 16-2122,-13 14 2426,-8 27-90,-16 15-90,-5-8 2212,-2-3-2212,-1-12 0,3-24 0,1 2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22.602"/>
    </inkml:context>
    <inkml:brush xml:id="br0">
      <inkml:brushProperty name="width" value="0.04286" units="cm"/>
      <inkml:brushProperty name="height" value="0.04286" units="cm"/>
      <inkml:brushProperty name="color" value="#E71224"/>
    </inkml:brush>
  </inkml:definitions>
  <inkml:trace contextRef="#ctx0" brushRef="#br0">0 22 16176,'68'-4'0,"0"0"0,4 5 0,-5-15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23.134"/>
    </inkml:context>
    <inkml:brush xml:id="br0">
      <inkml:brushProperty name="width" value="0.04286" units="cm"/>
      <inkml:brushProperty name="height" value="0.04286" units="cm"/>
      <inkml:brushProperty name="color" value="#E71224"/>
    </inkml:brush>
  </inkml:definitions>
  <inkml:trace contextRef="#ctx0" brushRef="#br0">1 0 19684,'20'54'616,"1"-1"0,-1-7-594,19 44-5491,-28-80 5827,-4-4 1712,1-4-1712,13-27 502,-7 8-827,13-21-66,1-1-113,-13 20 45,9-11-571,-15 26 3863,-4 2-3270,3 8 57,3 15-1950,10 30 751,-8-19-1334,3 12 2555,1-38 0,-12-3 0,10-1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23.585"/>
    </inkml:context>
    <inkml:brush xml:id="br0">
      <inkml:brushProperty name="width" value="0.04286" units="cm"/>
      <inkml:brushProperty name="height" value="0.04286" units="cm"/>
      <inkml:brushProperty name="color" value="#E71224"/>
    </inkml:brush>
  </inkml:definitions>
  <inkml:trace contextRef="#ctx0" brushRef="#br0">27 116 17666,'-19'53'-179,"11"-14"325,67-11-79,-18-18 11,34-11 338,-40-24-226,-18-2-123,-4-15-56,-32-13-89,5 23-12,-17-11 90,11 31 213,-2 5-672,11 6 985,53 51-335,-3-18-191,1 3 0,5 2-1810,3-9 1,-2-5 1809,7 2 0,11 5 0,-51-29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24.451"/>
    </inkml:context>
    <inkml:brush xml:id="br0">
      <inkml:brushProperty name="width" value="0.04286" units="cm"/>
      <inkml:brushProperty name="height" value="0.04286" units="cm"/>
      <inkml:brushProperty name="color" value="#E71224"/>
    </inkml:brush>
  </inkml:definitions>
  <inkml:trace contextRef="#ctx0" brushRef="#br0">0 406 13936,'51'-15'1237,"-1"-1"1,15-7-991,1-37-5280,-38-4 5481,-14 16 1231,-1-14-1411,-23 9-368,-10 21 32,-14 0-257,-18 67 191,26 0 100,24 27 0,21 6 6,30-19 0,10-5 458,-12 8 0,3-6-358,20-12 1,-4-18 847,-19-28 77,-13-24-997,-27 9 3336,-18-7-3953,-12 38 293,12 6 111,32 40 414,30-22 842,11 16 211,-11-38-458,-33-8-964,-11-2-303,23 23-2898,-4-1 3414,41 30-90,-19-9 45,-2 11 89,-23-5 79,-45 9-5383,-3-14 1439,-12-7 3776,14-20 0,17-13 0,1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24.834"/>
    </inkml:context>
    <inkml:brush xml:id="br0">
      <inkml:brushProperty name="width" value="0.04286" units="cm"/>
      <inkml:brushProperty name="height" value="0.04286" units="cm"/>
      <inkml:brushProperty name="color" value="#E71224"/>
    </inkml:brush>
  </inkml:definitions>
  <inkml:trace contextRef="#ctx0" brushRef="#br0">35 37 20938,'-6'-26'23,"-1"16"-5336,0 41 5761,-1 49-257,4-7 541,1-22 0,4 3-687,9 2 0,3-3-79,9 25-335,15 13-2679,-1-43 1580,-17-24-3779,2-14 5247,-18-24 0,-1 4 0,-2-2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25.017"/>
    </inkml:context>
    <inkml:brush xml:id="br0">
      <inkml:brushProperty name="width" value="0.04286" units="cm"/>
      <inkml:brushProperty name="height" value="0.04286" units="cm"/>
      <inkml:brushProperty name="color" value="#E71224"/>
    </inkml:brush>
  </inkml:definitions>
  <inkml:trace contextRef="#ctx0" brushRef="#br0">96 62 17532,'-48'-18'1720,"0"0"0,84-7-5027,28 26 1,16 8 2163,-9-6 0,4 1 1,-4-1-444,9 4 0,-9-2 1586,19-1 0,-68-5 0,-11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0.768"/>
    </inkml:context>
    <inkml:brush xml:id="br0">
      <inkml:brushProperty name="width" value="0.04286" units="cm"/>
      <inkml:brushProperty name="height" value="0.04286" units="cm"/>
      <inkml:brushProperty name="color" value="#E71224"/>
    </inkml:brush>
  </inkml:definitions>
  <inkml:trace contextRef="#ctx0" brushRef="#br0">87 0 15728,'-8'87'1580,"2"-12"-661,0-40 683,-12 49-3552,-2-14-2318,1 7 4268,10-37 0,10-38 0,3-2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1.152"/>
    </inkml:context>
    <inkml:brush xml:id="br0">
      <inkml:brushProperty name="width" value="0.04286" units="cm"/>
      <inkml:brushProperty name="height" value="0.04286" units="cm"/>
      <inkml:brushProperty name="color" value="#E71224"/>
    </inkml:brush>
  </inkml:definitions>
  <inkml:trace contextRef="#ctx0" brushRef="#br0">223 4 19986,'-52'-4'90,"3"9"-5751,8 22 5449,0 23 10,20-10 1295,3 14-2796,54-7-1647,4-17 3073,17-13 0,3-5 0,-11-4 0,24-7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04.502"/>
    </inkml:context>
    <inkml:brush xml:id="br0">
      <inkml:brushProperty name="width" value="0.04286" units="cm"/>
      <inkml:brushProperty name="height" value="0.04286" units="cm"/>
      <inkml:brushProperty name="color" value="#E71224"/>
    </inkml:brush>
  </inkml:definitions>
  <inkml:trace contextRef="#ctx0" brushRef="#br0">0 1148 21118,'26'-45'168,"3"-3"-67,-14 27-23,5-7-78,-4 7 0,18-17-3381,-11 12 3381,15-12 68,-4-3-91,8-19-2301,10-7 2324,-12 11-947,-2 18 969,-15 18-279,31-21 145,-18 15-90,36-22 123,-9 11 68,-11 7 22,27-18-44,-41 25 65,5-3 1,0-1-33,-1 2 1859,39-20-1882,-28 19-901,-5 4 0,2 0 924,10-5 294,-5 7 1,-3 2-306,-17 8-801,41-6 823,-26 9-113,3-1 0,1 0 79,15-2 1693,27-3-1670,-35 6 11,-17 3 1362,14-1-1373,-34 5 3233,1-1-3143,-9 1 885,64 6-852,-23-2-11,-5 1 0,0 1 45,12 10-3426,-20 1 3325,-10 1 0,-16-3 67,15 10 101,0 8-157,13 8 0,2 13-22,3 3 3358,-10-4-3380,2 6-3393,5 18 3404,-24-33 11,21 39 34,-25-22-68,-2-9 11,6 24-10,-2-27 32,10 27 1,-7 8-56,-4-16 78,-10 31 3404,-6-23-3471,0-1 100,19 4 1,5 2-45,-9-32 0,1-2-28,10 21 0,3 7 61,-11-10 1,0 3 0,-2-6-1769,-1-10 0,-1-1 1684,8 34 1,3 3-839,8-14 0,-1-9 833,1-3-138,13 16 1,1-3 137,-13-27 33,-4-5 1,-1-2-23,0-8 45,18 13 0,-14-12-497,30 23 508,-15-13 339,4-1-367,2-11 0,2-4-1544,2-1 1505,-5-5 0,-2-2 1516,-4-4-1504,38 7 1155,-37-16 1,4-1-1151,22 3 0,3-3-17,1-3 0,0-3 33,-2 2 1,1-5-1090,12-13 0,-3-4 1062,-31 9 0,2-4-6,28-18 0,11-11 0,-16 6 11,-34 15 0,-2-1-465,28-15 1,12-5 0,-19 5 487,-11-3-542,11-11 1,1-3 529,-1 0 474,-14 12 1,4-2-469,0 4 0,3-3 1,-9 2 1,2-4 0,-2 3-25,11-6 1,-2 2 775,6-10 0,-7 1-131,-3-16 1708,-15-15-9809,-12-6 7451,-38 27 0,-12 44 0,-3 23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1.651"/>
    </inkml:context>
    <inkml:brush xml:id="br0">
      <inkml:brushProperty name="width" value="0.04286" units="cm"/>
      <inkml:brushProperty name="height" value="0.04286" units="cm"/>
      <inkml:brushProperty name="color" value="#E71224"/>
    </inkml:brush>
  </inkml:definitions>
  <inkml:trace contextRef="#ctx0" brushRef="#br0">137 58 18787,'2'63'179,"-6"-4"-167,-12-16-24,-5 0-10,-1-3-1457,-9 7-370,12-19 986,-1-3-650,14-33 1480,28-43 661,-5 8 755,11-11 1,5-2 1832,17-20-2174,8-5-1389,-14 44 492,-14 60 405,-5 53-483,-8 0-617,-5 6-1500,-14-35 369,-1-23-7081,-19-8 8762,4-14 0,-4 0 0,11-4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1.772"/>
    </inkml:context>
    <inkml:brush xml:id="br0">
      <inkml:brushProperty name="width" value="0.04286" units="cm"/>
      <inkml:brushProperty name="height" value="0.04286" units="cm"/>
      <inkml:brushProperty name="color" value="#E71224"/>
    </inkml:brush>
  </inkml:definitions>
  <inkml:trace contextRef="#ctx0" brushRef="#br0">1 85 12076,'90'-15'0,"0"-1"0,-1 0 0,-17 3 0,0 1 0,0-1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1.986"/>
    </inkml:context>
    <inkml:brush xml:id="br0">
      <inkml:brushProperty name="width" value="0.04286" units="cm"/>
      <inkml:brushProperty name="height" value="0.04286" units="cm"/>
      <inkml:brushProperty name="color" value="#E71224"/>
    </inkml:brush>
  </inkml:definitions>
  <inkml:trace contextRef="#ctx0" brushRef="#br0">46 0 18754,'-5'51'857,"-1"0"0,-6 47-432,-1-25 135,6-11 1,4 0-158,11 14-3216,13-15 0,11-8 2801,35-21-302,-16-16 1,4-4 792,40-11-5395,-24-9 1,-1-4 4398,6-4 0,13-6 0,-79 14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3.287"/>
    </inkml:context>
    <inkml:brush xml:id="br0">
      <inkml:brushProperty name="width" value="0.04286" units="cm"/>
      <inkml:brushProperty name="height" value="0.04286" units="cm"/>
      <inkml:brushProperty name="color" value="#E71224"/>
    </inkml:brush>
  </inkml:definitions>
  <inkml:trace contextRef="#ctx0" brushRef="#br0">244 11 19706,'-83'-7'1187,"22"3"-1187,-10 11-324,42 19 760,87 20-345,-16-1 65,21-4 1,0-1-90,-21-4-55,8 33-113,-48-45-134,-8 9-539,-35-14 528,12-9 67,-25 2-191,37-11-515,10-2-1009,83-17 1894,-20 7 627,19-2 1,4 1 2442,0 2-2924,2 3-3460,-50 2 3124,-31 5-12,0 1 112,0 5-347,0 17 415,0-7 650,32 9-236,-7-21-112,29-11 515,-7-19 2978,-17-2-3593,-3-12-3505,-22 6 3291,-19-9-358,-20 10-9439,-59 18 9602,40 17 0,-19 12 0,68-4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4.065"/>
    </inkml:context>
    <inkml:brush xml:id="br0">
      <inkml:brushProperty name="width" value="0.04286" units="cm"/>
      <inkml:brushProperty name="height" value="0.04286" units="cm"/>
      <inkml:brushProperty name="color" value="#E71224"/>
    </inkml:brush>
  </inkml:definitions>
  <inkml:trace contextRef="#ctx0" brushRef="#br0">0 390 16524,'88'-39'482,"-12"-2"-2844,-34-22 3090,-14 14 967,1-17-832,-18 15-223,-6 17-640,-8 0-246,-34 22 33,-24 49 12,10-12-147,7 65 281,85-18 1503,41-20 0,11-9-798,-45-22 1,1-6-611,44 6 0,-28-16-240,-71-20-607,-18 48 864,48 6 112,17 12 706,39-25-4479,-32-9 3672,-40 12-941,-18 9-45,11 0-2914,51-15-543,-1-19 1,4-5 3818,30-6 1,-7-3 0,-64 4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4.602"/>
    </inkml:context>
    <inkml:brush xml:id="br0">
      <inkml:brushProperty name="width" value="0.04286" units="cm"/>
      <inkml:brushProperty name="height" value="0.04286" units="cm"/>
      <inkml:brushProperty name="color" value="#E71224"/>
    </inkml:brush>
  </inkml:definitions>
  <inkml:trace contextRef="#ctx0" brushRef="#br0">197 1 20893,'-14'90'672,"-1"0"1,7-32 0,1-1-673,-5 24 0,1-1-852,7 16-1590,-1-25-3307,-18-39 3306,-23-100 8214,10-24-5407,21 38 0,15 7-184,74 15-158,0 41 135,-4 7 0,2 2 873,-19-5 1,-4 0 1008,32 8-1366,-24-10-673,-50-11 34,-37 40-9865,18-10 9571,-11 12 1,21-22-1,10-22 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4.737"/>
    </inkml:context>
    <inkml:brush xml:id="br0">
      <inkml:brushProperty name="width" value="0.04286" units="cm"/>
      <inkml:brushProperty name="height" value="0.04286" units="cm"/>
      <inkml:brushProperty name="color" value="#E71224"/>
    </inkml:brush>
  </inkml:definitions>
  <inkml:trace contextRef="#ctx0" brushRef="#br0">1 0 13824,'41'26'0,"-9"-5"0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5.098"/>
    </inkml:context>
    <inkml:brush xml:id="br0">
      <inkml:brushProperty name="width" value="0.04286" units="cm"/>
      <inkml:brushProperty name="height" value="0.04286" units="cm"/>
      <inkml:brushProperty name="color" value="#E71224"/>
    </inkml:brush>
  </inkml:definitions>
  <inkml:trace contextRef="#ctx0" brushRef="#br0">3 66 11369,'3'8'3238,"-8"42"-2374,26-8-685,0 21 1115,27-36 0,7-10-252,3-5-157,30-16 12,-64-38-718,-25 0-179,-29-3 0,-9 2-247,-14 2 247,-3 11 0,2 6 0,22 15 0,-3 5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5.552"/>
    </inkml:context>
    <inkml:brush xml:id="br0">
      <inkml:brushProperty name="width" value="0.04286" units="cm"/>
      <inkml:brushProperty name="height" value="0.04286" units="cm"/>
      <inkml:brushProperty name="color" value="#E71224"/>
    </inkml:brush>
  </inkml:definitions>
  <inkml:trace contextRef="#ctx0" brushRef="#br0">118 0 18933,'-30'44'631,"1"0"0,1 8 0,7-4-564,11-1-5660,22 12 5941,55-20 1163,1-17-1315,-20-10 0,2-4 1504,28-4-2866,-99 49-4268,29 11 5434,-16-7 0,-1 0 0,8 5 0,47-12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6.521"/>
    </inkml:context>
    <inkml:brush xml:id="br0">
      <inkml:brushProperty name="width" value="0.04286" units="cm"/>
      <inkml:brushProperty name="height" value="0.04286" units="cm"/>
      <inkml:brushProperty name="color" value="#E71224"/>
    </inkml:brush>
  </inkml:definitions>
  <inkml:trace contextRef="#ctx0" brushRef="#br0">1 241 15728,'56'-7'437,"1"1"0,29-9 1160,-34-14 0,-6-4-735,-8-3-279,3-22-292,-44 31-369,-12 11 22,-11 2-34,-53 19 124,14 17-1641,13 11 1,17 9 1315,68 38-33,26-38 0,12-8 0,-20-8 0,1-7 0,13-17 0,1-1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07.385"/>
    </inkml:context>
    <inkml:brush xml:id="br0">
      <inkml:brushProperty name="width" value="0.04286" units="cm"/>
      <inkml:brushProperty name="height" value="0.04286" units="cm"/>
      <inkml:brushProperty name="color" value="#E71224"/>
    </inkml:brush>
  </inkml:definitions>
  <inkml:trace contextRef="#ctx0" brushRef="#br0">5500 2041 21633,'-26'35'79,"0"-5"313,-9 2-314,11-11-78,-13 13 34,10-7-23,7-7 0,-6 7 23,-6 10-23,11-12 34,-26 35-12,26-32 237,-41 43-13,19-32-111,-25 22-90,6-8-34,21-18 1,-21 23 22,14-15-12,-1 0-33,0-5 22,6-10 1,-5 2-40,-15 5 0,-3 0 17,7 1 0,-3-1 0,-20 8 0,1-5 11,33-17 1,3-1-12,-2 0 0,0 0 11,-2-2 0,2-3 12,-10-1 33,-6-1-56,20-7 89,9-4-78,19-7 1,-3-1-80,-14-4 68,-1 4 23,-4 2-12,9 4-22,15-2 22,-23-7 34,-25-5-3348,-7-14 3337,-3-7 33,24-1-246,-9-15 191,25 23-12,-12-8-12,15-24 35,-6-7-12,1-9 39,9 2 1,4-3-46,12 27 1,1 0 1615,-5-19 1,1 2-1600,5-18 463,-7 1-485,6 27 0,-1-7 0,0-1 0,0-6 0,-1 1-1691,-4-27 1,-1 2 1690,4 8 0,-1 4-1129,0 12 1,1 8 1094,1-2-233,0-17 1,-2-7 283,-5 22 0,-3-1 16,-3-23 1,-3-1-28,-3 20 0,-6 1 5,0 12 0,-5-1 1,1 4-12,0-4 0,-6 2 543,-5 5 0,-9-4 0,-5 1 0,5 10-526,-23 0 0,-1 7-190,18 3 1,-2-1 0,3 9 149,1 10 1,-1 7-43,-36-1 1,0 6 41,36 10 1,0 2 22,-4-6 0,-5-1 0,6 8-17,-3 17 1,10 5 27,-16 12 1355,12-4 1,-3 5-1367,2 3 0,-3 6-101,5 0 0,-5 5 0,-1 4-1017,13-10 0,-1 3 0,0 1 1,4-2 1117,-9 12 0,4 0 0,4-4 0,-10 9 0,13-9 0,22-12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6.916"/>
    </inkml:context>
    <inkml:brush xml:id="br0">
      <inkml:brushProperty name="width" value="0.04286" units="cm"/>
      <inkml:brushProperty name="height" value="0.04286" units="cm"/>
      <inkml:brushProperty name="color" value="#E71224"/>
    </inkml:brush>
  </inkml:definitions>
  <inkml:trace contextRef="#ctx0" brushRef="#br0">337 35 18754,'-48'58'1176,"2"-3"-2270,-8 2 725,17-17-6076,-6-11 6445,29-36 246,1-26-235,6-12 78,-4-5 1066,-3-1 1960,-9-4-1804,6 22 493,7 54-1804,21 8-4916,41 28 1,14 0 4006,7-18 0,-12-5 0,-6-7 0,-24-23 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8.230"/>
    </inkml:context>
    <inkml:brush xml:id="br0">
      <inkml:brushProperty name="width" value="0.04286" units="cm"/>
      <inkml:brushProperty name="height" value="0.04286" units="cm"/>
      <inkml:brushProperty name="color" value="#E71224"/>
    </inkml:brush>
  </inkml:definitions>
  <inkml:trace contextRef="#ctx0" brushRef="#br0">184 41 17431,'22'-21'1457,"-8"4"-1423,-28 14 55,-32 15-78,4 5-4397,-28 30 4017,44-10 668,4 14-826,81-5 17,11-26 1,8-5 733,-16 2 0,3-5 213,3-11 0,5-7 1,-14-5 177,-3-17 2209,0-20-3205,-71 17 124,-6 14 178,1 10 1174,10 6-782,10 1 651,-1-2-1065,-8-4-44,-34 0 33,-22 28-214,7 15 13,82 50 227,28-56 0,22-11 0,1-7 627,-7-7 1,1-7 0,0-8-98,9-11 1,0-9-1,-14-7-47,-12-11 1,-22-2-644,-30-12 280,-10 130 145,13 2 0,4 9-84,2 10 1,0-3-382,1-19 0,-13-23 96,-33-49-3157,-8-82 3498,11 16 0,14-3-112,32 16 0,14 7-83,46-8 206,2 54 1,6 19 55,-16 12 1,-8 11-29,-14 7 1,-13 2-191,-15 16-1894,-104-29 3662,46-32-10441,-8-8 8673,68-4 0,-3 3 0,6-2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8.654"/>
    </inkml:context>
    <inkml:brush xml:id="br0">
      <inkml:brushProperty name="width" value="0.04286" units="cm"/>
      <inkml:brushProperty name="height" value="0.04286" units="cm"/>
      <inkml:brushProperty name="color" value="#E71224"/>
    </inkml:brush>
  </inkml:definitions>
  <inkml:trace contextRef="#ctx0" brushRef="#br0">337 0 22608,'-11'83'92,"0"0"1,0 0-1,1-9 1,1-2-547,-4 35 0,3-19-3624,6-63 2005,-23-77 2073,5-1 156,-25-20 2153,-8 23 1209,4 11-3126,10 7 124,27 18-1837,63 23 0,28 11 1047,-29-11 0,6 1-3003,36 5 0,16 2 0,-17-3 2634,8-5 1,-9 1-1,-28-8 1,-60-7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9.238"/>
    </inkml:context>
    <inkml:brush xml:id="br0">
      <inkml:brushProperty name="width" value="0.04286" units="cm"/>
      <inkml:brushProperty name="height" value="0.04286" units="cm"/>
      <inkml:brushProperty name="color" value="#E71224"/>
    </inkml:brush>
  </inkml:definitions>
  <inkml:trace contextRef="#ctx0" brushRef="#br0">304 0 20826,'-64'71'1042,"1"-5"-1232,22-28 0,2-2-1491,-3 8-1087,-13 15 2768,97-60 0,-29 3 0,35-17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9.489"/>
    </inkml:context>
    <inkml:brush xml:id="br0">
      <inkml:brushProperty name="width" value="0.04286" units="cm"/>
      <inkml:brushProperty name="height" value="0.04286" units="cm"/>
      <inkml:brushProperty name="color" value="#E71224"/>
    </inkml:brush>
  </inkml:definitions>
  <inkml:trace contextRef="#ctx0" brushRef="#br0">34 1 13790,'-33'64'78,"82"17"1,24-5-6276,-16-28 6197,-2-7 0,12 6 0,-18-20 0,-25-27 0,-7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9.773"/>
    </inkml:context>
    <inkml:brush xml:id="br0">
      <inkml:brushProperty name="width" value="0.04286" units="cm"/>
      <inkml:brushProperty name="height" value="0.04286" units="cm"/>
      <inkml:brushProperty name="color" value="#E71224"/>
    </inkml:brush>
  </inkml:definitions>
  <inkml:trace contextRef="#ctx0" brushRef="#br0">1 0 21275,'68'7'-2272,"0"0"0,-1 0 0,8-1 1,-17 1 855,-36 0 1,-30-6 0,-26 1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39.919"/>
    </inkml:context>
    <inkml:brush xml:id="br0">
      <inkml:brushProperty name="width" value="0.04286" units="cm"/>
      <inkml:brushProperty name="height" value="0.04286" units="cm"/>
      <inkml:brushProperty name="color" value="#E71224"/>
    </inkml:brush>
  </inkml:definitions>
  <inkml:trace contextRef="#ctx0" brushRef="#br0">1 8 15471,'66'3'4045,"20"-1"-5118,-24-1 0,2-2 93,-13 1 0,-2 0-8221,34 0 9201,-38-5 0,-21 3 0,-8-3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40.405"/>
    </inkml:context>
    <inkml:brush xml:id="br0">
      <inkml:brushProperty name="width" value="0.04286" units="cm"/>
      <inkml:brushProperty name="height" value="0.04286" units="cm"/>
      <inkml:brushProperty name="color" value="#E71224"/>
    </inkml:brush>
  </inkml:definitions>
  <inkml:trace contextRef="#ctx0" brushRef="#br0">301 237 19000,'-56'58'1490,"24"-19"-1479,13 12 292,60-21-191,3-13 566,31-10 0,-4-21-359,-52-41 1,-5-7-320,28 29 0,-8 0 0,-45-35 0,-25 4-101,-40 18-237,11 16-66,-28-4-2935,29 40 0,6 15 3339,10 39 0,-35-8 0,88 4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41.088"/>
    </inkml:context>
    <inkml:brush xml:id="br0">
      <inkml:brushProperty name="width" value="0.04286" units="cm"/>
      <inkml:brushProperty name="height" value="0.04286" units="cm"/>
      <inkml:brushProperty name="color" value="#E71224"/>
    </inkml:brush>
  </inkml:definitions>
  <inkml:trace contextRef="#ctx0" brushRef="#br0">63 0 15471,'-33'34'5310,"50"-23"-5410,-57-13-393,75-13 235,-20 14 1,2 5-864,-42 8-829,13-5-2464,-17 4 4414,23-13 0,4 1 0,2-1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21.524"/>
    </inkml:context>
    <inkml:brush xml:id="br0">
      <inkml:brushProperty name="width" value="0.04286" units="cm"/>
      <inkml:brushProperty name="height" value="0.04286" units="cm"/>
    </inkml:brush>
  </inkml:definitions>
  <inkml:trace contextRef="#ctx0" brushRef="#br0">728 1 19235,'-3'40'449,"1"19"-427,4-19-22,-2 12-168,5-13 157,-1-15-57,3 10-33,-2-18 57,0 30 44,-1-1 0,1 24-12,0-9 35,0-18-46,3 21 23,-5-35-179,2 66 157,-10-46-1481,-5 43 1514,-3-43 5,-7 3 1,-1 0-17,0-1-11,0 6 0,-1 4 33,-2 20-33,4-8 11,-7 24 1503,4-9-1503,4-13-67,3-11 0,-2 5 106,2-7 0,0-1-17,-2 2 1,0 2-1714,-6 17 1,1-4 1679,0 0-1331,0 6 1,2-1 1341,5-10-753,-1 4 1,0 3 942,5-26 0,1-1-563,-9 16 1,-1 0 416,6-13 1,-2-3 491,-1-4 0,-2 1-536,1 13 0,3-4 1381,0 3-1387,3 7 1,2-2 2318,11-22-2285,-3 8 0,-2 2 4619,-2 17-3470,-6 4-4412,-1-37 3179,4-32-2286,0-15 2342,9-39 0,-1 27 0,5-25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3.336"/>
    </inkml:context>
    <inkml:brush xml:id="br0">
      <inkml:brushProperty name="width" value="0.04286" units="cm"/>
      <inkml:brushProperty name="height" value="0.04286" units="cm"/>
      <inkml:brushProperty name="color" value="#E71224"/>
    </inkml:brush>
  </inkml:definitions>
  <inkml:trace contextRef="#ctx0" brushRef="#br0">117 194 18798,'-27'-35'1132,"6"-1"-1121,19 26-11,2-5-156,13 3 66,-5 4-851,36 20 985,-38 31-44,16-7 168,-42 12-33,3-39 44,-5-2-101,-6-10 102,-5-23-12,9 3-2921,8-36 3335,51 9-504,-1 9-167,23 11 55,-23 32 79,-2 27-191,-27 12-2368,-43 7 2491,7-17 1164,-42-20-1354,55-15-265,45-9 1,-14 8 0,36-4-1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08.552"/>
    </inkml:context>
    <inkml:brush xml:id="br0">
      <inkml:brushProperty name="width" value="0.04286" units="cm"/>
      <inkml:brushProperty name="height" value="0.04286" units="cm"/>
    </inkml:brush>
  </inkml:definitions>
  <inkml:trace contextRef="#ctx0" brushRef="#br0">1 0 6518,'0'0'0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10.356"/>
    </inkml:context>
    <inkml:brush xml:id="br0">
      <inkml:brushProperty name="width" value="0.04286" units="cm"/>
      <inkml:brushProperty name="height" value="0.04286" units="cm"/>
    </inkml:brush>
  </inkml:definitions>
  <inkml:trace contextRef="#ctx0" brushRef="#br0">615 0 22631,'-14'56'44,"1"0"1,-9 24-33,21-19 21,1-2-55,6 31 22,-1-20 0,7 11 33,5-34-21,-8-17 21,9 39-44,-13-42 11,3 18 0,-5-26 11,1 13 45,-2 7-56,0 27-3392,-1-9 3392,0 8-101,0 13-23,-6-23 1,-2 1 45,1 28-1118,-6-20 0,0-6 1152,2-19 32,-4 20-55,-2 33 2291,2 5-2314,2-25 0,0 1-659,5-21 0,1-4 727,-9 37 2482,0 11-2460,7-45 0,1 1-421,-1 9 0,0 0 354,-2 30 0,5-29 0,5-2 67,-1-13 37,-4 13 0,-3 15 1,2-9-50,-1 20 18,-4 8 0,1 6-6,6-29 0,0-3-7,0-3 0,-1 1 13,0 8 0,-1 2 71,-3 8 1,-2-5-78,-3 18-951,4-6 0,1 0 940,1 4 16,5-15 1,1 3-1,2-21 1,0-2-6,0 6 0,0-1 5,-1-4 1,-1-5 1432,-3 16-1438,-3-14 0,-1 3 0,3-9 0,-1 2 95,-4 39 1,1 1-68,4-31 0,1-5-23,1 0 1,1-3 3161,-2 36-3122,1-36-25,0 9 0,-1 1 36,-1 9-50,0 9 0,1 7 10,3-20 1,0 1 22,-1 15 1,1 6-29,1-14 0,2 4 0,0-7-11,2-3 0,0-3 146,0 18 0,0-5-12,3-3-287,-11 18 175,-5-30-1660,-5-3 0,-2-2 1649,3-15 34,-10 27 11,23-51 11,-1 1-2213,0 39 2146,1-18 89,0 28-100,1-43 2358,0-10-2336,0-15-90,0-2 113,-8 25 3358,-14 22-3123,-12 36-146,7-29-369,6-7-3127,19-46 3373,20-18 0,-14 11 0,14-12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11.750"/>
    </inkml:context>
    <inkml:brush xml:id="br0">
      <inkml:brushProperty name="width" value="0.04286" units="cm"/>
      <inkml:brushProperty name="height" value="0.04286" units="cm"/>
    </inkml:brush>
  </inkml:definitions>
  <inkml:trace contextRef="#ctx0" brushRef="#br0">0 89 17308,'53'-4'633,"-1"-1"0,20 0-588,9 0 84,-30 4 0,-1 0-129,9 0 22,-9 1 1,5-1-12,2-3 0,-3 1-981,24-3 976,-12 1 0,0 0-2894,17-2 2877,-21 4 0,0-1 0,31-1-1056,-2 3 1,-1 1 1043,-1 0 34,-22 0 1,0 2-35,33-1 23,-23-1 17,6 0 0,9 1-29,5 5 1,0-1 170,-11-3 1,4 0-134,1 2 0,6 1 0,-13-3-21,-25-2 1,-3-2 1145,37 0 0,-2 0-1157,-38 0 1,-3 0 3050,49-1-3062,-34 4 0,9-1-1087,10 0 1,9 0 0,-4 1 1103,7-2 0,4 1-7,-28-1 1,10 1 0,3 0 0,-1 0 0,-6-1-9,17 1 0,-5 0 0,6 0-411,-19 1 1,5 0 0,2 1 0,-1 0 0,-3 0 411,9 1 0,-3 0 0,-2 0 0,2 1 14,-1 0 0,-1 1 0,1 0 0,1-1-344,3 0 0,1 0 0,1 0 0,4-1 337,-3 0 0,4 0 0,2-1 1,0 0-1,-4 1 7,-8 0 0,-1-1 0,-2 1 0,0 0 0,0 0 5,19-1 1,0 1 0,-2 0-1,-5 0-5,6 2 0,-5 1 0,-2 0-356,-12-2 1,-3 0 0,5 0 355,-7-1 0,4 0 0,1 0 0,0 0 242,-1-1 0,0 1 0,2-2 0,1 1-236,-6-1 1,1 0 0,2 0 0,1 0 0,1 1-16,7 0 0,3 1 0,0-1 0,-1 1 0,-2 0 402,10 0 0,-2 0 1,0 0-1,4 1-382,-10 0 0,4 0 0,0 1 1,0 0-1,-4-1-18,-8 0 0,-1 0 1,-2 0-1,-1-1 0,-4 1 7,27 0 0,-6 1 0,1-1 4,3 0 0,0-1 0,-5 0 14,-19 0 1,-4-1 0,4 1 819,15-2 0,3 1 0,6 0-827,-5 0 0,7 2 1,0-1-1,-8 0-22,-2 0 0,-6-1 0,-3 1-57,-4 1 1,-3 1 0,-22 0 33,-28 1 34,0 0-3708,-28-5-2926,-7-4 6634,-7-4 0,4 3 0,2-2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12.181"/>
    </inkml:context>
    <inkml:brush xml:id="br0">
      <inkml:brushProperty name="width" value="0.04286" units="cm"/>
      <inkml:brushProperty name="height" value="0.04286" units="cm"/>
    </inkml:brush>
  </inkml:definitions>
  <inkml:trace contextRef="#ctx0" brushRef="#br0">1 0 18037,'59'3'515,"1"-1"1,-4 1-1,3 2-73,16 7 1,-3 2-376,13 6-39,-21-3 0,-8 3 151,-19 12 919,-26 17-784,-10-8-3538,-24 9 3280,-25-7-1490,-17 9-2975,10-3 0,-1 2 3955,16-16 0,3-2 1,-35 36-1,55-50 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12.575"/>
    </inkml:context>
    <inkml:brush xml:id="br0">
      <inkml:brushProperty name="width" value="0.04286" units="cm"/>
      <inkml:brushProperty name="height" value="0.04286" units="cm"/>
    </inkml:brush>
  </inkml:definitions>
  <inkml:trace contextRef="#ctx0" brushRef="#br0">311 1 18597,'-41'71'997,"0"-3"-1384,-1-4 1,0-2-757,4-7 1143,-5 4 0,5-10 0,28-39 0,-5-7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12.772"/>
    </inkml:context>
    <inkml:brush xml:id="br0">
      <inkml:brushProperty name="width" value="0.04286" units="cm"/>
      <inkml:brushProperty name="height" value="0.04286" units="cm"/>
    </inkml:brush>
  </inkml:definitions>
  <inkml:trace contextRef="#ctx0" brushRef="#br0">0 1 11750,'44'51'1160,"-1"1"1,1 0 0,22-4 0,8-3 0,-4 5-2920,-9 13 0,-4 5 0,4-8 815,6-13 1,3-6 0,-22-13-1,-28-14 1,-9-5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14.123"/>
    </inkml:context>
    <inkml:brush xml:id="br0">
      <inkml:brushProperty name="width" value="0.04286" units="cm"/>
      <inkml:brushProperty name="height" value="0.04286" units="cm"/>
    </inkml:brush>
  </inkml:definitions>
  <inkml:trace contextRef="#ctx0" brushRef="#br0">161 83 16008,'-32'83'627,"12"-30"1,2-1-471,-1 9-146,-4 19 135,8-24 583,8-28-175,-1-66 0,2-27-27,2 1 0,2-4-287,-2-17 1,1 4-252,8-14 135,13 105-1,18 30-45,15 15 1,4 5-118,-20-23 0,1 1-1713,13 13 0,6 6 0,-10-9-7839,-1 3 9591,12 13 0,-55-55 0,-4-7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14.773"/>
    </inkml:context>
    <inkml:brush xml:id="br0">
      <inkml:brushProperty name="width" value="0.04286" units="cm"/>
      <inkml:brushProperty name="height" value="0.04286" units="cm"/>
    </inkml:brush>
  </inkml:definitions>
  <inkml:trace contextRef="#ctx0" brushRef="#br0">85 16 14854,'-7'77'661,"13"-22"-230,40-41 1,11-12 487,6-13-3290,-10-1 1,-4-8 5025,-13-27-193,-18 13-1397,-22-6-452,-2 43-804,-5 93 168,16-22 1,5 13-1,-3-5 23,-8 11 0,-6 1-958,0-3 1,-3 6-1,-10-22-140,-44-12 341,17-29 1,-2-7 493,-19-14 263,-1-51 0,35 26 0,4-29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25.333"/>
    </inkml:context>
    <inkml:brush xml:id="br0">
      <inkml:brushProperty name="width" value="0.04286" units="cm"/>
      <inkml:brushProperty name="height" value="0.04286" units="cm"/>
    </inkml:brush>
  </inkml:definitions>
  <inkml:trace contextRef="#ctx0" brushRef="#br0">0 4508 19908,'27'12'526,"1"-1"-5962,19-6 5503,-4-1 552,11-3 1,4-1-587,5-1-644,18 0 0,8 0 616,-22 3 1,-2-1-85,5 0 1,4 1 78,20 1 0,-4 0 2127,-4-5-2120,-5-8 1,16-6-1,-16 1 262,9-5-262,-16-4 1,11-6 0,-17 3 3295,-8-7-3281,-10 2 1,-1-3 77,18-19 306,-10 4-356,-4 9 0,2 0-38,10-3-20,2 1 1,15-8-1,-10 6 13,-24 16 1,-1 1-6,9-7 0,8-5 0,-3 0-1685,23-18 1,-9 3 1689,-30 22 1,-1-1 5,34-23 0,0-1 0,-32 20 1,2-1-12,13-9 0,8-6 0,2-1-4,6-1 0,2-1 1,4-4-2,-19 14 1,3-4-1,1 0 1,0 0-1,-3 3-470,3-2 1,-3 3 0,0 0 0,4-2 474,-5 3 0,2-2 0,1 0 0,1 0 0,0 2-21,-1 0 1,-1 1 0,2 1 0,1-1 0,2 0-53,-2 1 1,4-1-1,0 0 1,1 0 0,1 1-1,-3 1 66,11-5 0,-2 2 1,0 0-1,1 0 1,3-1-4,-5 4 1,3-2-1,1 0 1,-1 1-1,-1 1 1,-3 2 2,-3 2 0,-2 1 1,-2 1-1,0 1 0,4-2-9,12-5 0,4-2 1,0 0-1,-2 2 1,-6 3-5,-10 5 0,-6 3 1,2 1-1,8-3 24,-6 5 1,9-3 0,4-1 0,3 1 0,-3 0 0,-4 2 0,-9 4-406,22-8 1,-9 4 0,13-3 393,-27 9 0,10-2 0,6-2 0,4-1 0,1 0 0,-2 1 0,-5 2 0,-7 3-31,8-2 0,-5 4 0,-4 0 1,-1 1-1,3 0 38,2-2 0,2 1 0,-1 0 0,-1 1 0,-4 0 28,5 0 1,-2 0 0,-4 3 0,-3 2 12,3 5 0,-5 2 0,-8 2-24,-12 0 0,-2 1 1323,25 0 0,-16 2-29,-48 3 535,-7 1-4176,-6-1 2330,-20-6 0,15 5 0,-14-6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26.318"/>
    </inkml:context>
    <inkml:brush xml:id="br0">
      <inkml:brushProperty name="width" value="0.04286" units="cm"/>
      <inkml:brushProperty name="height" value="0.04286" units="cm"/>
    </inkml:brush>
  </inkml:definitions>
  <inkml:trace contextRef="#ctx0" brushRef="#br0">182 131 19426,'-68'-61'1838,"11"13"-1536,38 36-201,6 6-224,5 2 55,3 13 684,-4 73-448,6-15-86,12 18 0,7 21 1,2-9-212,4-16 0,1-2-50,-3-1 0,0 6 0,-1-13-4267,14 22 2631,-32-59-2544,-5-3-3462,-8-5 7311,-9-10 1,7-8 0,0-6-1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3.906"/>
    </inkml:context>
    <inkml:brush xml:id="br0">
      <inkml:brushProperty name="width" value="0.04286" units="cm"/>
      <inkml:brushProperty name="height" value="0.04286" units="cm"/>
      <inkml:brushProperty name="color" value="#E71224"/>
    </inkml:brush>
  </inkml:definitions>
  <inkml:trace contextRef="#ctx0" brushRef="#br0">55 1 19370,'-1'71'1137,"-1"0"0,0 11-2258,-7-20 1,-2-10-1748,3-28 1453,-8 3 0,13-24 0,0-3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26.544"/>
    </inkml:context>
    <inkml:brush xml:id="br0">
      <inkml:brushProperty name="width" value="0.04286" units="cm"/>
      <inkml:brushProperty name="height" value="0.04286" units="cm"/>
    </inkml:brush>
  </inkml:definitions>
  <inkml:trace contextRef="#ctx0" brushRef="#br0">1 111 19773,'70'-31'-1939,"6"3"807,-20 15 0,-3 2 0,2 0 0,13-5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26.883"/>
    </inkml:context>
    <inkml:brush xml:id="br0">
      <inkml:brushProperty name="width" value="0.04286" units="cm"/>
      <inkml:brushProperty name="height" value="0.04286" units="cm"/>
    </inkml:brush>
  </inkml:definitions>
  <inkml:trace contextRef="#ctx0" brushRef="#br0">175 0 17689,'-63'35'1289,"-5"22"-1233,39-11-409,14 20 0,20 3-2956,31-30 1,9-4 103,-10 19 0,3-8 3205,25-31 0,-1-12 0,-20-6 0,-10-7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27.109"/>
    </inkml:context>
    <inkml:brush xml:id="br0">
      <inkml:brushProperty name="width" value="0.04286" units="cm"/>
      <inkml:brushProperty name="height" value="0.04286" units="cm"/>
    </inkml:brush>
  </inkml:definitions>
  <inkml:trace contextRef="#ctx0" brushRef="#br0">100 0 15426,'6'2'1602,"-1"0"-1210,-44 70-392,23-31-3441,-8 26 0,3 3 1973,14-18-350,4 23 1818,5-54 0,-1-9 0,1-7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27.327"/>
    </inkml:context>
    <inkml:brush xml:id="br0">
      <inkml:brushProperty name="width" value="0.04286" units="cm"/>
      <inkml:brushProperty name="height" value="0.04286" units="cm"/>
    </inkml:brush>
  </inkml:definitions>
  <inkml:trace contextRef="#ctx0" brushRef="#br0">0 0 15135,'60'8'-398,"0"1"0,5-3-735,29 9 1,-3 1 0,-41-8 0,4-4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27.547"/>
    </inkml:context>
    <inkml:brush xml:id="br0">
      <inkml:brushProperty name="width" value="0.04286" units="cm"/>
      <inkml:brushProperty name="height" value="0.04286" units="cm"/>
    </inkml:brush>
  </inkml:definitions>
  <inkml:trace contextRef="#ctx0" brushRef="#br0">1 1 15635,'48'40'1124,"1"0"0,-4-5 1,-5 10-412,-8 29 1,-8 17-1,-12-2-3990,-17-21 0,-9-2 0,3 4 3006,13 23 0,4 6 1,-12-14-1,-25-12 0,-4-21 1,12-28-1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28.882"/>
    </inkml:context>
    <inkml:brush xml:id="br0">
      <inkml:brushProperty name="width" value="0.04286" units="cm"/>
      <inkml:brushProperty name="height" value="0.04286" units="cm"/>
    </inkml:brush>
  </inkml:definitions>
  <inkml:trace contextRef="#ctx0" brushRef="#br0">1 40 17118,'11'56'711,"34"-27"1,11-12-600,21-25-84,-15 8 0,-3-6 1496,-1-37-998,-42 19 1458,-19-22-1984,-2 31-337,-14 23 415,15 41-78,-1 11 51,9-6 0,2 0-73,4 16-405,4 12 427,-10-12 0,-3-48 0,-3 12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29.159"/>
    </inkml:context>
    <inkml:brush xml:id="br0">
      <inkml:brushProperty name="width" value="0.04286" units="cm"/>
      <inkml:brushProperty name="height" value="0.04286" units="cm"/>
    </inkml:brush>
  </inkml:definitions>
  <inkml:trace contextRef="#ctx0" brushRef="#br0">0 77 10017,'52'-11'773,"1"-1"0,41-9-773,-44 8-336,-4 4 1663,-9 2-10874,-7 4 9253,-14 7 0,-6-2 0,-10 3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29.258"/>
    </inkml:context>
    <inkml:brush xml:id="br0">
      <inkml:brushProperty name="width" value="0.04286" units="cm"/>
      <inkml:brushProperty name="height" value="0.04286" units="cm"/>
    </inkml:brush>
  </inkml:definitions>
  <inkml:trace contextRef="#ctx0" brushRef="#br0">1 103 16961,'69'-23'262,"1"1"0,-30 12 0,25-14 1,-1 1-1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36.279"/>
    </inkml:context>
    <inkml:brush xml:id="br0">
      <inkml:brushProperty name="width" value="0.04286" units="cm"/>
      <inkml:brushProperty name="height" value="0.04286" units="cm"/>
      <inkml:brushProperty name="color" value="#008C3A"/>
    </inkml:brush>
  </inkml:definitions>
  <inkml:trace contextRef="#ctx0" brushRef="#br0">64 25 11840,'63'-9'2891,"-13"3"-2185,-39 4-706,-6 1 134,-3 1 135,-2 3 583,-17 39 2711,-24-4-3563,10-10 202,-8-49-169,36-15 34,6-10-179,2 36-78,0 6-191,11 12 101,11 33 156,-6-12 68,3 28 68,-28-29-584,-39 9 1099,4-23-303,-11-7 56,27-37-190,19 6 100,3-17-190,5 17-537,22 1 526,-6 19-136,33 40 147,-37-11-201,-5 33 290,-47-43 338,-3-6-181,-6-25-5479,40-4-2846,12-3 8079,19 8 0,-11 7 0,-4-1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37.349"/>
    </inkml:context>
    <inkml:brush xml:id="br0">
      <inkml:brushProperty name="width" value="0.04286" units="cm"/>
      <inkml:brushProperty name="height" value="0.04286" units="cm"/>
      <inkml:brushProperty name="color" value="#008C3A"/>
    </inkml:brush>
  </inkml:definitions>
  <inkml:trace contextRef="#ctx0" brushRef="#br0">0 192 15191,'74'-59'1137,"-10"26"0,4 4-1136,-14 9 0,1 3 122,12-2 1,-7 6-4021,-17 12 3941,-20 7-767,12 36 801,-28 13 118,-26 7 0,-11 6-163,-2-7 1,-4-3-650,-7-2 1,-1-4 627,-20 21 1690,31-26-5746,24 9 2035,8-2 2009,32-3 0,-9-35 0,-1-6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4.403"/>
    </inkml:context>
    <inkml:brush xml:id="br0">
      <inkml:brushProperty name="width" value="0.04286" units="cm"/>
      <inkml:brushProperty name="height" value="0.04286" units="cm"/>
      <inkml:brushProperty name="color" value="#E71224"/>
    </inkml:brush>
  </inkml:definitions>
  <inkml:trace contextRef="#ctx0" brushRef="#br0">1 50 17890,'69'-9'1009,"0"1"0,10-5-1654,-1 11 1,-4 4 275,-23-2 346,9-7-3892,-42 4 4441,-12-4 1846,-6 5-1486,-5 18-405,0 4-134,-8 29 1,-1 6-336,1 1-1682,-2 10 0,1-6 1670,8-34 0,-2 11 0,8-40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4:37.878"/>
    </inkml:context>
    <inkml:brush xml:id="br0">
      <inkml:brushProperty name="width" value="0.04286" units="cm"/>
      <inkml:brushProperty name="height" value="0.04286" units="cm"/>
      <inkml:brushProperty name="color" value="#008C3A"/>
    </inkml:brush>
  </inkml:definitions>
  <inkml:trace contextRef="#ctx0" brushRef="#br0">21 71 17386,'49'-45'-582,"-2"19"582,-68 77 1894,-5-21-707,-17 13-6509,19-57 4474,21-4 0,11-1 0,-8 16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5:03.919"/>
    </inkml:context>
    <inkml:brush xml:id="br0">
      <inkml:brushProperty name="width" value="0.04286" units="cm"/>
      <inkml:brushProperty name="height" value="0.04286" units="cm"/>
      <inkml:brushProperty name="color" value="#E71224"/>
    </inkml:brush>
  </inkml:definitions>
  <inkml:trace contextRef="#ctx0" brushRef="#br0">223 47 20210,'-17'-11'11,"2"4"-11,14 5 0,-1 2-67,1-1 0,1 1-56,-2 0 33,0 0 1,-3 0 55,3 0-78,-2 0 157,4 0-12,-8-1-89,2 0 12,-7-1 133,-14-6-89,11 4 0,-14-4-426,3 6 292,12 3 66,-5 4-133,16 5 201,6-2 0,4 1 537,9-5-492,-6-2-22,2-1-23,-11-1 1558,0 1-1738,0 0-55,0 3 201,0 66 34,0-24 0,0 4 0,0 4 11,0 34-11,0-22 0,0 15-11,-3-8-11,-2-25 22,-2 6-23,-3-32-33,2-9 67,2-7 45,1-1 23,4-4 806,1-1-1086,-2 0 223,2 0-44,-2 0-2892,52 17 774,-33-13-1614,38 13 3754,-47-18 0,-2 1 0,-3-1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5:06.268"/>
    </inkml:context>
    <inkml:brush xml:id="br0">
      <inkml:brushProperty name="width" value="0.04286" units="cm"/>
      <inkml:brushProperty name="height" value="0.04286" units="cm"/>
      <inkml:brushProperty name="color" value="#E71224"/>
    </inkml:brush>
  </inkml:definitions>
  <inkml:trace contextRef="#ctx0" brushRef="#br0">22 1 20300,'43'25'-23,"0"-5"-178,12-10 156,-15-5-67,17 2 67,-37-6 23,2 2-113,-21-3 135,-1 2 112,0-1 1076,0-1-1345,-1 6 168,0 1-11,-3 10 0,0 36 0,0 8-11,0 1 5,3 26 1,3-2 16,5-29 146,6 22 45,-3-25-795,-4-24 593,0 13-247,10-23 461,-7-10 21,10 0-78,-11-8-146,-2 1 0,-1 0-11,-2 1 559,-1 0-559,1 1-146,0 3 34,-1-2 90,1 4 0,0 1 44,-1-6 12,0 3 111,-2-8 1995,0 0-1983,-2 0 0,-4 0 0,-52 11-180,18-3 23,-43 10-45,-2 4-8030,28-8 8075,-6-12 0,44-1 0,19-15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28.452"/>
    </inkml:context>
    <inkml:brush xml:id="br0">
      <inkml:brushProperty name="width" value="0.08571" units="cm"/>
      <inkml:brushProperty name="height" value="0.08571" units="cm"/>
      <inkml:brushProperty name="color" value="#5B2D90"/>
    </inkml:brush>
  </inkml:definitions>
  <inkml:trace contextRef="#ctx0" brushRef="#br0">302 78 18070,'42'-36'1120,"-23"4"-1388,-78 23 200,13 18 1,-4 10 11,-13 15 0,6 11-331,18 10 1,12 4 257,6-5 0,21-9 129,53-26 0,31-17 0,-12-2 0,1 0 0,22-22 0,1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29.119"/>
    </inkml:context>
    <inkml:brush xml:id="br0">
      <inkml:brushProperty name="width" value="0.08571" units="cm"/>
      <inkml:brushProperty name="height" value="0.08571" units="cm"/>
      <inkml:brushProperty name="color" value="#5B2D90"/>
    </inkml:brush>
  </inkml:definitions>
  <inkml:trace contextRef="#ctx0" brushRef="#br0">53 1 16905,'-12'96'676,"0"1"0,6-39 0,0 0-654,-5 39 1,5 1-2982,10-20 0,12-19 3328,27-36 973,50-38-2479,-44-20 0,-1-6 1465,-6 8 1,3 11-425,16 33 1,-1 15 275,24 21-158,-28-27 1,0-10 89,24-29-45,-10-35-313,-39 32 3357,3-18-3032,-60 40 235,-21-1-68,-5-4-459,4 3 101,13 22 213,11 51-22,41 24-1912,43-49 1,15-11 1832,-24-14 0,2-8 0,26-9 0,-10-11 0,-34-14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29.579"/>
    </inkml:context>
    <inkml:brush xml:id="br0">
      <inkml:brushProperty name="width" value="0.08571" units="cm"/>
      <inkml:brushProperty name="height" value="0.08571" units="cm"/>
      <inkml:brushProperty name="color" value="#5B2D90"/>
    </inkml:brush>
  </inkml:definitions>
  <inkml:trace contextRef="#ctx0" brushRef="#br0">257 0 9521,'-72'16'2734,"1"0"0,-1 22-6915,30 27 3620,120-24-772,21-32 1157,-42-11 1,1-9 175,4-21 0,-6-3 0,-3 7 0,18-30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0.069"/>
    </inkml:context>
    <inkml:brush xml:id="br0">
      <inkml:brushProperty name="width" value="0.08571" units="cm"/>
      <inkml:brushProperty name="height" value="0.08571" units="cm"/>
      <inkml:brushProperty name="color" value="#5B2D90"/>
    </inkml:brush>
  </inkml:definitions>
  <inkml:trace contextRef="#ctx0" brushRef="#br0">6 31 10709,'9'-30'4756,"-9"77"0,-4 31-4745,1-24 1,0 5-1996,0 20 0,1 10 0,4-18 976,9-10 313,6 3 1454,4-56-5880,18-38 639,14-39 4270,-10 11 2550,-23-23 788,-64 90-1960,4-5-237,-15 43 791,83 3 0,22-2-1821,4-7-277,3-11 0,12 3 0,-10-11 0,1-15 0,23-2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1.222"/>
    </inkml:context>
    <inkml:brush xml:id="br0">
      <inkml:brushProperty name="width" value="0.08571" units="cm"/>
      <inkml:brushProperty name="height" value="0.08571" units="cm"/>
      <inkml:brushProperty name="color" value="#5B2D90"/>
    </inkml:brush>
  </inkml:definitions>
  <inkml:trace contextRef="#ctx0" brushRef="#br0">446 85 17084,'-56'-43'2936,"-32"2"-8384,-5 70 5639,8-4-169,38 8 0,7 12 651,12 26 0,19 11-658,24-13 0,14 5 0,-3-2 411,-9 23 0,9-2-505,12-30 1,13 4 0,1-6 0,-10-13-124,18 13 95,-9-14 1,-15-6-208,-41-25 2495,-15-3-2181,-76-8 0,56-1 0,-43-6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1.437"/>
    </inkml:context>
    <inkml:brush xml:id="br0">
      <inkml:brushProperty name="width" value="0.08571" units="cm"/>
      <inkml:brushProperty name="height" value="0.08571" units="cm"/>
      <inkml:brushProperty name="color" value="#5B2D90"/>
    </inkml:brush>
  </inkml:definitions>
  <inkml:trace contextRef="#ctx0" brushRef="#br0">0 69 18070,'62'-16'-1501,"12"3"557,16 3 1,1 2 0,-13 4-1,-10-5 1,0 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1.788"/>
    </inkml:context>
    <inkml:brush xml:id="br0">
      <inkml:brushProperty name="width" value="0.08571" units="cm"/>
      <inkml:brushProperty name="height" value="0.08571" units="cm"/>
      <inkml:brushProperty name="color" value="#5B2D90"/>
    </inkml:brush>
  </inkml:definitions>
  <inkml:trace contextRef="#ctx0" brushRef="#br0">251 0 15583,'-49'25'392,"0"0"0,-27 22-392,30-10 0,16 11-1065,45 43 1,22 0-2734,6-12 3798,20 3 0,5-17 0,-16-55 0,-14-8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4.972"/>
    </inkml:context>
    <inkml:brush xml:id="br0">
      <inkml:brushProperty name="width" value="0.04286" units="cm"/>
      <inkml:brushProperty name="height" value="0.04286" units="cm"/>
      <inkml:brushProperty name="color" value="#E71224"/>
    </inkml:brush>
  </inkml:definitions>
  <inkml:trace contextRef="#ctx0" brushRef="#br0">572 1 18250,'-47'57'1042,"0"1"0,14-17 0,-1 1-880,-21 20 0,1-2-150,-4 5-453,15-16 0,-7 8 0,9-9-4231,-6 5 4672,8-3 0,15-16 0,26-34 0,18-11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2.102"/>
    </inkml:context>
    <inkml:brush xml:id="br0">
      <inkml:brushProperty name="width" value="0.08571" units="cm"/>
      <inkml:brushProperty name="height" value="0.08571" units="cm"/>
      <inkml:brushProperty name="color" value="#5B2D90"/>
    </inkml:brush>
  </inkml:definitions>
  <inkml:trace contextRef="#ctx0" brushRef="#br0">281 0 15135,'-37'37'638,"1"-1"0,-30 33-424,27-26-203,2 2-11,3 21 0,16-37 0,4 12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2.285"/>
    </inkml:context>
    <inkml:brush xml:id="br0">
      <inkml:brushProperty name="width" value="0.08571" units="cm"/>
      <inkml:brushProperty name="height" value="0.08571" units="cm"/>
      <inkml:brushProperty name="color" value="#5B2D90"/>
    </inkml:brush>
  </inkml:definitions>
  <inkml:trace contextRef="#ctx0" brushRef="#br0">0 0 17151,'60'44'-777,"0"0"0,-11-7 0,0 0-1697,8 4 1,-3-2 2473,15 5 0,-46-31 0,-7-7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2.787"/>
    </inkml:context>
    <inkml:brush xml:id="br0">
      <inkml:brushProperty name="width" value="0.08571" units="cm"/>
      <inkml:brushProperty name="height" value="0.08571" units="cm"/>
      <inkml:brushProperty name="color" value="#5B2D90"/>
    </inkml:brush>
  </inkml:definitions>
  <inkml:trace contextRef="#ctx0" brushRef="#br0">15 0 17375,'8'78'-134,"-5"-9"-1282,-14-18 1,3-28 0,2 10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3.169"/>
    </inkml:context>
    <inkml:brush xml:id="br0">
      <inkml:brushProperty name="width" value="0.08571" units="cm"/>
      <inkml:brushProperty name="height" value="0.08571" units="cm"/>
      <inkml:brushProperty name="color" value="#5B2D90"/>
    </inkml:brush>
  </inkml:definitions>
  <inkml:trace contextRef="#ctx0" brushRef="#br0">14 1 14922,'46'52'926,"-1"0"0,-1-5 0,-13 12-926,-33 20 0,-22 22 0,-5 0 0,9-18 0,14-22 0,-1-1 0,-15 21 0,-1-1 0,0 1 0,0-1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3.839"/>
    </inkml:context>
    <inkml:brush xml:id="br0">
      <inkml:brushProperty name="width" value="0.08571" units="cm"/>
      <inkml:brushProperty name="height" value="0.08571" units="cm"/>
      <inkml:brushProperty name="color" value="#5B2D90"/>
    </inkml:brush>
  </inkml:definitions>
  <inkml:trace contextRef="#ctx0" brushRef="#br0">87 0 18014,'-33'25'-897,"3"-4"1,16-10 0,4-5-1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4.603"/>
    </inkml:context>
    <inkml:brush xml:id="br0">
      <inkml:brushProperty name="width" value="0.08571" units="cm"/>
      <inkml:brushProperty name="height" value="0.08571" units="cm"/>
      <inkml:brushProperty name="color" value="#5B2D90"/>
    </inkml:brush>
  </inkml:definitions>
  <inkml:trace contextRef="#ctx0" brushRef="#br0">435 37 15907,'-67'-22'1267,"-1"7"-987,7 29-73,9 23 0,1 8-140,-7 23-39,13-12 1,13 12 108,36 0 0,18 12 0,5 0 1,-6-12-138,-11-8 0,1 0 0,18 31 0,8 12 0,-12-28-34,-19-43-1848,-56 7-1323,20-19-6114,-36 4 9319,44-19 0,10-4 0,10-1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4.740"/>
    </inkml:context>
    <inkml:brush xml:id="br0">
      <inkml:brushProperty name="width" value="0.08571" units="cm"/>
      <inkml:brushProperty name="height" value="0.08571" units="cm"/>
      <inkml:brushProperty name="color" value="#5B2D90"/>
    </inkml:brush>
  </inkml:definitions>
  <inkml:trace contextRef="#ctx0" brushRef="#br0">0 18 8848,'83'-4'-1095,"0"0"1,13-5 0,-25 10-1,-8 2 1,-30-4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5.122"/>
    </inkml:context>
    <inkml:brush xml:id="br0">
      <inkml:brushProperty name="width" value="0.08571" units="cm"/>
      <inkml:brushProperty name="height" value="0.08571" units="cm"/>
      <inkml:brushProperty name="color" value="#5B2D90"/>
    </inkml:brush>
  </inkml:definitions>
  <inkml:trace contextRef="#ctx0" brushRef="#br0">255 1 14451,'-43'39'709,"0"0"1,0-1 0,3 5-139,-11 40 0,16 10-733,38-19 0,12 3-3115,-9-10 0,2 3 0,11-9 2979,33-4 0,8-16 1,25-6-1,-49-30 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5.756"/>
    </inkml:context>
    <inkml:brush xml:id="br0">
      <inkml:brushProperty name="width" value="0.08571" units="cm"/>
      <inkml:brushProperty name="height" value="0.08571" units="cm"/>
      <inkml:brushProperty name="color" value="#5B2D90"/>
    </inkml:brush>
  </inkml:definitions>
  <inkml:trace contextRef="#ctx0" brushRef="#br0">141 6 12076,'-9'-6'2661,"-10"81"0,4 33-2527,10-24-1999,-1 2 1,0 19 0,4-19 1528,13-5-23,5 9-1503,-16-109 1862,-6-10 1527,-6-57-777,17 34-526,17 20 11,24 43 1,7 44-46,-9 10 2112,-18-15-4386,-107-24-2828,37-25 1808,-11-4 0,2-5 3104,22-6 0,16 5 0,10 2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6.051"/>
    </inkml:context>
    <inkml:brush xml:id="br0">
      <inkml:brushProperty name="width" value="0.08571" units="cm"/>
      <inkml:brushProperty name="height" value="0.08571" units="cm"/>
      <inkml:brushProperty name="color" value="#5B2D90"/>
    </inkml:brush>
  </inkml:definitions>
  <inkml:trace contextRef="#ctx0" brushRef="#br0">155 1 18563,'14'53'627,"0"0"1,-1 0-1,1 4-2305,0 12 1,1 9 0,-2-6 1648,-2-1 1,-1 1-77,6 1 1,0 6 0,-14-2-2984,-25-3 1,-15-3-1,1-9 3088,7-13 0,-2-4 0,-23 36 0,0-18 0,18-52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5.443"/>
    </inkml:context>
    <inkml:brush xml:id="br0">
      <inkml:brushProperty name="width" value="0.04286" units="cm"/>
      <inkml:brushProperty name="height" value="0.04286" units="cm"/>
      <inkml:brushProperty name="color" value="#E71224"/>
    </inkml:brush>
  </inkml:definitions>
  <inkml:trace contextRef="#ctx0" brushRef="#br0">100 12 18866,'70'-6'1423,"-11"1"-863,-23 20-302,-18 26-247,-5-2-39,-28 4 0,-15 3-57,-16-6 1,-3-2 84,-24 29-1774,21-34 0,21-8 2121,59-20 68,39-14-550,-5 1 1,1-1 134,21-7 0,-12 4 0,-66 12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8.656"/>
    </inkml:context>
    <inkml:brush xml:id="br0">
      <inkml:brushProperty name="width" value="0.08571" units="cm"/>
      <inkml:brushProperty name="height" value="0.08571" units="cm"/>
      <inkml:brushProperty name="color" value="#5B2D90"/>
    </inkml:brush>
  </inkml:definitions>
  <inkml:trace contextRef="#ctx0" brushRef="#br0">100 36 1118,'-55'-20'0,"11"4"0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39.055"/>
    </inkml:context>
    <inkml:brush xml:id="br0">
      <inkml:brushProperty name="width" value="0.08571" units="cm"/>
      <inkml:brushProperty name="height" value="0.08571" units="cm"/>
      <inkml:brushProperty name="color" value="#5B2D90"/>
    </inkml:brush>
  </inkml:definitions>
  <inkml:trace contextRef="#ctx0" brushRef="#br0">215 9 4266,'-56'-5'9793,"12"1"-7603,42 4-2224,5 3 1008,9 5-868,34 18 1,7 4-129,-9-4-51,13 9 0,-8-1 96,-39-22 526,-1 7-202,-20 1 1587,-2-5-1856,-15 11-666,-24 2 0,-6 0-936,-2 7-17,-2-4 0,6 2 1541,24 6 0,15-20 0,11 1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43.175"/>
    </inkml:context>
    <inkml:brush xml:id="br0">
      <inkml:brushProperty name="width" value="0.08571" units="cm"/>
      <inkml:brushProperty name="height" value="0.08571" units="cm"/>
      <inkml:brushProperty name="color" value="#5B2D90"/>
    </inkml:brush>
  </inkml:definitions>
  <inkml:trace contextRef="#ctx0" brushRef="#br0">100 0 18709,'-31'33'45,"2"-3"-90,8-12-202,8 31 1,7 7 145,11-8 45,-1 9 0,11-1-443,31-28 1,7-10 16,8 6 482,-11-8 0,-2-3 246,-5-10 292,-18-5-23,-3-5 707,4-36-1099,-11 19 45,14-27 370,-9 22-112,-8 5-202,0-8 0,-10 8 213,-2-10-246,-4 7 122,-4-6 124,-6 1-314,0 9-123,-7-3-566,-64 33 1,-10 11 0,42-15 0,-32 14-1,-1 0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0.165"/>
    </inkml:context>
    <inkml:brush xml:id="br0">
      <inkml:brushProperty name="width" value="0.08571" units="cm"/>
      <inkml:brushProperty name="height" value="0.08571" units="cm"/>
      <inkml:brushProperty name="color" value="#5B2D90"/>
    </inkml:brush>
  </inkml:definitions>
  <inkml:trace contextRef="#ctx0" brushRef="#br0">307 0 20490,'-33'1'-56,"-15"22"0,-2 5 45,3 3 11,-5 13 0,7 9 56,28 23-56,3 3 5,26-10 1,8-1-17,5 7-163,13 13 1,0-2 38,-12-25-22,-1-10 1,-12-7-2018,-31-26-89,2-8 2263,-21-12 0,22-1 0,-2-6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0.414"/>
    </inkml:context>
    <inkml:brush xml:id="br0">
      <inkml:brushProperty name="width" value="0.08571" units="cm"/>
      <inkml:brushProperty name="height" value="0.08571" units="cm"/>
      <inkml:brushProperty name="color" value="#5B2D90"/>
    </inkml:brush>
  </inkml:definitions>
  <inkml:trace contextRef="#ctx0" brushRef="#br0">0 47 16636,'58'-5'302,"0"1"1,-1 0-1,-4 1-5996,16 1 1650,25-3 4396,-30-4 0,-7 2 0,-38-1 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0.707"/>
    </inkml:context>
    <inkml:brush xml:id="br0">
      <inkml:brushProperty name="width" value="0.08571" units="cm"/>
      <inkml:brushProperty name="height" value="0.08571" units="cm"/>
      <inkml:brushProperty name="color" value="#5B2D90"/>
    </inkml:brush>
  </inkml:definitions>
  <inkml:trace contextRef="#ctx0" brushRef="#br0">156 0 17286,'-53'45'235,"0"0"0,20 8 1,16 6-3755,26 16 1,15-1 3518,-2-22 0,9-9 0,24-9 0,-2-15 0,-24-19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0.917"/>
    </inkml:context>
    <inkml:brush xml:id="br0">
      <inkml:brushProperty name="width" value="0.08571" units="cm"/>
      <inkml:brushProperty name="height" value="0.08571" units="cm"/>
      <inkml:brushProperty name="color" value="#5B2D90"/>
    </inkml:brush>
  </inkml:definitions>
  <inkml:trace contextRef="#ctx0" brushRef="#br0">228 1 11973,'13'8'3339,"-41"23"-3227,-1-9-2633,-22 43 0,3 7 2521,19-24 0,-6 13 0,15-12 0,25-44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1.116"/>
    </inkml:context>
    <inkml:brush xml:id="br0">
      <inkml:brushProperty name="width" value="0.08571" units="cm"/>
      <inkml:brushProperty name="height" value="0.08571" units="cm"/>
      <inkml:brushProperty name="color" value="#5B2D90"/>
    </inkml:brush>
  </inkml:definitions>
  <inkml:trace contextRef="#ctx0" brushRef="#br0">0 1 12848,'6'14'1653,"68"29"0,15 3-4174,-37-14 1389,39 17 0,-11-3 0,-65-31 0,-6-1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1.900"/>
    </inkml:context>
    <inkml:brush xml:id="br0">
      <inkml:brushProperty name="width" value="0.08571" units="cm"/>
      <inkml:brushProperty name="height" value="0.08571" units="cm"/>
      <inkml:brushProperty name="color" value="#5B2D90"/>
    </inkml:brush>
  </inkml:definitions>
  <inkml:trace contextRef="#ctx0" brushRef="#br0">1 0 17286,'75'17'1736,"-8"11"-6258,-24 56 4713,-11-6-484,-16-11 0,-1 11 1,-3-6 308,-4-12 1,-2-1-17,5 36 0,-11 1-2090,-22-29 1,-6-9-2695,-7 7 4571,0-23 1,1-10 0,11-23 0,8-9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4.050"/>
    </inkml:context>
    <inkml:brush xml:id="br0">
      <inkml:brushProperty name="width" value="0.08571" units="cm"/>
      <inkml:brushProperty name="height" value="0.08571" units="cm"/>
      <inkml:brushProperty name="color" value="#5B2D90"/>
    </inkml:brush>
  </inkml:definitions>
  <inkml:trace contextRef="#ctx0" brushRef="#br0">1 1 16400,'4'32'-1659,"-1"-6"1,-1-26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8.221"/>
    </inkml:context>
    <inkml:brush xml:id="br0">
      <inkml:brushProperty name="width" value="0.04286" units="cm"/>
      <inkml:brushProperty name="height" value="0.04286" units="cm"/>
      <inkml:brushProperty name="color" value="#E71224"/>
    </inkml:brush>
  </inkml:definitions>
  <inkml:trace contextRef="#ctx0" brushRef="#br0">336 0 12031,'-51'22'734,"1"-1"0,-38 17 1338,33-11-772,19-9-45,-3-1 1636,22-10-2656,21-13-212,27-1-23,12 10-303,9 25 0,0 8 102,3 9 189,-5 8 1,-7-2-3325,-23-23 3359,-3 9-23,-31-29-896,-69-1 649,39-4-1108,-45-10 234,79-1-4168,41-18 482,3 14 4807,22-4 0,-34 12 0,-12 4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4.499"/>
    </inkml:context>
    <inkml:brush xml:id="br0">
      <inkml:brushProperty name="width" value="0.08571" units="cm"/>
      <inkml:brushProperty name="height" value="0.08571" units="cm"/>
      <inkml:brushProperty name="color" value="#5B2D90"/>
    </inkml:brush>
  </inkml:definitions>
  <inkml:trace contextRef="#ctx0" brushRef="#br0">424 0 14944,'-78'7'1361,"29"8"0,1 3-2818,-15 9 1546,-5 26 183,66 14 1,20 19 0,-1-10-234,-10-23 1,2 2 138,8 12 1,5 15 0,-2-1 0,-11-15-280,-29 28-4090,-6-43 1,-9-8 3473,-34-10 0,0-29 1,53-12-1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4.651"/>
    </inkml:context>
    <inkml:brush xml:id="br0">
      <inkml:brushProperty name="width" value="0.08571" units="cm"/>
      <inkml:brushProperty name="height" value="0.08571" units="cm"/>
      <inkml:brushProperty name="color" value="#5B2D90"/>
    </inkml:brush>
  </inkml:definitions>
  <inkml:trace contextRef="#ctx0" brushRef="#br0">1 1 15515,'72'6'28,"0"1"1,1-1 0,-16 0 0,-5-1 0,7-1 0,-1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4.949"/>
    </inkml:context>
    <inkml:brush xml:id="br0">
      <inkml:brushProperty name="width" value="0.08571" units="cm"/>
      <inkml:brushProperty name="height" value="0.08571" units="cm"/>
      <inkml:brushProperty name="color" value="#5B2D90"/>
    </inkml:brush>
  </inkml:definitions>
  <inkml:trace contextRef="#ctx0" brushRef="#br0">259 0 7200,'-84'14'2342,"7"7"-2124,39 25 1,9 9-252,-2 18 198,48-11 1,18 10 0,-4-13 0,0 0 0,31-9 0,0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5.455"/>
    </inkml:context>
    <inkml:brush xml:id="br0">
      <inkml:brushProperty name="width" value="0.08571" units="cm"/>
      <inkml:brushProperty name="height" value="0.08571" units="cm"/>
      <inkml:brushProperty name="color" value="#5B2D90"/>
    </inkml:brush>
  </inkml:definitions>
  <inkml:trace contextRef="#ctx0" brushRef="#br0">125 0 8961,'0'13'2454,"0"-3"-695,-18 54 1,-6 15-1693,9-4-1,-4 25 1,-3 19-1,17-59-839,34-106 1457,-9 141-421,10-149 1,5-8 194,-3 69-21,16 36 719,-39 7-921,-40 2-5568,-36-30-1166,0-26 5651,17-14 0,41 11 0,9 1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5.790"/>
    </inkml:context>
    <inkml:brush xml:id="br0">
      <inkml:brushProperty name="width" value="0.08571" units="cm"/>
      <inkml:brushProperty name="height" value="0.08571" units="cm"/>
      <inkml:brushProperty name="color" value="#5B2D90"/>
    </inkml:brush>
  </inkml:definitions>
  <inkml:trace contextRef="#ctx0" brushRef="#br0">287 0 16120,'33'44'1049,"1"-1"1,-2 1 0,-5 1-434,-5 35-545,-28 4 0,-13 19 0,-1-11-875,2-25 0,-5-2-874,-7 5 0,-6 10 0,-5-4 1,2-21 1713,-47-7 1,1-6 0,53-34-1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8.283"/>
    </inkml:context>
    <inkml:brush xml:id="br0">
      <inkml:brushProperty name="width" value="0.08571" units="cm"/>
      <inkml:brushProperty name="height" value="0.08571" units="cm"/>
      <inkml:brushProperty name="color" value="#5B2D90"/>
    </inkml:brush>
  </inkml:definitions>
  <inkml:trace contextRef="#ctx0" brushRef="#br0">354 0 17610,'-63'68'628,"2"-6"-6288,6-21 5503,4 0-404,4-5-116,-4 9 710,26-23 2019,30 5-2019,48 10-609,0-9 587,5 31-79,-24-17 0,3-3 68,37-3 0,-4 24 0,-21-58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28.589"/>
    </inkml:context>
    <inkml:brush xml:id="br0">
      <inkml:brushProperty name="width" value="0.08571" units="cm"/>
      <inkml:brushProperty name="height" value="0.08571" units="cm"/>
      <inkml:brushProperty name="color" value="#5B2D90"/>
    </inkml:brush>
  </inkml:definitions>
  <inkml:trace contextRef="#ctx0" brushRef="#br0">200 113 12714,'-3'60'-314,"-1"1"1,12 8 3472,71-70 1,10-27-2096,-43-15-633,-40-40 1,-32 3-3009,-34 58 0,-16 14 2577,-5-15 0,4 9 0,-9 32 0,72 2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10.102"/>
    </inkml:context>
    <inkml:brush xml:id="br0">
      <inkml:brushProperty name="width" value="0.08571" units="cm"/>
      <inkml:brushProperty name="height" value="0.08571" units="cm"/>
      <inkml:brushProperty name="color" value="#5B2D90"/>
    </inkml:brush>
  </inkml:definitions>
  <inkml:trace contextRef="#ctx0" brushRef="#br0">346 0 20199,'-23'10'22,"-1"-2"-5660,2-5 5638,-3 3 1398,-4 5-1420,-1 4 11,-17 12-34,13-4 456,-27 40-691,40-32-247,-8 23-55,35-27 515,10-12 3347,13 0-3325,29-14 45,-12-9 101,15-7 503,-15-25-212,-24 8-313,-2-11-34,-54 15-34,20 14 67,-22 1-156,33 12-90,2 0 952,22 34-291,11 7-358,11 16 21,0-5-458,10 5-5087,-30-30-3430,7 8 8819,-38-36 0,1-1 0,0-1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11.770"/>
    </inkml:context>
    <inkml:brush xml:id="br0">
      <inkml:brushProperty name="width" value="0.08571" units="cm"/>
      <inkml:brushProperty name="height" value="0.08571" units="cm"/>
      <inkml:brushProperty name="color" value="#5B2D90"/>
    </inkml:brush>
  </inkml:definitions>
  <inkml:trace contextRef="#ctx0" brushRef="#br0">11 0 19852,'17'50'459,"-3"0"-6075,-8-7 5684,-1 6 1341,4 50-1611,-6-8 871,3 3-1353,-6-29 842,0-51-820,2-9 214,2-13-628,5-10 662,3 2 571,-3-11 358,2-10-448,2-5 3370,0 5-3650,44 6 23,1 56 503,19 26-3481,-30 8 3303,-23 0 605,-76-39-2029,-38-13-3627,32 4 1,0 0 4732,-37-5 1,48 8 0,41-12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1.490"/>
    </inkml:context>
    <inkml:brush xml:id="br0">
      <inkml:brushProperty name="width" value="0.08571" units="cm"/>
      <inkml:brushProperty name="height" value="0.08571" units="cm"/>
      <inkml:brushProperty name="color" value="#5B2D90"/>
    </inkml:brush>
  </inkml:definitions>
  <inkml:trace contextRef="#ctx0" brushRef="#br0">100 0 16378,'9'98'140,"-7"-29"0,-2 0-128,-5 30-2831,-4 0 0,-2-3 2830,2-21 61,0-13 1,-2-1-881,-8 7 853,8-29 1155,-7 26-774,15-41 459,0 15-269,3-9 878,-1-4-1381,1-8 3305,-1-14-6712,1-10 2568,0-14 0,0 9 1,0-8-1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49.715"/>
    </inkml:context>
    <inkml:brush xml:id="br0">
      <inkml:brushProperty name="width" value="0.04286" units="cm"/>
      <inkml:brushProperty name="height" value="0.04286" units="cm"/>
    </inkml:brush>
  </inkml:definitions>
  <inkml:trace contextRef="#ctx0" brushRef="#br0">1 1 17252,'75'14'2992,"10"-3"-2555,-45-11 146,28 0-203,-17 0-234,-1 0-68,40 0-66,-32 0-1,-10 0 0,5 0 0,6 0 0,0 0-755,34 0 744,-32 0 0,5 0-23,8 5 1,3 1-6,9 1 0,3 1-414,-18-1 0,1 0 1,-1 1 429,16 1 1,1-1-42,-13-2 1,4-1 0,-9-1 35,-13-1 1,0 0-222,17 1 1,8 1-1,-10 0 221,-21 0 1,-3-1 311,32 4 0,5-1-273,1-2 0,-3 0-16,-22-2 0,2 0-912,6-1 0,5 0 0,-11 0 929,14 0-23,-19-1 0,3 1 18,-1 1 1,-3 1-30,21 2 207,-20-2 0,5 1-196,11 1 0,-1 0-11,-25-3 0,4 0-646,24 1 0,11 0 0,-9 0 657,-21-2 0,-3 0 980,28 1 1,6 1-981,-16 1 0,3 2 0,-7-2 0,-3-1 0,0 0 282,8 2 1,8-1 0,-1 0-306,-1-3 1,0-1 0,-5 0 22,1 1 0,0 1-4,1-2 0,4 2 1,-4-1 8,6 4 1,-7 1-333,-18-2 0,1 0 338,16 1 0,-2 1-5,-21-3 0,1-1-29,29 0 1,2-1 22,-20 0 0,5-1-678,24 0 1,13-1 0,-12 0 688,-17 0 0,-2 0-11,-1 0 0,6 0 0,-3 0 17,23 2 0,-3 2-554,-9-1 0,4 1 528,-17-2 1,6 1 0,3-1 0,-3 1 15,18 0 1,-2 1-1,-2-1 281,-13 0 1,-1 0-1,-3-1-249,24 2 1,-4 1-18,-7 5 1,-4 1-23,-28-4 0,5-1-35,9 2 1,13 0 0,2 0 0,-11-1 39,4-1 1,2 0 9,-6 0 1,13 1 0,5 0-1,-2 0 1,-11 0 606,-5-1 0,-8 0 1,9 1-623,7 0 0,12 2 0,4 0 0,-5 0 0,-12-1-407,-11-1 0,-9 0 0,5 1 426,8 0 1,8 1-1,-1 0 1,-5 0 805,-4 1 1,-5 0 0,4 0-740,23 4 0,5-1 0,-6 1-150,-23-4 1,-5 0 0,2-1 77,7 2 1,2-1 0,-7 0 7,-7-1 1,-6-1 0,39 5 3897,-6 4-3449,-66-14-3585,-5 1 3114,-12-4-2311,-8 0-6194,-19-5 8505,1 0 0,-3-1 0,10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8.394"/>
    </inkml:context>
    <inkml:brush xml:id="br0">
      <inkml:brushProperty name="width" value="0.04286" units="cm"/>
      <inkml:brushProperty name="height" value="0.04286" units="cm"/>
      <inkml:brushProperty name="color" value="#E71224"/>
    </inkml:brush>
  </inkml:definitions>
  <inkml:trace contextRef="#ctx0" brushRef="#br0">0 1 11336,'45'71'-617,"-4"-31"1,-53-24 0,11-24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2.001"/>
    </inkml:context>
    <inkml:brush xml:id="br0">
      <inkml:brushProperty name="width" value="0.08571" units="cm"/>
      <inkml:brushProperty name="height" value="0.08571" units="cm"/>
      <inkml:brushProperty name="color" value="#5B2D90"/>
    </inkml:brush>
  </inkml:definitions>
  <inkml:trace contextRef="#ctx0" brushRef="#br0">1 113 19056,'17'28'897,"8"10"-752,-5-12 527,17 11-493,-21-24 752,9-1-383,-16-12-4496,17-20 3712,18-15-742,27-23-3476,-18 22 0,0 2 4454,17-10 0,-7 10 0,-51 29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9.477"/>
    </inkml:context>
    <inkml:brush xml:id="br0">
      <inkml:brushProperty name="width" value="0.08571" units="cm"/>
      <inkml:brushProperty name="height" value="0.08571" units="cm"/>
      <inkml:brushProperty name="color" value="#5B2D90"/>
    </inkml:brush>
  </inkml:definitions>
  <inkml:trace contextRef="#ctx0" brushRef="#br0">271 1 15213,'-64'20'2168,"14"20"0,5 4-2089,12-2-124,-2 29 0,12 7 67,35-31 1,8 1-2048,-6 25 0,2-1 2092,30 13-1868,-44 5-2389,-35-52-1021,-6-5 5211,1-18 0,26-14 0,3-1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9.724"/>
    </inkml:context>
    <inkml:brush xml:id="br0">
      <inkml:brushProperty name="width" value="0.08571" units="cm"/>
      <inkml:brushProperty name="height" value="0.08571" units="cm"/>
      <inkml:brushProperty name="color" value="#5B2D90"/>
    </inkml:brush>
  </inkml:definitions>
  <inkml:trace contextRef="#ctx0" brushRef="#br0">0 55 17431,'87'-10'583,"-7"3"-5161,-27 6 0,-3 0-1764,15-6 6342,32-5 0,-71 3 0,-7 2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40.035"/>
    </inkml:context>
    <inkml:brush xml:id="br0">
      <inkml:brushProperty name="width" value="0.08571" units="cm"/>
      <inkml:brushProperty name="height" value="0.08571" units="cm"/>
      <inkml:brushProperty name="color" value="#5B2D90"/>
    </inkml:brush>
  </inkml:definitions>
  <inkml:trace contextRef="#ctx0" brushRef="#br0">191 1 19841,'-46'70'1052,"2"-1"-6712,9-11 5122,16-10 1,2 0-774,-2 6-1986,9 19-1094,26-56 4660,12-8 0,-9-6 1,0-3-1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40.410"/>
    </inkml:context>
    <inkml:brush xml:id="br0">
      <inkml:brushProperty name="width" value="0.08571" units="cm"/>
      <inkml:brushProperty name="height" value="0.08571" units="cm"/>
      <inkml:brushProperty name="color" value="#5B2D90"/>
    </inkml:brush>
  </inkml:definitions>
  <inkml:trace contextRef="#ctx0" brushRef="#br0">99 15 14171,'4'44'1546,"-24"-12"1804,83-82-3081,-99 33-202,5-7 0,-32 58 35,48-8-2833,49 18 2731,13-33-359,19 1-1949,-22-12-617,-32 0-3831,-3 0 6756,-8 0 0,1 0 0,-2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40.754"/>
    </inkml:context>
    <inkml:brush xml:id="br0">
      <inkml:brushProperty name="width" value="0.08571" units="cm"/>
      <inkml:brushProperty name="height" value="0.08571" units="cm"/>
      <inkml:brushProperty name="color" value="#5B2D90"/>
    </inkml:brush>
  </inkml:definitions>
  <inkml:trace contextRef="#ctx0" brushRef="#br0">127 1 19908,'21'46'844,"0"1"0,1 15 0,-5-1-642,-7 13-118,-3-12 0,-6 1-2737,-15-11 1,-6-3-877,-24 40 3176,-30-25 1,32-42 0,10-19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41.445"/>
    </inkml:context>
    <inkml:brush xml:id="br0">
      <inkml:brushProperty name="width" value="0.08571" units="cm"/>
      <inkml:brushProperty name="height" value="0.08571" units="cm"/>
      <inkml:brushProperty name="color" value="#5B2D90"/>
    </inkml:brush>
  </inkml:definitions>
  <inkml:trace contextRef="#ctx0" brushRef="#br0">50 8 14708,'45'-4'2040,"-8"0"-1458,-40 15-313,-6 4-157,-16 29-101,-6 1-11,1 1-112,4-5 12,19-27 133,9-1 102,14-13-113,14 1-1227,25 30 1,2 7-1552,-9-10-1198,6 11 0,-7-2 3954,-34-26 0,-6-6 0,-3-5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41.793"/>
    </inkml:context>
    <inkml:brush xml:id="br0">
      <inkml:brushProperty name="width" value="0.08571" units="cm"/>
      <inkml:brushProperty name="height" value="0.08571" units="cm"/>
      <inkml:brushProperty name="color" value="#5B2D90"/>
    </inkml:brush>
  </inkml:definitions>
  <inkml:trace contextRef="#ctx0" brushRef="#br0">110 0 15213,'-6'71'258,"2"-11"907,59-31-627,-21-21 2845,62-28-2598,-67-4-57,7-17-302,-92 9-617,22 18-924,-22 6 1,-3 8 1114,1 26 0,-3-8 0,36 5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15.499"/>
    </inkml:context>
    <inkml:brush xml:id="br0">
      <inkml:brushProperty name="width" value="0.08571" units="cm"/>
      <inkml:brushProperty name="height" value="0.08571" units="cm"/>
      <inkml:brushProperty name="color" value="#5B2D90"/>
    </inkml:brush>
  </inkml:definitions>
  <inkml:trace contextRef="#ctx0" brushRef="#br0">102 0 19986,'-7'51'151,"0"0"1,-1 14-164,3 8 12,5-45 0,-2 15 23,1-22-12,-2 9 123,2-26-33,1-2 0,-1-2 292,1-13-382,1 4 11,3-18-101,-1 14 34,1-7-246,6-18 258,-3 3 33,7-25 22,-4 3-123,-2 18-56,-3 8 101,-5 23 68,-4 11-24,-2 5 270,1 15 168,-3 41-325,6 10-79,-1 1-10,3-6 122,0-46-11,0 1 168,0-36-806,0-38 335,3 1 136,3-50 55,0 60 202,1-25 34,-5 49-3113,1-1 2888,-3 11-358,0 4-4580,-24 62 1,-9 31 3245,17-24 1,-15 16 0,5-7-1,24-48 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17.500"/>
    </inkml:context>
    <inkml:brush xml:id="br0">
      <inkml:brushProperty name="width" value="0.08571" units="cm"/>
      <inkml:brushProperty name="height" value="0.08571" units="cm"/>
      <inkml:brushProperty name="color" value="#5B2D90"/>
    </inkml:brush>
  </inkml:definitions>
  <inkml:trace contextRef="#ctx0" brushRef="#br0">1 0 19583,'69'15'2274,"-5"3"-963,-7 44-723,-41-1 1,-6 6-606,6-19 0,-2 0-174,-11 28 1,0-8-258,13-26 213,12 2 145,25-26-997,3-9 1087,-31-19 0,1 7 0,-43-12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8.605"/>
    </inkml:context>
    <inkml:brush xml:id="br0">
      <inkml:brushProperty name="width" value="0.04286" units="cm"/>
      <inkml:brushProperty name="height" value="0.04286" units="cm"/>
      <inkml:brushProperty name="color" value="#E71224"/>
    </inkml:brush>
  </inkml:definitions>
  <inkml:trace contextRef="#ctx0" brushRef="#br0">0 1 18350,'51'6'-1834,"-18"0"0,-19-8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18.202"/>
    </inkml:context>
    <inkml:brush xml:id="br0">
      <inkml:brushProperty name="width" value="0.08571" units="cm"/>
      <inkml:brushProperty name="height" value="0.08571" units="cm"/>
      <inkml:brushProperty name="color" value="#5B2D90"/>
    </inkml:brush>
  </inkml:definitions>
  <inkml:trace contextRef="#ctx0" brushRef="#br0">129 61 4130,'-36'70'3395,"-9"14"-628,24-51-2206,-6 9 2292,29-44-2796,9-13 802,13-20-842,11-18 0,1-1 3297,-5 11-3320,4-7 0,0 13 331,-14 39-3258,17 7 3196,9 7 1,5 8-3956,-3 8 0,-1 3 3692,4-6 0,-4 0 0,12 24 0,-52-42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19.851"/>
    </inkml:context>
    <inkml:brush xml:id="br0">
      <inkml:brushProperty name="width" value="0.08571" units="cm"/>
      <inkml:brushProperty name="height" value="0.08571" units="cm"/>
      <inkml:brushProperty name="color" value="#5B2D90"/>
    </inkml:brush>
  </inkml:definitions>
  <inkml:trace contextRef="#ctx0" brushRef="#br0">188 65 18451,'-47'37'-706,"1"1"0,9 0 684,-21 38 22,75-59 168,11-15 1916,24-46-4591,-29-19 2574,-1-17-78,-32 17-280,-23 40 246,17 26-44,-5 9 122,27 33 146,41 7 68,18 13-5155,11-15 113,-26-24 4227,-26-12 1,-20-11 0,0-1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21.037"/>
    </inkml:context>
    <inkml:brush xml:id="br0">
      <inkml:brushProperty name="width" value="0.08571" units="cm"/>
      <inkml:brushProperty name="height" value="0.08571" units="cm"/>
      <inkml:brushProperty name="color" value="#5B2D90"/>
    </inkml:brush>
  </inkml:definitions>
  <inkml:trace contextRef="#ctx0" brushRef="#br0">1 1 19157,'67'7'269,"-26"-4"-269,23 4-650,-37-6-9181,-13 0 8539,-6-5 1,-8 3-1,-3-2 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21.252"/>
    </inkml:context>
    <inkml:brush xml:id="br0">
      <inkml:brushProperty name="width" value="0.08571" units="cm"/>
      <inkml:brushProperty name="height" value="0.08571" units="cm"/>
      <inkml:brushProperty name="color" value="#5B2D90"/>
    </inkml:brush>
  </inkml:definitions>
  <inkml:trace contextRef="#ctx0" brushRef="#br0">0 1 17868,'11'70'-616,"0"1"0,0-5-516,-8-6 0,-4-10 0,-3-40 0,2-3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21.967"/>
    </inkml:context>
    <inkml:brush xml:id="br0">
      <inkml:brushProperty name="width" value="0.08571" units="cm"/>
      <inkml:brushProperty name="height" value="0.08571" units="cm"/>
      <inkml:brushProperty name="color" value="#5B2D90"/>
    </inkml:brush>
  </inkml:definitions>
  <inkml:trace contextRef="#ctx0" brushRef="#br0">126 0 18552,'7'69'1098,"-5"12"0,-3 0-1098,-4-14 0,1 3 0,1-6-5638,0-30 5638,1-15 1409,1-2-1432,0-12 267,-3-6-323,0-6-89,-2-5-56,3-6 3358,19-39-3201,15 19 224,13-13-168,-3 40 11,4 43 34,-26-9 279,7 29-66,-21-35-113,-7 5 79,-61-15-7157,-7 5-754,-26-3 7698,33 1 0,39-7 0,18-3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22.839"/>
    </inkml:context>
    <inkml:brush xml:id="br0">
      <inkml:brushProperty name="width" value="0.08571" units="cm"/>
      <inkml:brushProperty name="height" value="0.08571" units="cm"/>
      <inkml:brushProperty name="color" value="#5B2D90"/>
    </inkml:brush>
  </inkml:definitions>
  <inkml:trace contextRef="#ctx0" brushRef="#br0">0 1 16983,'64'11'2420,"-12"-2"-2330,44 9-2870,-12-4 1,8 0 2711,3 1 1,4 0 604,-24-4 0,2 1 0,6 1 73,5 2 1,8 3 0,-2-1-1,-13-1-565,-1 0 0,-3 0 256,7 2 1,7 2-1,-13 0-324,-21 1 1,-11-2 45,-3-2-483,21 6-2016,-71-33 179,-10 0-762,-15-5 3059,-12 5 0,17 4 0,3 2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23.686"/>
    </inkml:context>
    <inkml:brush xml:id="br0">
      <inkml:brushProperty name="width" value="0.08571" units="cm"/>
      <inkml:brushProperty name="height" value="0.08571" units="cm"/>
      <inkml:brushProperty name="color" value="#5B2D90"/>
    </inkml:brush>
  </inkml:definitions>
  <inkml:trace contextRef="#ctx0" brushRef="#br0">85 4 15717,'74'-4'2028,"12"29"-1827,-58-5 114,12 21 245,-30-2-392,-18-9-101,-6 6-67,-19-13-280,-62 8 67,11 3 213,-5-3 2162,113-4-1243,64-22-992,-20 0 1,0 1-6976,22 3 7048,-41-2 0,-40 0 0,-9-7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30.990"/>
    </inkml:context>
    <inkml:brush xml:id="br0">
      <inkml:brushProperty name="width" value="0.08571" units="cm"/>
      <inkml:brushProperty name="height" value="0.08571" units="cm"/>
      <inkml:brushProperty name="color" value="#5B2D90"/>
    </inkml:brush>
  </inkml:definitions>
  <inkml:trace contextRef="#ctx0" brushRef="#br0">330 1 19235,'-31'18'-45,"-47"28"12,38-20 22,-36 24-12,37-17 12,12-8-1435,-2 11 584,20-24-4797,10 1 5659,2-13 0,4 0 0,-6-1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31.654"/>
    </inkml:context>
    <inkml:brush xml:id="br0">
      <inkml:brushProperty name="width" value="0.08571" units="cm"/>
      <inkml:brushProperty name="height" value="0.08571" units="cm"/>
      <inkml:brushProperty name="color" value="#5B2D90"/>
    </inkml:brush>
  </inkml:definitions>
  <inkml:trace contextRef="#ctx0" brushRef="#br0">0 1 18642,'34'53'863,"14"13"-774,-16-31-5749,15 14 5671,4-5-33,-15-13 1060,3 3-3133,-23-18-381,-9-7 310,-4 1 2166,-8-4 0,4-2 0,-4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32.487"/>
    </inkml:context>
    <inkml:brush xml:id="br0">
      <inkml:brushProperty name="width" value="0.08571" units="cm"/>
      <inkml:brushProperty name="height" value="0.08571" units="cm"/>
      <inkml:brushProperty name="color" value="#5B2D90"/>
    </inkml:brush>
  </inkml:definitions>
  <inkml:trace contextRef="#ctx0" brushRef="#br0">1 1 19885,'1'49'796,"1"-2"-6390,-2-14 5650,-1 1 1376,0-2-1656,0 8-8362,0 0 8586,1-13 0,0-5 0,0-21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9.006"/>
    </inkml:context>
    <inkml:brush xml:id="br0">
      <inkml:brushProperty name="width" value="0.04286" units="cm"/>
      <inkml:brushProperty name="height" value="0.04286" units="cm"/>
      <inkml:brushProperty name="color" value="#E71224"/>
    </inkml:brush>
  </inkml:definitions>
  <inkml:trace contextRef="#ctx0" brushRef="#br0">16 1 11157,'3'11'5131,"-1"-2"-4357,-2-9 839,0 0 583,-7 39-1915,3-16-181,-4 32-88,6-29 66,2-3 348,13-5 930,21-13-483,-1-7-615,3-5-807,-23 5 459,-13 12-122,-4 8-2175,-1 21 348,7-17-763,9 5 2802,24-33 0,-17 3 0,9-6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3.741"/>
    </inkml:context>
    <inkml:brush xml:id="br0">
      <inkml:brushProperty name="width" value="0.08571" units="cm"/>
      <inkml:brushProperty name="height" value="0.08571" units="cm"/>
      <inkml:brushProperty name="color" value="#5B2D90"/>
    </inkml:brush>
  </inkml:definitions>
  <inkml:trace contextRef="#ctx0" brushRef="#br0">132 1 18283,'-5'77'776,"6"-6"1,1 14 0,0-8-777,1-12 0,0 5-1471,0 16 0,1 18 0,-1 1 0,-1-16 1432,0-8 0,-4-1-379,-4-4 0,-2 12 0,-2-2 1,0-14 333,-2-13 0,-2-5 482,-9 27 0,-2-10-4521,0-23-1703,14-36 5826,6-12 0,7-14 0,4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4.508"/>
    </inkml:context>
    <inkml:brush xml:id="br0">
      <inkml:brushProperty name="width" value="0.08571" units="cm"/>
      <inkml:brushProperty name="height" value="0.08571" units="cm"/>
      <inkml:brushProperty name="color" value="#5B2D90"/>
    </inkml:brush>
  </inkml:definitions>
  <inkml:trace contextRef="#ctx0" brushRef="#br0">230 31 13913,'-23'23'2375,"-1"1"-1837,-5 9-370,3-6-123,-30 27-67,30-31 44,-10 9 1155,30-28-1110,3-12 0,30-39-3391,19-14 3413,11-9 146,-7 23-111,-24 30-281,-17 19-526,51 57-9133,-2-18 9816,-13-5 0,-2-2 0,5-11 0,-26-17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5.908"/>
    </inkml:context>
    <inkml:brush xml:id="br0">
      <inkml:brushProperty name="width" value="0.08571" units="cm"/>
      <inkml:brushProperty name="height" value="0.08571" units="cm"/>
      <inkml:brushProperty name="color" value="#5B2D90"/>
    </inkml:brush>
  </inkml:definitions>
  <inkml:trace contextRef="#ctx0" brushRef="#br0">237 7 10036,'-70'-6'1961,"-3"15"-1602,44 4 402,-6 13 1245,15 17-1334,10-14 1581,34 51-1615,12-21-173,-3 10 1,-3 6-3724,-11 21 3089,-17-27 1,-12-4-9663,-48 4 9672,21-36 1,2-13 0,35-25-1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6.075"/>
    </inkml:context>
    <inkml:brush xml:id="br0">
      <inkml:brushProperty name="width" value="0.08571" units="cm"/>
      <inkml:brushProperty name="height" value="0.08571" units="cm"/>
      <inkml:brushProperty name="color" value="#5B2D90"/>
    </inkml:brush>
  </inkml:definitions>
  <inkml:trace contextRef="#ctx0" brushRef="#br0">1 5 14775,'51'-2'-1569,"0"1"1,43-1 1568,-30 7 0,-27-2 0,-11-3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6.442"/>
    </inkml:context>
    <inkml:brush xml:id="br0">
      <inkml:brushProperty name="width" value="0.08571" units="cm"/>
      <inkml:brushProperty name="height" value="0.08571" units="cm"/>
      <inkml:brushProperty name="color" value="#5B2D90"/>
    </inkml:brush>
  </inkml:definitions>
  <inkml:trace contextRef="#ctx0" brushRef="#br0">123 1 15549,'-36'82'1983,"-1"-2"-1764,8-27 0,8 3-1480,27 5 0,14-1 1261,10-4 0,6-6 0,-3-6 0,4-11 0,47-30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6.909"/>
    </inkml:context>
    <inkml:brush xml:id="br0">
      <inkml:brushProperty name="width" value="0.08571" units="cm"/>
      <inkml:brushProperty name="height" value="0.08571" units="cm"/>
      <inkml:brushProperty name="color" value="#5B2D90"/>
    </inkml:brush>
  </inkml:definitions>
  <inkml:trace contextRef="#ctx0" brushRef="#br0">87 0 11078,'-29'65'5950,"16"-24"-5479,-2 44 0,2 11-371,10-36 1,2-3-79,-1 6 1,1-3-4028,1 9 4251,0-60 614,1-13-1163,13-63 281,-4 34-68,14-36-190,24 69 381,9 44 190,-8-6 3561,-38 26-3852,-39-42-4874,-66-14 4874,55-15 0,-22 0 0,59 1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7.336"/>
    </inkml:context>
    <inkml:brush xml:id="br0">
      <inkml:brushProperty name="width" value="0.08571" units="cm"/>
      <inkml:brushProperty name="height" value="0.08571" units="cm"/>
      <inkml:brushProperty name="color" value="#5B2D90"/>
    </inkml:brush>
  </inkml:definitions>
  <inkml:trace contextRef="#ctx0" brushRef="#br0">128 1 18216,'36'86'1456,"-1"1"1,4 3-1461,-15-25 1,2 8-1,-6-14-131,-7-9-571,-17 25-3255,-40-53 1,-12-8 3960,-23 14 0,25-16 0,5-2 0,15-4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7.776"/>
    </inkml:context>
    <inkml:brush xml:id="br0">
      <inkml:brushProperty name="width" value="0.08571" units="cm"/>
      <inkml:brushProperty name="height" value="0.08571" units="cm"/>
      <inkml:brushProperty name="color" value="#5B2D90"/>
    </inkml:brush>
  </inkml:definitions>
  <inkml:trace contextRef="#ctx0" brushRef="#br0">0 1 14563,'38'51'2532,"2"-5"-2084,-2-24-168,24 11-280,-29-15-78,8 9 78,-37-19 247,-11 5-3180,-48 18 2933,17-11-561,-34 13-1388,46-20-5816,17-5 7765,26-5 0,-6-2 0,10-1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6:38.059"/>
    </inkml:context>
    <inkml:brush xml:id="br0">
      <inkml:brushProperty name="width" value="0.08571" units="cm"/>
      <inkml:brushProperty name="height" value="0.08571" units="cm"/>
      <inkml:brushProperty name="color" value="#5B2D90"/>
    </inkml:brush>
  </inkml:definitions>
  <inkml:trace contextRef="#ctx0" brushRef="#br0">157 90 14675,'67'-3'3260,"1"-1"1,26 2-3261,-118-41-33,-20 21-1278,-6 12 0,-5 5 1311,-29 10 0,-5-5 0,50 13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43.311"/>
    </inkml:context>
    <inkml:brush xml:id="br0">
      <inkml:brushProperty name="width" value="0.08571" units="cm"/>
      <inkml:brushProperty name="height" value="0.08571" units="cm"/>
      <inkml:brushProperty name="color" value="#5B2D90"/>
    </inkml:brush>
  </inkml:definitions>
  <inkml:trace contextRef="#ctx0" brushRef="#br0">1 0 7974,'0'0'0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9.472"/>
    </inkml:context>
    <inkml:brush xml:id="br0">
      <inkml:brushProperty name="width" value="0.04286" units="cm"/>
      <inkml:brushProperty name="height" value="0.04286" units="cm"/>
      <inkml:brushProperty name="color" value="#E71224"/>
    </inkml:brush>
  </inkml:definitions>
  <inkml:trace contextRef="#ctx0" brushRef="#br0">365 0 19325,'-50'22'593,"0"0"1,2 20 0,-2 12 0,9-3-656,11-6 1,4 3-23,-23 35 0,28-5-3205,78-30 0,20-15-2907,-3-1 6196,12-9 0,-6-9 0,-41-21 0,-11-3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8:43.773"/>
    </inkml:context>
    <inkml:brush xml:id="br0">
      <inkml:brushProperty name="width" value="0.08571" units="cm"/>
      <inkml:brushProperty name="height" value="0.08571" units="cm"/>
      <inkml:brushProperty name="color" value="#5B2D90"/>
    </inkml:brush>
  </inkml:definitions>
  <inkml:trace contextRef="#ctx0" brushRef="#br0">39 281 16513,'-21'-54'-202,"4"10"-5593,19 38 5548,-1-3 1645,1 3-1420,0-3 657,3 0-1498,4-2 113,0-1-696,4-7 942,-7 3 89,0-3 3046,-4 2-3965,-2 4 1816,1 3 414,0 0-896,-2 2 0,1 3 0,-3 2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07.955"/>
    </inkml:context>
    <inkml:brush xml:id="br0">
      <inkml:brushProperty name="width" value="0.08571" units="cm"/>
      <inkml:brushProperty name="height" value="0.08571" units="cm"/>
      <inkml:brushProperty name="color" value="#5B2D90"/>
    </inkml:brush>
  </inkml:definitions>
  <inkml:trace contextRef="#ctx0" brushRef="#br0">50 2029 17039,'-23'-42'1345,"5"2"-6412,14-4 5213,2 1-517,1-22 0,0-6 371,5-20 511,-1 18 0,9-7-586,12 10 0,9-1 1,-1 4-44,1-1 1,8-2-316,5 4 1,12-10-1,8-5 1,1 3-1,-3 8 27,-2 8 0,0 7 0,1 2 0,4-5 852,4-3 1,6-6 0,1 0 0,-2 4 0,-6 7-511,10-2 1,-6 7 0,-6 8 1042,7-3 0,-18 23-5249,-39 37 3422,-32 8 0,-2-1 0,2-17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08.781"/>
    </inkml:context>
    <inkml:brush xml:id="br0">
      <inkml:brushProperty name="width" value="0.08571" units="cm"/>
      <inkml:brushProperty name="height" value="0.08571" units="cm"/>
      <inkml:brushProperty name="color" value="#5B2D90"/>
    </inkml:brush>
  </inkml:definitions>
  <inkml:trace contextRef="#ctx0" brushRef="#br0">380 1 14933,'-84'40'2644,"32"-15"-2622,-11 29 1,5 7-46,25-6 40,11 22 0,13 3 28,30-10-40,11 12 1,3 1-3398,6 5 3336,-17-35 0,-3-2-112,-6 5-2448,-28-28 297,-34 4-314,0-15 2633,-32-2 0,48-12 0,1-4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08.997"/>
    </inkml:context>
    <inkml:brush xml:id="br0">
      <inkml:brushProperty name="width" value="0.08571" units="cm"/>
      <inkml:brushProperty name="height" value="0.08571" units="cm"/>
      <inkml:brushProperty name="color" value="#5B2D90"/>
    </inkml:brush>
  </inkml:definitions>
  <inkml:trace contextRef="#ctx0" brushRef="#br0">1 62 14025,'85'-25'806,"-9"5"-6921,-16 20 2384,-20-1 3447,6-6 1,-32 5-1,-4-5 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09.397"/>
    </inkml:context>
    <inkml:brush xml:id="br0">
      <inkml:brushProperty name="width" value="0.08571" units="cm"/>
      <inkml:brushProperty name="height" value="0.08571" units="cm"/>
      <inkml:brushProperty name="color" value="#5B2D90"/>
    </inkml:brush>
  </inkml:definitions>
  <inkml:trace contextRef="#ctx0" brushRef="#br0">246 1 11806,'-46'24'1065,"0"0"0,-31 26-3054,38 26 2460,19-13 178,3 24-1221,37-35 1,16-6 663,14-15 0,3-4 0,-14 9 1,1-4-1,48-16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09.813"/>
    </inkml:context>
    <inkml:brush xml:id="br0">
      <inkml:brushProperty name="width" value="0.08571" units="cm"/>
      <inkml:brushProperty name="height" value="0.08571" units="cm"/>
      <inkml:brushProperty name="color" value="#5B2D90"/>
    </inkml:brush>
  </inkml:definitions>
  <inkml:trace contextRef="#ctx0" brushRef="#br0">347 1 15112,'-45'50'-41,"0"1"0,-1-1 0,-24 9 41,10 25 0,10-10 0,34-56 0,1-4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10.097"/>
    </inkml:context>
    <inkml:brush xml:id="br0">
      <inkml:brushProperty name="width" value="0.08571" units="cm"/>
      <inkml:brushProperty name="height" value="0.08571" units="cm"/>
      <inkml:brushProperty name="color" value="#5B2D90"/>
    </inkml:brush>
  </inkml:definitions>
  <inkml:trace contextRef="#ctx0" brushRef="#br0">0 1 11381,'64'54'986,"0"-1"0,5-9 0,-2-3 0,-16 3 0,-4-5 0,31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10.430"/>
    </inkml:context>
    <inkml:brush xml:id="br0">
      <inkml:brushProperty name="width" value="0.08571" units="cm"/>
      <inkml:brushProperty name="height" value="0.08571" units="cm"/>
      <inkml:brushProperty name="color" value="#5B2D90"/>
    </inkml:brush>
  </inkml:definitions>
  <inkml:trace contextRef="#ctx0" brushRef="#br0">0 1 16389,'5'73'863,"1"-15"-1233,0-7 370,5 6 0,-4-32 0,1 11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49:10.883"/>
    </inkml:context>
    <inkml:brush xml:id="br0">
      <inkml:brushProperty name="width" value="0.08571" units="cm"/>
      <inkml:brushProperty name="height" value="0.08571" units="cm"/>
      <inkml:brushProperty name="color" value="#5B2D90"/>
    </inkml:brush>
  </inkml:definitions>
  <inkml:trace contextRef="#ctx0" brushRef="#br0">78 0 16658,'30'45'721,"0"-1"0,-1 0 0,-2 3-223,1 11 1,-5 9-499,-10 8 0,-5 9 0,-2-5-700,4 7 0,-12 0 700,-17-13 0,-12 9 0,-4-4 0,4-19 0,-20 8 0,-5-17 0,0 1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4.745"/>
    </inkml:context>
    <inkml:brush xml:id="br0">
      <inkml:brushProperty name="width" value="0.08571" units="cm"/>
      <inkml:brushProperty name="height" value="0.08571" units="cm"/>
      <inkml:brushProperty name="color" value="#5B2D90"/>
    </inkml:brush>
  </inkml:definitions>
  <inkml:trace contextRef="#ctx0" brushRef="#br0">184 0 18126,'-37'26'258,"-17"17"-247,16-12-448,-17 43-67,127-42 504,-46 2 39,29-30 0,3-16 140,-15-25-100,-22 7-4297,-4-7 4307,-23 6 782,-3 11-882,-8 0-2258,-9 13 2326,7 5 22,-4 0 10,12 2 2236,4 0-2415,3 0-56,3 0 886,28 14-348,62 25-516,-28-7-139,-11-10 0,-6 1 263,-21-1 0,-11-12 0,-4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9.755"/>
    </inkml:context>
    <inkml:brush xml:id="br0">
      <inkml:brushProperty name="width" value="0.04286" units="cm"/>
      <inkml:brushProperty name="height" value="0.04286" units="cm"/>
      <inkml:brushProperty name="color" value="#E71224"/>
    </inkml:brush>
  </inkml:definitions>
  <inkml:trace contextRef="#ctx0" brushRef="#br0">347 1 10203,'-44'38'302,"0"0"1,-8 9 0,3 2-29,12 2 0,3-1-5731,-19 23-324,19-2 5781,38-61 0,0-10 0,-1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5.097"/>
    </inkml:context>
    <inkml:brush xml:id="br0">
      <inkml:brushProperty name="width" value="0.08571" units="cm"/>
      <inkml:brushProperty name="height" value="0.08571" units="cm"/>
      <inkml:brushProperty name="color" value="#5B2D90"/>
    </inkml:brush>
  </inkml:definitions>
  <inkml:trace contextRef="#ctx0" brushRef="#br0">1 0 15616,'32'23'336,"14"-2"-1053,-12-14-750,9-1-2411,-16-5 3878,-6-7 0,-9 5 0,-5-5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5.330"/>
    </inkml:context>
    <inkml:brush xml:id="br0">
      <inkml:brushProperty name="width" value="0.08571" units="cm"/>
      <inkml:brushProperty name="height" value="0.08571" units="cm"/>
      <inkml:brushProperty name="color" value="#5B2D90"/>
    </inkml:brush>
  </inkml:definitions>
  <inkml:trace contextRef="#ctx0" brushRef="#br0">19 12 13106,'-1'-7'2073,"1"2"45,-8 74-2118,6-35-549,-6 55 549,17-38 0,-7-27 0,8 6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5.690"/>
    </inkml:context>
    <inkml:brush xml:id="br0">
      <inkml:brushProperty name="width" value="0.08571" units="cm"/>
      <inkml:brushProperty name="height" value="0.08571" units="cm"/>
      <inkml:brushProperty name="color" value="#5B2D90"/>
    </inkml:brush>
  </inkml:definitions>
  <inkml:trace contextRef="#ctx0" brushRef="#br0">305 0 17050,'-41'34'1435,"-20"15"-1368,21-15-358,-2 7 0,1 3-483,6-1-470,-10 22 1244,53-49 0,-4-7 0,9-10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6.005"/>
    </inkml:context>
    <inkml:brush xml:id="br0">
      <inkml:brushProperty name="width" value="0.08571" units="cm"/>
      <inkml:brushProperty name="height" value="0.08571" units="cm"/>
      <inkml:brushProperty name="color" value="#5B2D90"/>
    </inkml:brush>
  </inkml:definitions>
  <inkml:trace contextRef="#ctx0" brushRef="#br0">0 0 18384,'38'40'201,"0"0"1,20 24-1071,-17-14 1,-2-1-1317,2 2-1557,22 24 3742,-32-52 0,-14-11 0,-5-8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6.321"/>
    </inkml:context>
    <inkml:brush xml:id="br0">
      <inkml:brushProperty name="width" value="0.08571" units="cm"/>
      <inkml:brushProperty name="height" value="0.08571" units="cm"/>
      <inkml:brushProperty name="color" value="#5B2D90"/>
    </inkml:brush>
  </inkml:definitions>
  <inkml:trace contextRef="#ctx0" brushRef="#br0">8 0 18798,'-2'79'-1233,"0"-1"1,2 1-1,-2-22 1,0-12-1,2-35 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6.927"/>
    </inkml:context>
    <inkml:brush xml:id="br0">
      <inkml:brushProperty name="width" value="0.08571" units="cm"/>
      <inkml:brushProperty name="height" value="0.08571" units="cm"/>
      <inkml:brushProperty name="color" value="#5B2D90"/>
    </inkml:brush>
  </inkml:definitions>
  <inkml:trace contextRef="#ctx0" brushRef="#br0">108 26 13240,'-58'-15'3160,"11"4"-2532,45 11 10,1 0 808,21 0-997,5 3-186,49 0 0,22 0-316,-24 0 1,5 0 0,4 1-304,2 1 0,7 0 1,-1 1-1,-6-2-129,-2 0 1,-5-1 0,-3 1 294,22 3 0,-22-2-807,-48-4 997,-15-18 0,-4 13 0,-6-13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7.456"/>
    </inkml:context>
    <inkml:brush xml:id="br0">
      <inkml:brushProperty name="width" value="0.08571" units="cm"/>
      <inkml:brushProperty name="height" value="0.08571" units="cm"/>
      <inkml:brushProperty name="color" value="#5B2D90"/>
    </inkml:brush>
  </inkml:definitions>
  <inkml:trace contextRef="#ctx0" brushRef="#br0">1 31 19011,'55'-17'527,"-1"4"-493,-6 17-34,-9 1-158,-8 9 158,-17-1 23,-8 5-214,-56 17-145,16-13-112,-36 15 224,23-12 101,24-11 862,15 6-257,30-16-269,22 2 90,43-5-326,-35 0-8067,42-3 8090,-67-4 0,4 2 0,-25-1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1.794"/>
    </inkml:context>
    <inkml:brush xml:id="br0">
      <inkml:brushProperty name="width" value="0.08571" units="cm"/>
      <inkml:brushProperty name="height" value="0.08571" units="cm"/>
      <inkml:brushProperty name="color" value="#5B2D90"/>
    </inkml:brush>
  </inkml:definitions>
  <inkml:trace contextRef="#ctx0" brushRef="#br0">143 92 15851,'3'-37'2567,"0"7"-1940,-3 20-67,0 3 135,0 3-527,0 2-202,0 0 157,-7 22-22,1-2-22,-6 21-57,0-5 124,1 3 45,-6 26-102,4-4 1,0 3-3449,-5 24 3376,5-16 0,1-2-17,6 6 11,2-22 0,2 1 34,-1 27 0,3-19 224,0-36-157,0-20-112,0 1 3369,1 1-3604,2 0-516,7-4-1030,5-1-6443,2-2 8224,-5 0 0,-6 0 0,-6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2.505"/>
    </inkml:context>
    <inkml:brush xml:id="br0">
      <inkml:brushProperty name="width" value="0.08571" units="cm"/>
      <inkml:brushProperty name="height" value="0.08571" units="cm"/>
      <inkml:brushProperty name="color" value="#5B2D90"/>
    </inkml:brush>
  </inkml:definitions>
  <inkml:trace contextRef="#ctx0" brushRef="#br0">18 163 21532,'-13'49'224,"8"-3"-1432,27 2 1264,-4-13 483,8 6-416,-11-19 558,7 1-446,-9-13 549,40-52-784,-19 1 0,-2-1 0,4-3-286,7-4 1,-1 3-96,5-6-3608,-11 11 0,-7 4 3989,-22 18 0,-5 2 0,-4 12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8.532"/>
    </inkml:context>
    <inkml:brush xml:id="br0">
      <inkml:brushProperty name="width" value="0.08571" units="cm"/>
      <inkml:brushProperty name="height" value="0.08571" units="cm"/>
      <inkml:brushProperty name="color" value="#5B2D90"/>
    </inkml:brush>
  </inkml:definitions>
  <inkml:trace contextRef="#ctx0" brushRef="#br0">496 0 20457,'-72'33'812,"8"3"0,2 4-1834,-5 9 1022,11-8 0,-1 3-542,5-2 1,14 0-8131,24 7 8672,0-14 0,51-27 0,-5-31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9.976"/>
    </inkml:context>
    <inkml:brush xml:id="br0">
      <inkml:brushProperty name="width" value="0.04286" units="cm"/>
      <inkml:brushProperty name="height" value="0.04286" units="cm"/>
      <inkml:brushProperty name="color" value="#E71224"/>
    </inkml:brush>
  </inkml:definitions>
  <inkml:trace contextRef="#ctx0" brushRef="#br0">1 1 20490,'69'41'-1255,"0"0"0,0 0 0,7 0 1,-1-1 96,-13-5 0,1 0 0,-7-6-257,27 3 0,-64-30 0,-6-2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8.798"/>
    </inkml:context>
    <inkml:brush xml:id="br0">
      <inkml:brushProperty name="width" value="0.08571" units="cm"/>
      <inkml:brushProperty name="height" value="0.08571" units="cm"/>
      <inkml:brushProperty name="color" value="#5B2D90"/>
    </inkml:brush>
  </inkml:definitions>
  <inkml:trace contextRef="#ctx0" brushRef="#br0">1 0 20367,'8'58'1171,"20"-1"0,4-1-1126,3-1-382,20 7 1,5-4-874,-11-24-8621,29 11 8750,-56-35 1,-3-6-1,-15-4 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09.506"/>
    </inkml:context>
    <inkml:brush xml:id="br0">
      <inkml:brushProperty name="width" value="0.08571" units="cm"/>
      <inkml:brushProperty name="height" value="0.08571" units="cm"/>
      <inkml:brushProperty name="color" value="#5B2D90"/>
    </inkml:brush>
  </inkml:definitions>
  <inkml:trace contextRef="#ctx0" brushRef="#br0">0 55 19336,'39'-27'953,"-1"5"-752,-5 19-100,-3 0-179,8 9 78,-19 1 78,-8 29-78,-25-13-45,-10 18-235,-18-8 258,17-12-3449,-14 11 3382,28-19 78,-1 0-1,9-1 169,1-4 269,11 0 762,60-5-1144,-16-2-335,3-2 0,-1 1-9540,-21 0 9210,-5-2 0,-31 2 1,-6-2-1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11.880"/>
    </inkml:context>
    <inkml:brush xml:id="br0">
      <inkml:brushProperty name="width" value="0.08571" units="cm"/>
      <inkml:brushProperty name="height" value="0.08571" units="cm"/>
      <inkml:brushProperty name="color" value="#5B2D90"/>
    </inkml:brush>
  </inkml:definitions>
  <inkml:trace contextRef="#ctx0" brushRef="#br0">34 87 17241,'32'-10'67,"-6"2"-157,-22 7-66,0 0 55,0 1-347,5 1 414,-4 0-34,2 5 181,-4 0 89,-16 13-202,4-9 0,-12 7-471,-2-15 415,5-17 594,2-12-247,13-2-201,10 2-46,7 15-111,12 2-269,0 3 336,-5 5 79,-8 9 122,-16 18-122,-5-1-12,-4 7 202,-10-15-180,3-9 102,-3-14-124,11-1 34,6-9 359,10-6-225,1 7-157,2-4-156,-1 13-101,0 5-169,-4 2 337,-1 15 11,-31-1 0,18 4 0,-17-8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31.200"/>
    </inkml:context>
    <inkml:brush xml:id="br0">
      <inkml:brushProperty name="width" value="0.08571" units="cm"/>
      <inkml:brushProperty name="height" value="0.08571" units="cm"/>
      <inkml:brushProperty name="color" value="#5B2D90"/>
    </inkml:brush>
  </inkml:definitions>
  <inkml:trace contextRef="#ctx0" brushRef="#br0">18 1 9050,'15'64'3821,"-3"-9"-3272,-12-34-313,-5 1-169,-5 9-67,0-8-67,-1 6-157,5-10-662,3-3-2879,14 11 3765,-1-10 0,3 3 0,-7-13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32.184"/>
    </inkml:context>
    <inkml:brush xml:id="br0">
      <inkml:brushProperty name="width" value="0.08571" units="cm"/>
      <inkml:brushProperty name="height" value="0.08571" units="cm"/>
      <inkml:brushProperty name="color" value="#5B2D90"/>
    </inkml:brush>
  </inkml:definitions>
  <inkml:trace contextRef="#ctx0" brushRef="#br0">229 0 11840,'-38'46'2443,"8"-9"-2320,30-27 2006,0-5-2084,1-5 1086,-1 2-245,-16-12-763,10 6-157,-11-9-156,15 10 112,1 1 100,14 2-44,6 2 10,0 0 68,-1 6 124,-24 6-326,-19 0 213,-3-2 1300,-13-23-997,28-20-370,8 2-23,24-6-55,-4 27-124,8 4 146,-13 12-380,2 24 424,-9-3 46,-10 11-45,-7-21-23,-23-10 269,-2-22-67,5 1-100,12-22-68,33 19 0,1-2-56,30 22-146,-16 6-224,5 5 303,-25-5-225,-14-6-2498,-20-3 2846,1 2 0,4 0 0,9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34.936"/>
    </inkml:context>
    <inkml:brush xml:id="br0">
      <inkml:brushProperty name="width" value="0.08571" units="cm"/>
      <inkml:brushProperty name="height" value="0.08571" units="cm"/>
      <inkml:brushProperty name="color" value="#5B2D90"/>
    </inkml:brush>
  </inkml:definitions>
  <inkml:trace contextRef="#ctx0" brushRef="#br0">229 10 19673,'-42'-9'-79,"3"8"112,9 61 1,8 22-6,12-30 0,1 2-466,-13 33 0,4-3 461,24-4-784,6-47-2903,-6-14 3664,-29 2 0,15-15 0,-22-2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35.118"/>
    </inkml:context>
    <inkml:brush xml:id="br0">
      <inkml:brushProperty name="width" value="0.08571" units="cm"/>
      <inkml:brushProperty name="height" value="0.08571" units="cm"/>
      <inkml:brushProperty name="color" value="#5B2D90"/>
    </inkml:brush>
  </inkml:definitions>
  <inkml:trace contextRef="#ctx0" brushRef="#br0">0 0 14911,'80'22'-3,"8"-12"0,-52-8 0,2-8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35.404"/>
    </inkml:context>
    <inkml:brush xml:id="br0">
      <inkml:brushProperty name="width" value="0.08571" units="cm"/>
      <inkml:brushProperty name="height" value="0.08571" units="cm"/>
      <inkml:brushProperty name="color" value="#5B2D90"/>
    </inkml:brush>
  </inkml:definitions>
  <inkml:trace contextRef="#ctx0" brushRef="#br0">201 0 17263,'-73'60'700,"21"-6"1,7 0-723,14-7-1738,41 5 1,15-5-1344,22-27 3103,20-8 0,-2-7 0,-28-8 0,5-7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35.602"/>
    </inkml:context>
    <inkml:brush xml:id="br0">
      <inkml:brushProperty name="width" value="0.08571" units="cm"/>
      <inkml:brushProperty name="height" value="0.08571" units="cm"/>
      <inkml:brushProperty name="color" value="#5B2D90"/>
    </inkml:brush>
  </inkml:definitions>
  <inkml:trace contextRef="#ctx0" brushRef="#br0">168 0 10786,'-63'76'4963,"40"-46"-9221,-14 13 1,4-8 4257,26-29 0,2-1 0,6-8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35.790"/>
    </inkml:context>
    <inkml:brush xml:id="br0">
      <inkml:brushProperty name="width" value="0.08571" units="cm"/>
      <inkml:brushProperty name="height" value="0.08571" units="cm"/>
      <inkml:brushProperty name="color" value="#5B2D90"/>
    </inkml:brush>
  </inkml:definitions>
  <inkml:trace contextRef="#ctx0" brushRef="#br0">1 0 13633,'33'52'-815,"0"0"1,-4-12 0,5 10 0,-4-9-1,-20-34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20.277"/>
    </inkml:context>
    <inkml:brush xml:id="br0">
      <inkml:brushProperty name="width" value="0.04286" units="cm"/>
      <inkml:brushProperty name="height" value="0.04286" units="cm"/>
      <inkml:brushProperty name="color" value="#E71224"/>
    </inkml:brush>
  </inkml:definitions>
  <inkml:trace contextRef="#ctx0" brushRef="#br0">244 0 19874,'16'53'862,"-1"0"1,-2 16 0,1 15 0,-3 0 0,-3-12-1927,-5-10 0,-2 0 1064,5 30 0,1 12 0,-13-23-112,-32-21 112,-27-26 0,-3-5 0,19 0 0,-6-13 0,-1-1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36.118"/>
    </inkml:context>
    <inkml:brush xml:id="br0">
      <inkml:brushProperty name="width" value="0.08571" units="cm"/>
      <inkml:brushProperty name="height" value="0.08571" units="cm"/>
      <inkml:brushProperty name="color" value="#5B2D90"/>
    </inkml:brush>
  </inkml:definitions>
  <inkml:trace contextRef="#ctx0" brushRef="#br0">33 1 17521,'18'52'505,"-20"3"-517,-19-34-280,-7 5 292,87-18 0,-47-2 0,56-8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36.435"/>
    </inkml:context>
    <inkml:brush xml:id="br0">
      <inkml:brushProperty name="width" value="0.08571" units="cm"/>
      <inkml:brushProperty name="height" value="0.08571" units="cm"/>
      <inkml:brushProperty name="color" value="#5B2D90"/>
    </inkml:brush>
  </inkml:definitions>
  <inkml:trace contextRef="#ctx0" brushRef="#br0">13 0 20513,'20'51'470,"0"-1"1,3 27-1,-6-2-4862,-6 0 4207,-3-4 0,-4-1-946,-13-11 1292,-12-9 1,-3-5 0,5-15 0,-23 11-1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0:59.510"/>
    </inkml:context>
    <inkml:brush xml:id="br0">
      <inkml:brushProperty name="width" value="0.08571" units="cm"/>
      <inkml:brushProperty name="height" value="0.08571" units="cm"/>
      <inkml:brushProperty name="color" value="#5B2D90"/>
    </inkml:brush>
  </inkml:definitions>
  <inkml:trace contextRef="#ctx0" brushRef="#br0">0 137 8053,'73'-55'-1065,"-19"13"1065,-32 17 0,-15 17 0,-4 1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1:00.324"/>
    </inkml:context>
    <inkml:brush xml:id="br0">
      <inkml:brushProperty name="width" value="0.08571" units="cm"/>
      <inkml:brushProperty name="height" value="0.08571" units="cm"/>
      <inkml:brushProperty name="color" value="#5B2D90"/>
    </inkml:brush>
  </inkml:definitions>
  <inkml:trace contextRef="#ctx0" brushRef="#br0">40 152 7818,'20'-78'7899,"-4"15"-5624,-16 58-808,0 2-906,0 1-651,0 2 79,-13 24-101,-10 26-3381,3 11 3516,0-9 245,20-27-234,19-52-56,12-38 89,-3 8-729,-7-4 595,-42 94 67,6 9 140,0 7 1,4 0 508,6-7 2967,4-2-3492,17-99-180,-4 30-661,7-34 694,-23 74 35,-5 12-1,-10 46 11,10-30-33,1 15 45,2-19-34,2-17-1670,-1 1 1670,5-37 0,0 11 0,0-12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9:40:54.189"/>
    </inkml:context>
    <inkml:brush xml:id="br0">
      <inkml:brushProperty name="width" value="0.1" units="cm"/>
      <inkml:brushProperty name="height" value="0.1" units="cm"/>
      <inkml:brushProperty name="color" value="#5B2D90"/>
    </inkml:brush>
  </inkml:definitions>
  <inkml:trace contextRef="#ctx0" brushRef="#br0">1 1 24575,'0'12'0,"0"-3"0,0 6 0,0-8 0,0 5 0,0 7 0,0-8 0,0 9 0,0-11 0,0-3 0,0 1 0,0-1 0,0 1 0,0 0 0,0-1 0,0 0 0,0 1 0,0-4 0,0 3 0,0-2 0,0 3 0,0-5 0,0 6 0,0-6 0,0 6 0,0-5 0,0 4 0,0-1 0,0-2 0,0 3 0,0-6 0,0 6 0,0-5 0,0 4 0,0-5 0,0 6 0,0-5 0,0 5 0,0 0 0,0-2 0,0 2 0,0-5 0,0 5 0,0-5 0,0 1 0,0-3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9:40:59.952"/>
    </inkml:context>
    <inkml:brush xml:id="br0">
      <inkml:brushProperty name="width" value="0.1" units="cm"/>
      <inkml:brushProperty name="height" value="0.1" units="cm"/>
      <inkml:brushProperty name="color" value="#5B2D90"/>
    </inkml:brush>
  </inkml:definitions>
  <inkml:trace contextRef="#ctx0" brushRef="#br0">244 698 24575,'0'-17'0,"0"-2"0,0 10 0,0-9 0,0 5 0,0-3 0,0-2 0,0-1 0,0 0 0,0-5 0,0 7 0,0-5 0,0 6 0,0 0 0,0 6 0,0 0 0,0 3 0,0 1 0,0 2 0,0-3 0,0 4 0,0-4 0,0 5 0,0-9 0,0 4 0,4-9 0,-2 10 0,6-9 0,-6 9 0,8-19 0,-5 12 0,4-11 0,0 0 0,-1 4 0,1-8 0,-1 5 0,-2 4 0,2-5 0,-2 6 0,2-6 0,-3 7 0,3-3 0,-3 8 0,2 1 0,-3 6 0,3-7 0,-4 6 0,1-6 0,-2 11 0,-2 8 0,0 17 0,0 2 0,0 2 0,0 2 0,0-3 0,0 8 0,0-9 0,0 11 0,0-18 0,0 26 0,0-27 0,0 21 0,0-27 0,0 27 0,0-26 0,0 38 0,0-25 0,0 18 0,0-11 0,0-3 0,0 4 0,0-6 0,0 7 0,0-8 0,0 4 0,0-11 0,0 6 0,0-11 0,0 12 0,0-13 0,0 8 0,0-4 0,0-6 0,0 3 0,0-11 0,0 3 0,0-4 0,0 10 0,0-7 0,0 6 0,0 2 0,0-1 0,0 9 0,0-3 0,0 9 0,0-5-6784,0 15 6784,0-13-1367,0 15 1367,0-18 0,0 20 0,0-21-780,0 22 780,0-24-47,0 17 47,0-22 0,0 10 0,0-16 5697,0 17-5697,0-17 1907,0 12-1907,0-17 1289,-4 5-1289,2-6 85,-2 6-85,4-6 0,0 5 0,0-2 0,0 1 0,-4-3 0,3-1 0,-6-2 0,5 0 0,-5 0 0,5 0 0,-5 0 0,5 0 0,-3 0 0,1 0 0,-5 0 0,1 0 0,-5 0 0,3 0 0,-4 0 0,4 0 0,-10 0 0,7 0 0,-15 0 0,15 0 0,-17 0 0,19 0 0,-14 0 0,18 0 0,-20 0 0,16 0 0,-13 0 0,10 0 0,3 0 0,2 0 0,1 0 0,3 0 0,0 0 0,0 0 0,0 0 0,2-2 0,1-1 0,2-3 0,0 3 0,0-4 0,0 5 0,0-6 0,0 6 0,4-5 0,1 5 0,4-6 0,-1 6 0,-1-2 0,2 4 0,-1 0 0,2 0 0,-4 0 0,4 0 0,-3 0 0,8 0 0,-7 0 0,13 0 0,-9 0 0,16-5 0,-15 3 0,16-3 0,-18 3 0,22 2 0,-24 0 0,34 0 0,-20-3 0,21-2 0,-11-3 0,-3 1 0,3 2 0,-4 2 0,-1-1 0,-4 1 0,-2-1 0,-4 1 0,6-1 0,-7 1 0,2-1 0,-6 1 0,1 0 0,-5 0 0,6-1 0,-6 3 0,5-3 0,-5 1 0,6-1 0,-7 3 0,3 1 0,-6 0 0,2 0 0,-4 0 0,4 0 0,-4 0 0,4 0 0,-5 0 0,6 0 0,-6 0 0,2 0 0,-3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9:41:02.197"/>
    </inkml:context>
    <inkml:brush xml:id="br0">
      <inkml:brushProperty name="width" value="0.1" units="cm"/>
      <inkml:brushProperty name="height" value="0.1" units="cm"/>
      <inkml:brushProperty name="color" value="#5B2D90"/>
    </inkml:brush>
  </inkml:definitions>
  <inkml:trace contextRef="#ctx0" brushRef="#br0">176 1 24575,'-20'0'0,"0"0"0,2 0 0,1 0 0,5 0 0,-2 0 0,3 1 0,-5 3 0,9 1 0,0 1 0,0-2 0,2-3 0,-3 3 0,1 1 0,5 1 0,-2 1 0,4-5 0,0 6 0,0-7 0,0 6 0,0-6 0,0 6 0,0-2 0,0 0 0,3 2 0,-2-5 0,6 4 0,-5-3 0,5 0 0,-4-1 0,5 2 0,-2 1 0,0 1 0,6 2 0,-7-6 0,8 3 0,-10-4 0,18 4 0,-13-3 0,12 4 0,-11-3 0,-1 0 0,5 0 0,-2 0 0,2-3 0,-3 0 0,4 3 0,-5 0 0,2 0 0,-5-1 0,0-2 0,-3 0 0,4 0 0,-4 0 0,4 0 0,-4 0 0,4 4 0,-4-2 0,0 5 0,-2-2 0,-1 0 0,0 2 0,0-6 0,0 7 0,0-7 0,0 7 0,0-5 0,0 4 0,0-2 0,0 0 0,0 4 0,0-1 0,0 1 0,0-2 0,-3 2 0,0-2 0,-8 4 0,4-4 0,-4 0 0,5-4 0,-4 4 0,3-3 0,-4 3 0,6-3 0,-2 3 0,4-5 0,-10 7 0,9-7 0,-10 7 0,11-5 0,-1 3 0,1-4 0,1-1 0,-4-2 0,2 0 0,-3 0 0,5 0 0,-5 0 0,6 0 0,-6 0 0,5 0 0,-5 0 0,4 0 0,-4 0 0,5 0 0,-1 0 0,2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9:41:03.506"/>
    </inkml:context>
    <inkml:brush xml:id="br0">
      <inkml:brushProperty name="width" value="0.1" units="cm"/>
      <inkml:brushProperty name="height" value="0.1" units="cm"/>
      <inkml:brushProperty name="color" value="#5B2D90"/>
    </inkml:brush>
  </inkml:definitions>
  <inkml:trace contextRef="#ctx0" brushRef="#br0">10 1 18051,'-6'2'0,"2"-4"2950,4 12-2950,0-9 1116,0 12-1116,0-9 585,0 14-585,0-11 1873,0 8-1873,0-10 0,0 4 0,0-5 0,0 2 0,0 0 0,0-2 0,0 2 0,0-3 0,0 4 0,0-4 0,0 1 0,0-4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9:41:04.551"/>
    </inkml:context>
    <inkml:brush xml:id="br0">
      <inkml:brushProperty name="width" value="0.1" units="cm"/>
      <inkml:brushProperty name="height" value="0.1" units="cm"/>
      <inkml:brushProperty name="color" value="#5B2D90"/>
    </inkml:brush>
  </inkml:definitions>
  <inkml:trace contextRef="#ctx0" brushRef="#br0">0 1 24575,'0'9'0,"0"2"0,0-4 0,0 3 0,0 5 0,0-6 0,0 10 0,0-6 0,0 6 0,0-7 0,0-3 0,0-2 0,0-2 0,0 2 0,0-1 0,0-2 0,0-1 0,0-2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9:41:07.072"/>
    </inkml:context>
    <inkml:brush xml:id="br0">
      <inkml:brushProperty name="width" value="0.1" units="cm"/>
      <inkml:brushProperty name="height" value="0.1" units="cm"/>
      <inkml:brushProperty name="color" value="#5B2D90"/>
    </inkml:brush>
  </inkml:definitions>
  <inkml:trace contextRef="#ctx0" brushRef="#br0">0 1 24575,'10'0'0,"1"0"0,-5 0 0,0 0 0,1 0 0,-1 0 0,-1 0 0,9 0 0,-11 0 0,14 0 0,-13 0 0,6 0 0,-6 0 0,2 0 0,-3 0 0,3 0 0,-2 0 0,2 0 0,-3 0 0,4 0 0,-5 0 0,6 0 0,-7 0 0,7 0 0,-4 0 0,3 0 0,0 0 0,-1 0 0,0 0 0,0 0 0,-2 0 0,2 0 0,-2 0 0,2 0 0,-2 0 0,2 0 0,-3 0 0,3 0 0,-2 0 0,2 0 0,-3 0 0,9 0 0,-7 0 0,13 0 0,-12 0 0,7 0 0,-10 0 0,11 0 0,-9 0 0,8 0 0,-8 0 0,0 0 0,2 0 0,-2 0 0,2 0 0,-1 0 0,-2 0 0,3 0 0,-5 0 0,1 0 0,-3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31.809"/>
    </inkml:context>
    <inkml:brush xml:id="br0">
      <inkml:brushProperty name="width" value="0.04286" units="cm"/>
      <inkml:brushProperty name="height" value="0.04286" units="cm"/>
      <inkml:brushProperty name="color" value="#008C3A"/>
    </inkml:brush>
  </inkml:definitions>
  <inkml:trace contextRef="#ctx0" brushRef="#br0">0 4087 21096,'24'-29'1770,"-3"0"-1367,-7 5-190,-1 2 415,36-53-595,-11 16-16,-9 13 0,1-2 17,15-34 22,-19 35-68,8-13 35,-20 36-12,8-7 23,0-1-68,11-15-11,8-8 56,4-1 34,1 2-67,-4 4 33,-12 14-33,10-11 44,-7 5 23,11-15-146,5-9 79,-19 25-57,5-3-45,-4 10 124,-6 5-22,7-9 44,-11 9-22,18-29-179,15-15 140,-24 31 0,5-3 61,23-22 1,0 2-23,1 0 5,-7 10 1,-3 4-3387,-17 15 3381,14-12-11,-4 8 0,4-3 11,1-2 0,3-3-12,20-17 1,5-3 7,-23 23 0,0 0 1,0-1 14,23-19 0,-1 0 23,-3 1 0,-2 0-1169,-5 2 1,-1 1 1139,-1 1 1,-3 3 1134,-18 18 0,2-2-1047,10-10 1,7-6 0,-8 9-106,8-10-10,-3 0 0,4-3-35,-2 8 1,-4 3-2145,15-19 2201,-14 17 0,-4 3 0,-14 7 2223,-10 10-2206,7-5 0,1-2 17,5-9 72,1-3 1,-5 3-2088,-21 18 1937,16-26 1682,6 5-1324,-14 18 257,7-10-896,-27 37-1635,-4 2-7871,-3 12 9429,-7 4 0,5-2 0,-4-1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09.260"/>
    </inkml:context>
    <inkml:brush xml:id="br0">
      <inkml:brushProperty name="width" value="0.04286" units="cm"/>
      <inkml:brushProperty name="height" value="0.04286" units="cm"/>
    </inkml:brush>
  </inkml:definitions>
  <inkml:trace contextRef="#ctx0" brushRef="#br0">259 1 21163,'15'97'227,"0"1"1,-8-28 0,-1 1-217,1-3 0,0 4 1,0-2-29,-1 15 0,1-7-28,8 20-17,-4-18 1,1 2 55,-5-26 1,-1 2-1119,-2 15 1,-2 9 0,-1-7 1128,-3-12 1,0 1-10,1 9 1,0 6-1,-2-6-52,-3-9 0,-1-7-2246,-5 36 2314,-14 2-12,11-63-101,-11 32 45,17-34 45,-2 34 2312,10-21-2289,0 3 21,-11 32 1,0-12-29,2-7 1,0 3 3397,1 16-3392,6-14 1,3-2-12,4-6 28,0 20 0,0 5 5,0 12-28,-2-16 1,0 1 0,-2-23 0,0 0-12,2 10 0,2-1 0,-1-10 1,1 0 5,2 7 0,0-3 0,6 13 5,-6-13 1,0 0-3375,-1 14 3369,-1-16 0,0 3-2268,0 41 2268,0-13-221,-2-15 1,-1-3 265,-1 6-736,-2-2 0,0-4 680,1-13 691,-2 24 0,1 5-580,1 14 931,1-33 0,-1 5-964,1 27 0,0-3 268,0-36 0,0 0-328,0 5 1,0 8-1,0-1 11,0-2 1,1-1 0,-2 4 55,1 13 1,-2 5 0,1 4-39,0 0 1,0 5-1,0 2 1,0-5 5,0-12 0,0-2 0,0-1 0,0-3 498,0 15 0,0-2 1,0-10-525,1-9 1,0-7-1353,-4 8 1,-1-4 1369,0 24-317,-1-22 1,-1 4 399,1 1 1,0-3-84,-4 24-744,1-6 0,-1-1 777,-2-8-34,4-30 1,1-1 719,-2 15-697,5-12 0,-1-2 179,1-8-5826,-51-12 5591,21-62 0,-21-14 0,35 24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10.978"/>
    </inkml:context>
    <inkml:brush xml:id="br0">
      <inkml:brushProperty name="width" value="0.04286" units="cm"/>
      <inkml:brushProperty name="height" value="0.04286" units="cm"/>
    </inkml:brush>
  </inkml:definitions>
  <inkml:trace contextRef="#ctx0" brushRef="#br0">1 115 15493,'72'10'3518,"-11"-1"-2924,-47-9-190,5 0-57,5 0 11,52-5-347,-16 2-1116,8-3 1,15-3 0,-9 1 1115,-22 4 0,0-1-11,44-5 0,3-1-1146,-33 7 1,-8 2 1134,22-2-742,-23 3 0,1-1 809,41 2-80,-16-1 0,21-1 27,-29-1 1,15 0 0,7 0 0,2 0 0,-3-1-1,-10 1-9,-1 1 1,-9-1-1,2 1 1,12-1 14,-9 1 1,9-1 0,8 0 0,3 1 0,1-1 0,-3 0-1,-7 1 1,-8 1 4,20-1 0,-11 2 1,-3-1-1,4 1-19,-10 0 1,3-1-1,0 1 1,-1-1 0,-4 1 351,5 0 1,-4 0 0,0 0 0,-1 0-351,1 0 0,0 0 0,-2 0 0,-6 0 721,-8 0 0,-5 0 0,13 0-714,-5 0 0,14 0 1,10-1-1,5 1 0,1-1 1,-5 1-1,-8 0 0,-13-1 20,15 1 1,-15-1-1,14 2-28,-5-1 1,16 2 0,9-1 0,2 1 0,-4 0-1,-11 0 1,-18 0 1632,15 2 0,-5 2-1625,-15-2 0,12 3 1,3-1-1,-3 1 1,-12-2-1110,16 0 1,-3 0 1115,0 0 0,6 0 0,-1 0-868,-2-3 1,-1-1-1,-7 0 846,0 0 0,0 0 11,-3 1 0,7-1 0,-1 0-372,2 0 0,0-1 0,-6 1 394,4-1 1,0 1-472,3-2 1,6 1-1,-3-1 453,-14-2 0,-4 0 0,-2-1 408,13 1 1,0-1-406,-15-1 1,3 1 0,3 0 571,13 1 0,4 1 0,-2 1-591,-9-1 1,0 0 0,2 0-226,14 1 0,3-1 0,-4 1 233,-18 0 1,-3 0-1,-3 0 1138,7-1 1,4 1-1130,0 1 1,12-1-1,4 1 1,-4 1-4,-9 2 1,-2 2 0,1-1 0,2 0-12,10-1 1,3-1 0,0 0 0,-2 2 8,-6 1 0,-2 2 0,-1 0 0,-1-2-3,-4-1 0,1-1 0,-2-1 0,-3 1 10,11 0 1,-3 0 0,7-1-4,-13 0 1,6-1-1,4 0 1,-2 0-1,-3 0-4,7 0 0,-2-1 0,-2 1 0,-1-1-6,-9 1 1,-4 0-1,3-1 1,8 1 1,3-1 0,12 1 0,4-1 1,-1 0-1,-7 1 0,-13-1-41,-3 0 0,-11 0 0,13 0 43,-3 0 0,15 0 1,9 1-1,3 0 1,-3 0-1,-8-1 0,-15 2 1095,6-1 1,-15 1 0,14 1-1094,-7-1 0,13 2 0,9 0 0,1 1 0,-2 0 0,-8-1 0,-15 1-1109,4 0 1,-12 1 0,6 0 1113,15 1 1,8 0-1,3 1 1,0 1-309,-16 0 0,3 2 0,0-1 0,-6 1 0,-11-3 309,16 2 0,-3 0 58,1 0 1,16 3 0,-10-2 0,-33-3 406,-38-5-404,-21-2-302,-33-7 1570,8 3-3386,-22-6-427,24 3 2478,-3-2 0,13 4 0,4-1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11.427"/>
    </inkml:context>
    <inkml:brush xml:id="br0">
      <inkml:brushProperty name="width" value="0.04286" units="cm"/>
      <inkml:brushProperty name="height" value="0.04286" units="cm"/>
    </inkml:brush>
  </inkml:definitions>
  <inkml:trace contextRef="#ctx0" brushRef="#br0">97 17 18966,'-40'-9'1177,"22"1"-3184,68 20 1,31 9 2106,-31-10 1,7 3 2,23 12 1,18 8 0,1 3 0,-19-6-9,-19-4 1,-7 4-163,11 13 0,3 8 0,-37-7 67,-93 9 0,4-14 0,-7-1-370,-1-8 1,-2-1-679,-5 2 0,-5 2 1139,7-4 0,-4 2 1,8-3-1,14-6 0,3-1 1,-13 5-1,0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13.011"/>
    </inkml:context>
    <inkml:brush xml:id="br0">
      <inkml:brushProperty name="width" value="0.04286" units="cm"/>
      <inkml:brushProperty name="height" value="0.04286" units="cm"/>
    </inkml:brush>
  </inkml:definitions>
  <inkml:trace contextRef="#ctx0" brushRef="#br0">286 114 20737,'-46'88'571,"9"-16"-526,-17 6 0,-1-4-45,17-22 605,-17 25-594,73-106 0,21-31 0,4-8-5,-16 26 0,0-3-1319,10-13 0,4-8 1,-7 10 1548,1-4 111,4-11-285,-24 91 162,-3 15-635,11 16 0,10 16 0,1-3 411,17 13 0,0-1 0,-3 12 0,-1-6 0,-11-39 0,0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0.066"/>
    </inkml:context>
    <inkml:brush xml:id="br0">
      <inkml:brushProperty name="width" value="0.04286" units="cm"/>
      <inkml:brushProperty name="height" value="0.04286" units="cm"/>
      <inkml:brushProperty name="color" value="#008C3A"/>
    </inkml:brush>
  </inkml:definitions>
  <inkml:trace contextRef="#ctx0" brushRef="#br0">1 200 17532,'29'69'67,"-16"-13"0,-5-10 1558,-5-37-1299,2 22 245,15-127-246,-7 18-113,2-21 472,-13 34-3841,-2 33 3045,0 13-246,5 17 660,60 1-2480,2-7 2133,14 5-89,-30-4-1563,-46 7 1753,-2 7 1192,-8 22-2480,2-10-1626,-2 13 2858,6-26 0,0-2 0,2-4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4.669"/>
    </inkml:context>
    <inkml:brush xml:id="br0">
      <inkml:brushProperty name="width" value="0.04286" units="cm"/>
      <inkml:brushProperty name="height" value="0.04286" units="cm"/>
      <inkml:brushProperty name="color" value="#008C3A"/>
    </inkml:brush>
  </inkml:definitions>
  <inkml:trace contextRef="#ctx0" brushRef="#br0">139 115 14495,'39'-25'280,"-7"5"-280,-25 20-168,-1 0-56,-3 0 124,0 15 100,-2-8 268,-2 11-44,-8-12-21,-52-2-203,24-3 0,-44-18-886,61-8 886,-1-7-570,53-1 614,-9 22 57,45 8-56,-39 30 381,0 12-90,-60 10-101,6-18 516,-15-16-1266,68-48 200,10 9 1019,7-11-614,-30 34 774,-49 30-606,7-8-2821,-15 10 2742,31-27-683,-13-7-1131,13-10 1635,-14-25 0,18 20 0,-2-10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16.657"/>
    </inkml:context>
    <inkml:brush xml:id="br0">
      <inkml:brushProperty name="width" value="0.08571" units="cm"/>
      <inkml:brushProperty name="height" value="0.08571" units="cm"/>
      <inkml:brushProperty name="color" value="#5B2D90"/>
    </inkml:brush>
  </inkml:definitions>
  <inkml:trace contextRef="#ctx0" brushRef="#br0">100 121 15706,'-8'-35'-224,"1"3"213,9 25 11,1-1-258,7 5-11,-2 1 145,4 0-593,-3 8 717,-5 6 68,1 8 44,-13 22-101,-1-10 45,-8 9 33,1-19 383,-3-4 659,8-8-907,-3-10 236,7-31-304,3-30-144,0 9-35,8-14-201,-4 50-997,8 8 1187,-4 18-55,9 22 100,-6-11 246,1 3-44,-6-17 527,-2-7-1368,-9-7-2991,-10 9 2771,-2-2 0,3 5 0,11 1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18.143"/>
    </inkml:context>
    <inkml:brush xml:id="br0">
      <inkml:brushProperty name="width" value="0.08571" units="cm"/>
      <inkml:brushProperty name="height" value="0.08571" units="cm"/>
      <inkml:brushProperty name="color" value="#5B2D90"/>
    </inkml:brush>
  </inkml:definitions>
  <inkml:trace contextRef="#ctx0" brushRef="#br0">73 152 16759,'25'-25'-112,"-3"5"0,-11 13-90,-4 4-403,-3 2 482,-2 1 134,3 23 23,-4-8 201,-1 33-302,-42-18 11,21-4 437,-41-49 280,46-35-493,7-15-302,24 14 22,5 34-247,13 29 426,-20 31-101,4 25 147,-14-13 1197,-10-3-928,-4-42-80,-3-10-2790,-2 2-6621,6-2 9109,2 6 0,4 2 0,2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07.708"/>
    </inkml:context>
    <inkml:brush xml:id="br0">
      <inkml:brushProperty name="width" value="0.08571" units="cm"/>
      <inkml:brushProperty name="height" value="0.08571" units="cm"/>
      <inkml:brushProperty name="color" value="#5B2D90"/>
    </inkml:brush>
  </inkml:definitions>
  <inkml:trace contextRef="#ctx0" brushRef="#br0">451 1 17050,'-47'36'504,"1"5"-2649,-4 18 1,-10 18 0,10-11 1158,-4 11 590,2-12 0,-8 9 0,29-23-6519,37-35 6915,11-8 0,-4-4 0,1-4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08.073"/>
    </inkml:context>
    <inkml:brush xml:id="br0">
      <inkml:brushProperty name="width" value="0.08571" units="cm"/>
      <inkml:brushProperty name="height" value="0.08571" units="cm"/>
      <inkml:brushProperty name="color" value="#5B2D90"/>
    </inkml:brush>
  </inkml:definitions>
  <inkml:trace contextRef="#ctx0" brushRef="#br0">0 1 14675,'42'59'978,"0"1"1,-6-12-1,2-3-726,14 0 1,4-2-3011,9-2 1,-1-4 2561,-17-10 0,1 0-706,11 6 0,-2-1 632,9 14 1,-33-24 0,-8 1-1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32.361"/>
    </inkml:context>
    <inkml:brush xml:id="br0">
      <inkml:brushProperty name="width" value="0.04286" units="cm"/>
      <inkml:brushProperty name="height" value="0.04286" units="cm"/>
      <inkml:brushProperty name="color" value="#008C3A"/>
    </inkml:brush>
  </inkml:definitions>
  <inkml:trace contextRef="#ctx0" brushRef="#br0">32 6 7694,'-17'21'-44,"3"-6"44,14-21 0,1-10 0,-1 8 0,0-4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0.181"/>
    </inkml:context>
    <inkml:brush xml:id="br0">
      <inkml:brushProperty name="width" value="0.08571" units="cm"/>
      <inkml:brushProperty name="height" value="0.08571" units="cm"/>
      <inkml:brushProperty name="color" value="#5B2D90"/>
    </inkml:brush>
  </inkml:definitions>
  <inkml:trace contextRef="#ctx0" brushRef="#br0">1 0 15034,'1'39'605,"0"-1"-538,8-18-67,17 15-168,4-9 56,13 7-45,7-15 179,-14-9 34,13-2 12,-19-9 44,8-13 56,-7-3-68,-2-5-32,-4-8-124,-15 16-146,3-9 168,-5 14 102,-4 3 44,0 1-112,-4 4-157,0-1 11,0 1 101,-11-1 12,2 2-404,-3-1 1232,13 37-694,10-12-62,12 21 0,4 4-39,4-1-45,6 23 1,-2 3 44,-12-14-17,-6-6 0,-4 0-229,-9-5 179,-4-15 33,-3-1 0,-21-17 68,3-9 0,-22-1 44,-15-11-78,11-2 22,-18-4 57,2-2-12,23 8 34,-4-1 0,30 6 482,14-11-583,22-3-852,27-15 852,37-8 0,3 1 0,-16 6 0,-1 1 0,-1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47.781"/>
    </inkml:context>
    <inkml:brush xml:id="br0">
      <inkml:brushProperty name="width" value="0.08571" units="cm"/>
      <inkml:brushProperty name="height" value="0.08571" units="cm"/>
      <inkml:brushProperty name="color" value="#5B2D90"/>
    </inkml:brush>
  </inkml:definitions>
  <inkml:trace contextRef="#ctx0" brushRef="#br0">1 0 6518,'0'0'0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9:48.905"/>
    </inkml:context>
    <inkml:brush xml:id="br0">
      <inkml:brushProperty name="width" value="0.04286" units="cm"/>
      <inkml:brushProperty name="height" value="0.04286" units="cm"/>
      <inkml:brushProperty name="color" value="#E71224"/>
    </inkml:brush>
  </inkml:definitions>
  <inkml:trace contextRef="#ctx0" brushRef="#br0">215 677 19224,'14'-34'1636,"-9"4"-1244,-17 17 45,-9-1 45,-4 0-180,-3 0-88,-1 0 178,1 1 56,3-2-146,3 1 158,5 0-158,6 2-33,3 0-101,4 2 45,2 1-79,0 2-111,2 0-23,2 1-135,11-2 57,13-3 11,23-5 56,20-3 5,-4 1 0,4 0 6,-16 3 0,1 0-204,18-6 1,-1-1 169,20-8 23,-10-2-11,-5-1 44,-4 2-139,-1 0 117,2 4-45,4 2-11,-14 11 0,3 2 28,-14 5 0,1 1-204,18-1 0,0 1 220,-19 5 1,-3 2-78,49 6 77,-6 7 23,-34 3 1,-1 3 10,23 14 0,-31-10 1,-3 1-1,9 15-10,-4 2 431,-2 3-432,-1 3 0,-1 3 0,-1 5 0,-5 2 1,-3 29 32,-18-20-32,-4 18 116,-25-27-105,-9-2 33,-14-2 361,-9-3-372,-8-4-12,10-15 1,-3-2-23,-25 15-5,22-17 0,0-1-313,-20 10 307,0-1 12,1-1-1,2-2 0,4-5-11,3-1 0,3-4 34,2 0-68,2 0 0,-23 14 1,19-4-12,-14 13 306,27-4-317,6 7 45,4 5 11,0 32 0,11-19 67,0 24-55,13-25 77,2 3-55,3 1-34,9 3 56,8-1-34,12-1-22,6-8 0,2-9-56,-2-14-728,-6-10-336,-13-16-393,-5-4-504,-6-10-1950,1 1-5736,6 0 9703,5 2 0,-8-1 0,0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9:49.921"/>
    </inkml:context>
    <inkml:brush xml:id="br0">
      <inkml:brushProperty name="width" value="0.04286" units="cm"/>
      <inkml:brushProperty name="height" value="0.04286" units="cm"/>
      <inkml:brushProperty name="color" value="#E71224"/>
    </inkml:brush>
  </inkml:definitions>
  <inkml:trace contextRef="#ctx0" brushRef="#br0">24 144 21409,'23'-64'1311,"6"12"-1098,6 37-78,3 8-57,-2 3-33,-3 2-45,-7 10 78,-5 4-44,-6 12 78,-3 6-56,-4 4 0,-5 3 11,-2 0-56,-9-2-11,-6-2-134,-12-5 55,-5-5 23,-5-6 56,3-7 0,0-5 23,5-4-1,3-11 12,2-5 123,3-12 33,6-6 135,6-3-123,4-1-23,11 1-168,18-1-89,2 16 22,16 3-11,-8 18-45,-1 11-68,-1 6 79,-5 10 45,-5 3-11,-8 0-34,-7 0 0,-11 6 101,-11-11 0,-9 2 0,-7-17-11,-1-4 11,0-4 168,0-11 45,13-4-11,3-12-112,13-4 22,10-5-112,6 3-23,10 3 1,5 9-112,0 9 78,2 6-169,-3 6 57,-3 5-56,-2 13 134,-10-1 57,-2 5 33,-9-10 33,-8-5 1,-6-2 0,-20-4-34,3-1 56,-8-4-45,15-1 0,4-3-11,7 2-90,5 1-134,4 3-583,2 0 225,6 0-101,8 0-953,10 1-5704,21-1 7340,-10-1 0,-3 0 0,-20-2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09.260"/>
    </inkml:context>
    <inkml:brush xml:id="br0">
      <inkml:brushProperty name="width" value="0.04286" units="cm"/>
      <inkml:brushProperty name="height" value="0.04286" units="cm"/>
    </inkml:brush>
  </inkml:definitions>
  <inkml:trace contextRef="#ctx0" brushRef="#br0">259 1 21163,'15'97'227,"0"1"1,-8-28 0,-1 1-217,1-3 0,0 4 1,0-2-29,-1 15 0,1-7-28,8 20-17,-4-18 1,1 2 55,-5-26 1,-1 2-1119,-2 15 1,-2 9 0,-1-7 1128,-3-12 1,0 1-10,1 9 1,0 6-1,-2-6-52,-3-9 0,-1-7-2246,-5 36 2314,-14 2-12,11-63-101,-11 32 45,17-34 45,-2 34 2312,10-21-2289,0 3 21,-11 32 1,0-12-29,2-7 1,0 3 3397,1 16-3392,6-14 1,3-2-12,4-6 28,0 20 0,0 5 5,0 12-28,-2-16 1,0 1 0,-2-23 0,0 0-12,2 10 0,2-1 0,-1-10 1,1 0 5,2 7 0,0-3 0,6 13 5,-6-13 1,0 0-3375,-1 14 3369,-1-16 0,0 3-2268,0 41 2268,0-13-221,-2-15 1,-1-3 265,-1 6-736,-2-2 0,0-4 680,1-13 691,-2 24 0,1 5-580,1 14 931,1-33 0,-1 5-964,1 27 0,0-3 268,0-36 0,0 0-328,0 5 1,0 8-1,0-1 11,0-2 1,1-1 0,-2 4 55,1 13 1,-2 5 0,1 4-39,0 0 1,0 5-1,0 2 1,0-5 5,0-12 0,0-2 0,0-1 0,0-3 498,0 15 0,0-2 1,0-10-525,1-9 1,0-7-1353,-4 8 1,-1-4 1369,0 24-317,-1-22 1,-1 4 399,1 1 1,0-3-84,-4 24-744,1-6 0,-1-1 777,-2-8-34,4-30 1,1-1 719,-2 15-697,5-12 0,-1-2 179,1-8-5826,-51-12 5591,21-62 0,-21-14 0,35 24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10.978"/>
    </inkml:context>
    <inkml:brush xml:id="br0">
      <inkml:brushProperty name="width" value="0.04286" units="cm"/>
      <inkml:brushProperty name="height" value="0.04286" units="cm"/>
    </inkml:brush>
  </inkml:definitions>
  <inkml:trace contextRef="#ctx0" brushRef="#br0">1 115 15493,'72'10'3518,"-11"-1"-2924,-47-9-190,5 0-57,5 0 11,52-5-347,-16 2-1116,8-3 1,15-3 0,-9 1 1115,-22 4 0,0-1-11,44-5 0,3-1-1146,-33 7 1,-8 2 1134,22-2-742,-23 3 0,1-1 809,41 2-80,-16-1 0,21-1 27,-29-1 1,15 0 0,7 0 0,2 0 0,-3-1-1,-10 1-9,-1 1 1,-9-1-1,2 1 1,12-1 14,-9 1 1,9-1 0,8 0 0,3 1 0,1-1 0,-3 0-1,-7 1 1,-8 1 4,20-1 0,-11 2 1,-3-1-1,4 1-19,-10 0 1,3-1-1,0 1 1,-1-1 0,-4 1 351,5 0 1,-4 0 0,0 0 0,-1 0-351,1 0 0,0 0 0,-2 0 0,-6 0 721,-8 0 0,-5 0 0,13 0-714,-5 0 0,14 0 1,10-1-1,5 1 0,1-1 1,-5 1-1,-8 0 0,-13-1 20,15 1 1,-15-1-1,14 2-28,-5-1 1,16 2 0,9-1 0,2 1 0,-4 0-1,-11 0 1,-18 0 1632,15 2 0,-5 2-1625,-15-2 0,12 3 1,3-1-1,-3 1 1,-12-2-1110,16 0 1,-3 0 1115,0 0 0,6 0 0,-1 0-868,-2-3 1,-1-1-1,-7 0 846,0 0 0,0 0 11,-3 1 0,7-1 0,-1 0-372,2 0 0,0-1 0,-6 1 394,4-1 1,0 1-472,3-2 1,6 1-1,-3-1 453,-14-2 0,-4 0 0,-2-1 408,13 1 1,0-1-406,-15-1 1,3 1 0,3 0 571,13 1 0,4 1 0,-2 1-591,-9-1 1,0 0 0,2 0-226,14 1 0,3-1 0,-4 1 233,-18 0 1,-3 0-1,-3 0 1138,7-1 1,4 1-1130,0 1 1,12-1-1,4 1 1,-4 1-4,-9 2 1,-2 2 0,1-1 0,2 0-12,10-1 1,3-1 0,0 0 0,-2 2 8,-6 1 0,-2 2 0,-1 0 0,-1-2-3,-4-1 0,1-1 0,-2-1 0,-3 1 10,11 0 1,-3 0 0,7-1-4,-13 0 1,6-1-1,4 0 1,-2 0-1,-3 0-4,7 0 0,-2-1 0,-2 1 0,-1-1-6,-9 1 1,-4 0-1,3-1 1,8 1 1,3-1 0,12 1 0,4-1 1,-1 0-1,-7 1 0,-13-1-41,-3 0 0,-11 0 0,13 0 43,-3 0 0,15 0 1,9 1-1,3 0 1,-3 0-1,-8-1 0,-15 2 1095,6-1 1,-15 1 0,14 1-1094,-7-1 0,13 2 0,9 0 0,1 1 0,-2 0 0,-8-1 0,-15 1-1109,4 0 1,-12 1 0,6 0 1113,15 1 1,8 0-1,3 1 1,0 1-309,-16 0 0,3 2 0,0-1 0,-6 1 0,-11-3 309,16 2 0,-3 0 58,1 0 1,16 3 0,-10-2 0,-33-3 406,-38-5-404,-21-2-302,-33-7 1570,8 3-3386,-22-6-427,24 3 2478,-3-2 0,13 4 0,4-1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11.427"/>
    </inkml:context>
    <inkml:brush xml:id="br0">
      <inkml:brushProperty name="width" value="0.04286" units="cm"/>
      <inkml:brushProperty name="height" value="0.04286" units="cm"/>
    </inkml:brush>
  </inkml:definitions>
  <inkml:trace contextRef="#ctx0" brushRef="#br0">97 17 18966,'-40'-9'1177,"22"1"-3184,68 20 1,31 9 2106,-31-10 1,7 3 2,23 12 1,18 8 0,1 3 0,-19-6-9,-19-4 1,-7 4-163,11 13 0,3 8 0,-37-7 67,-93 9 0,4-14 0,-7-1-370,-1-8 1,-2-1-679,-5 2 0,-5 2 1139,7-4 0,-4 2 1,8-3-1,14-6 0,3-1 1,-13 5-1,0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13.011"/>
    </inkml:context>
    <inkml:brush xml:id="br0">
      <inkml:brushProperty name="width" value="0.04286" units="cm"/>
      <inkml:brushProperty name="height" value="0.04286" units="cm"/>
    </inkml:brush>
  </inkml:definitions>
  <inkml:trace contextRef="#ctx0" brushRef="#br0">286 114 20737,'-46'88'571,"9"-16"-526,-17 6 0,-1-4-45,17-22 605,-17 25-594,73-106 0,21-31 0,4-8-5,-16 26 0,0-3-1319,10-13 0,4-8 1,-7 10 1548,1-4 111,4-11-285,-24 91 162,-3 15-635,11 16 0,10 16 0,1-3 411,17 13 0,0-1 0,-3 12 0,-1-6 0,-11-39 0,0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0.066"/>
    </inkml:context>
    <inkml:brush xml:id="br0">
      <inkml:brushProperty name="width" value="0.04286" units="cm"/>
      <inkml:brushProperty name="height" value="0.04286" units="cm"/>
      <inkml:brushProperty name="color" value="#008C3A"/>
    </inkml:brush>
  </inkml:definitions>
  <inkml:trace contextRef="#ctx0" brushRef="#br0">1 200 17532,'29'69'67,"-16"-13"0,-5-10 1558,-5-37-1299,2 22 245,15-127-246,-7 18-113,2-21 472,-13 34-3841,-2 33 3045,0 13-246,5 17 660,60 1-2480,2-7 2133,14 5-89,-30-4-1563,-46 7 1753,-2 7 1192,-8 22-2480,2-10-1626,-2 13 2858,6-26 0,0-2 0,2-4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4.669"/>
    </inkml:context>
    <inkml:brush xml:id="br0">
      <inkml:brushProperty name="width" value="0.04286" units="cm"/>
      <inkml:brushProperty name="height" value="0.04286" units="cm"/>
      <inkml:brushProperty name="color" value="#008C3A"/>
    </inkml:brush>
  </inkml:definitions>
  <inkml:trace contextRef="#ctx0" brushRef="#br0">139 115 14495,'39'-25'280,"-7"5"-280,-25 20-168,-1 0-56,-3 0 124,0 15 100,-2-8 268,-2 11-44,-8-12-21,-52-2-203,24-3 0,-44-18-886,61-8 886,-1-7-570,53-1 614,-9 22 57,45 8-56,-39 30 381,0 12-90,-60 10-101,6-18 516,-15-16-1266,68-48 200,10 9 1019,7-11-614,-30 34 774,-49 30-606,7-8-2821,-15 10 2742,31-27-683,-13-7-1131,13-10 1635,-14-25 0,18 20 0,-2-10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34.159"/>
    </inkml:context>
    <inkml:brush xml:id="br0">
      <inkml:brushProperty name="width" value="0.04286" units="cm"/>
      <inkml:brushProperty name="height" value="0.04286" units="cm"/>
      <inkml:brushProperty name="color" value="#008C3A"/>
    </inkml:brush>
  </inkml:definitions>
  <inkml:trace contextRef="#ctx0" brushRef="#br0">3292 0 19516,'-19'9'1613,"-4"5"-1019,16-7 22,-4 3-3691,-17 17 3086,16-10 849,-19 19-838,22-17-44,0 1 44,-2 4 1,-3 6-12,-5 5 3358,1 0-3313,-4 1 79,-18 16-68,-1-1-33,-21 17-34,14-13-6,5-6 0,-2 3-11,8-9 1,-1 1 32,-18 20 1,1 0-17,18-22 0,0 0 45,-19 18 0,-2-3-45,18-20 0,-2 1-1719,-31 25 1,-1 2 1718,22-20 0,2-2 0,-4 4 0,-3 4-764,7-7 1,-3 4-1,4-4 775,0 2 1,-1 1-514,-10 7 0,-6 6 0,8-8 513,18-15 0,2-1 17,-17 16 0,-5 3 79,-6-1 0,-1 0-46,-6 5 1,-1 0-51,1-1 1,-2 3 17,12-7 1,-4 3 0,8-5 734,10-9 0,1 1-753,-15 15 0,-6 8 1,6-5 1133,11-10 1,4-1-1046,-13 12 1,6-4 3381,9-5-3258,-14 15-168,34-41 347,-9 12 550,18-25-864,13-12-469,1-1 380,-6-23 0,6 16 0,-4-18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05.522"/>
    </inkml:context>
    <inkml:brush xml:id="br0">
      <inkml:brushProperty name="width" value="0.04286" units="cm"/>
      <inkml:brushProperty name="height" value="0.04286" units="cm"/>
      <inkml:brushProperty name="color" value="#E71224"/>
    </inkml:brush>
  </inkml:definitions>
  <inkml:trace contextRef="#ctx0" brushRef="#br0">1 0 20087,'41'42'358,"-7"-7"-212,-19-1-79,-4-3 0,0 4 1,0 2 10,0 2 124,4 29-157,-6-26 22,5 21 124,-4-23-147,0-10 91,2 6 111,17 36-223,-14-32-23,17 39 7,-12-19 1,2 10-1,-2-8-3365,11 24 3361,-11-23 1,2 9 0,-3-13-2272,-1-2 2268,-9-21-12,9 29-66,11-3 123,10 23-17,-18-39 0,-1-1 2262,14 42-2324,-2-10 1,-1 2 1774,-15-31 0,2 0-1719,16 34 1,2-1-29,-15-30 0,-1-4 23,1 2 0,0-3-3387,11 25 3426,-3-2 34,-16-30 134,5 42-157,-8-29 0,1 2-50,4 4 1,2 2 26,2 6 1,3 0-1118,2-8 1,3-3 1094,1-1 1,1-1-6,-3-6 0,2 1 1117,18 20 0,2-3-1129,-13-25 1,3-3 27,18 15 1,6-7 0,-8-23 0,2-6-1157,8-4 0,0-3 1156,30 0 0,-35-16 1,-5-3-56,-12-2 22,37-23 11,-34 12 0,15-8 68,-3-12 2245,1-16-2341,-14-2 1,-1-6 1672,-7 4 1,-2-2-1657,8-12 0,-2-2 22,-9-1 1,-5 1-29,-7 12 1,-3 0-40,3-13 0,-1 0 39,-6 18 1,0 2 16,1 0 0,1 1-5,-2 11 0,0-3-12,12-40 0,3-10 13,-7 25 1,0-4 0,1 0-12,2-7 0,1 0 1,1 0-12,-1 0 0,1 0 0,1 3 48,1 9 1,2 3 0,-2 6-18,-2 0 1,2 2 13,4 3 0,5-2 0,-4 9 93,17-17 230,-17 24 0,-2 4-140,-2 5 89,-15 20-234,-13 14 21,0-5-156,5-22-3381,2 5 3414,3-10 12,0 14-1334,-5 11 1356,1 3 0,-6 8 0,3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12.892"/>
    </inkml:context>
    <inkml:brush xml:id="br0">
      <inkml:brushProperty name="width" value="0.08571" units="cm"/>
      <inkml:brushProperty name="height" value="0.08571" units="cm"/>
      <inkml:brushProperty name="color" value="#5B2D90"/>
    </inkml:brush>
  </inkml:definitions>
  <inkml:trace contextRef="#ctx0" brushRef="#br0">1 822 18418,'6'-17'448,"-2"4"-650,-4 13-291,0 0 493,0 4 112,0 3 179,11 33 359,-5 39-802,1-25 1,0 2 196,3 41 27,4-36 1,4-3 39,14 10 50,-3-11 1,1 7 22,-3 10 0,-3-1-180,-4-20 1,-2-1-12,0 13 1,-1-4 27,12 10-22,-6-21 0,8 10 0,-4-15-11,-8-14 628,2 3-617,-9-15 0,2 5-11,0-7 11,3 5-45,19 9-11,-11-13 34,16 12-57,-4-11 57,-3 0-12,27 9-3358,-25-14 3471,12 0-1,19-20 12,5-18-68,5 2-22,-17-17-22,-25-8-247,5-10 6,-10 13 0,3-4 1678,0 1 1,0-4-2217,-3-10 0,1-4-1114,13-22 1,-3 2 1914,-21 30 0,-1 1-142,24-39 0,-1 8 142,-13 31 0,7-14 0,1 0 12,-4 11-1,-8 13 0,1-2-2003,23-36 2015,-14 13-23,11-14-612,-13 24 0,0 2 533,8-10 844,-6 13 1,2-2-755,-4 6 0,-3 5 45,5-13 45,-10 5 0,-5 2-67,-10 10 328,3-19-194,3 14 2457,-2 12-2277,3-4 3380,-8 19-3907,-4 11 78,-3 2-1927,-2 6-3541,0 0 5569,0-8 0,0 6 0,0-5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16.657"/>
    </inkml:context>
    <inkml:brush xml:id="br0">
      <inkml:brushProperty name="width" value="0.08571" units="cm"/>
      <inkml:brushProperty name="height" value="0.08571" units="cm"/>
      <inkml:brushProperty name="color" value="#5B2D90"/>
    </inkml:brush>
  </inkml:definitions>
  <inkml:trace contextRef="#ctx0" brushRef="#br0">100 121 15706,'-8'-35'-224,"1"3"213,9 25 11,1-1-258,7 5-11,-2 1 145,4 0-593,-3 8 717,-5 6 68,1 8 44,-13 22-101,-1-10 45,-8 9 33,1-19 383,-3-4 659,8-8-907,-3-10 236,7-31-304,3-30-144,0 9-35,8-14-201,-4 50-997,8 8 1187,-4 18-55,9 22 100,-6-11 246,1 3-44,-6-17 527,-2-7-1368,-9-7-2991,-10 9 2771,-2-2 0,3 5 0,11 1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18.143"/>
    </inkml:context>
    <inkml:brush xml:id="br0">
      <inkml:brushProperty name="width" value="0.08571" units="cm"/>
      <inkml:brushProperty name="height" value="0.08571" units="cm"/>
      <inkml:brushProperty name="color" value="#5B2D90"/>
    </inkml:brush>
  </inkml:definitions>
  <inkml:trace contextRef="#ctx0" brushRef="#br0">73 152 16759,'25'-25'-112,"-3"5"0,-11 13-90,-4 4-403,-3 2 482,-2 1 134,3 23 23,-4-8 201,-1 33-302,-42-18 11,21-4 437,-41-49 280,46-35-493,7-15-302,24 14 22,5 34-247,13 29 426,-20 31-101,4 25 147,-14-13 1197,-10-3-928,-4-42-80,-3-10-2790,-2 2-6621,6-2 9109,2 6 0,4 2 0,2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5.721"/>
    </inkml:context>
    <inkml:brush xml:id="br0">
      <inkml:brushProperty name="width" value="0.08571" units="cm"/>
      <inkml:brushProperty name="height" value="0.08571" units="cm"/>
      <inkml:brushProperty name="color" value="#5B2D90"/>
    </inkml:brush>
  </inkml:definitions>
  <inkml:trace contextRef="#ctx0" brushRef="#br0">725 1 15583,'-33'48'722,"0"0"1,-5 8 0,-5 5 0,4-5-606,4-8 1,0 3-51,-14 20 0,-6 12 0,6-8-56,9-10 1,2-2-24,-12 20 1,2 0-51,14-17 1,5-4-1351,8-13 0,2-3-2235,-13 29 1037,27-45 2610,18-50 0,-6 13 0,5-12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6.261"/>
    </inkml:context>
    <inkml:brush xml:id="br0">
      <inkml:brushProperty name="width" value="0.08571" units="cm"/>
      <inkml:brushProperty name="height" value="0.08571" units="cm"/>
      <inkml:brushProperty name="color" value="#5B2D90"/>
    </inkml:brush>
  </inkml:definitions>
  <inkml:trace contextRef="#ctx0" brushRef="#br0">1 273 12826,'70'-61'489,"0"0"0,-31 23 1,-2 3-507,19-2 0,-8 10-229,-32 18 246,-7 5 459,-6 34-325,-2-8-2184,3 65-2723,-2-42 4773,4 31 0,-3-53 0,2-4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7.262"/>
    </inkml:context>
    <inkml:brush xml:id="br0">
      <inkml:brushProperty name="width" value="0.08571" units="cm"/>
      <inkml:brushProperty name="height" value="0.08571" units="cm"/>
      <inkml:brushProperty name="color" value="#5B2D90"/>
    </inkml:brush>
  </inkml:definitions>
  <inkml:trace contextRef="#ctx0" brushRef="#br0">1 170 13296,'39'37'1951,"14"8"-1750,-21-18 57,6 3-1,-21-16 2007,-6-7-1513,-14-70-942,4-28-268,-9 1-6645,28 12 3070,-1 72 4034,20 4 0,-22 2 0,-3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7.573"/>
    </inkml:context>
    <inkml:brush xml:id="br0">
      <inkml:brushProperty name="width" value="0.08571" units="cm"/>
      <inkml:brushProperty name="height" value="0.08571" units="cm"/>
      <inkml:brushProperty name="color" value="#5B2D90"/>
    </inkml:brush>
  </inkml:definitions>
  <inkml:trace contextRef="#ctx0" brushRef="#br0">0 0 12154,'37'40'1064,"0"0"1,30 25-673,-31-57 1446,13-11-1603,-26-7 403,-22-38-593,-40 19-157,-29-13-1344,6 32-2825,22 13 4281,37 6 0,4-2 0,17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7.830"/>
    </inkml:context>
    <inkml:brush xml:id="br0">
      <inkml:brushProperty name="width" value="0.08571" units="cm"/>
      <inkml:brushProperty name="height" value="0.08571" units="cm"/>
      <inkml:brushProperty name="color" value="#5B2D90"/>
    </inkml:brush>
  </inkml:definitions>
  <inkml:trace contextRef="#ctx0" brushRef="#br0">39 107 13768,'59'32'2812,"9"-40"-2308,-24-13-5133,-12-41 4629,-42 40 1330,-16-3-2002,-48 42-729,30 0-1176,-22 15 2577,51-15 0,9-7 0,6-7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8.171"/>
    </inkml:context>
    <inkml:brush xml:id="br0">
      <inkml:brushProperty name="width" value="0.08571" units="cm"/>
      <inkml:brushProperty name="height" value="0.08571" units="cm"/>
      <inkml:brushProperty name="color" value="#5B2D90"/>
    </inkml:brush>
  </inkml:definitions>
  <inkml:trace contextRef="#ctx0" brushRef="#br0">2 1 13274,'-1'63'2633,"3"3"-2027,6-10 122,8 36-5005,8-2 3885,1-3-3107,5-41 0,1-7 3499,-11-12 0,21 8 0,-41-34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0.120"/>
    </inkml:context>
    <inkml:brush xml:id="br0">
      <inkml:brushProperty name="width" value="0.04286" units="cm"/>
      <inkml:brushProperty name="height" value="0.04286" units="cm"/>
    </inkml:brush>
  </inkml:definitions>
  <inkml:trace contextRef="#ctx0" brushRef="#br0">96 0 21376,'75'13'33,"-17"1"1,0 3 100,25 14 107,-10 2 0,-6 2 229,-21 2 326,-16 34-706,-56-39-90,-45 9 0,-32 6 0,18-8 0,10-4 0,0-3 0,-1 0 0,1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45.961"/>
    </inkml:context>
    <inkml:brush xml:id="br0">
      <inkml:brushProperty name="width" value="0.04286" units="cm"/>
      <inkml:brushProperty name="height" value="0.04286" units="cm"/>
      <inkml:brushProperty name="color" value="#008C3A"/>
    </inkml:brush>
  </inkml:definitions>
  <inkml:trace contextRef="#ctx0" brushRef="#br0">554 0 21409,'-49'31'952,"-14"17"1,0 4-953,11-8-116,3 0 0,-9 8 1,8-8-132,-3 6-17,14-12 1,3 0-4129,12 5 896,12-21 3496,6 2 0,7-22 0,2-2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8.511"/>
    </inkml:context>
    <inkml:brush xml:id="br0">
      <inkml:brushProperty name="width" value="0.08571" units="cm"/>
      <inkml:brushProperty name="height" value="0.08571" units="cm"/>
      <inkml:brushProperty name="color" value="#5B2D90"/>
    </inkml:brush>
  </inkml:definitions>
  <inkml:trace contextRef="#ctx0" brushRef="#br0">0 214 15952,'45'-34'246,"0"-1"1,-5 4 0,3 4-3004,8 7 1,-2 4 2756,11-5 0,11-2 0,-55 16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8.796"/>
    </inkml:context>
    <inkml:brush xml:id="br0">
      <inkml:brushProperty name="width" value="0.08571" units="cm"/>
      <inkml:brushProperty name="height" value="0.08571" units="cm"/>
      <inkml:brushProperty name="color" value="#5B2D90"/>
    </inkml:brush>
  </inkml:definitions>
  <inkml:trace contextRef="#ctx0" brushRef="#br0">0 1 17364,'22'50'22,"0"1"1,-1-4-1,2-4-1437,35 23 0,-32-36 0,16 10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9.895"/>
    </inkml:context>
    <inkml:brush xml:id="br0">
      <inkml:brushProperty name="width" value="0.08571" units="cm"/>
      <inkml:brushProperty name="height" value="0.08571" units="cm"/>
      <inkml:brushProperty name="color" value="#5B2D90"/>
    </inkml:brush>
  </inkml:definitions>
  <inkml:trace contextRef="#ctx0" brushRef="#br0">0 1 16031,'37'77'1434,"8"0"0,9 6-2456,-12-30 1,2-2-1,2 2 1022,6 11 0,1 1 0,2-1-780,3-5 1,1-2 0,-2-4 740,6 4 0,-2-5 462,-4-2 1,2 0-710,16 14 1,-4-2 55,-31-27 0,-3 0-1759,18 19 1,-19-5 2287,-42-24 0,5 3 1,-17-22-1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0.611"/>
    </inkml:context>
    <inkml:brush xml:id="br0">
      <inkml:brushProperty name="width" value="0.08571" units="cm"/>
      <inkml:brushProperty name="height" value="0.08571" units="cm"/>
      <inkml:brushProperty name="color" value="#5B2D90"/>
    </inkml:brush>
  </inkml:definitions>
  <inkml:trace contextRef="#ctx0" brushRef="#br0">27 1 11257,'-14'64'2365,"3"22"-7768,9-29 5560,6 17-135,5-27-841,12 5 942,-2-17 1122,-2-7-527,-9-20 447,-7-32-1165,-3-1 56,-8-39 34,3 24-34,-4-7 1199,9 24-1300,1 5-179,10-1 235,46 4-22,-14 5-135,8 23 0,-1 15-4552,-18 18 1,-6 6 4697,7-7 0,-3 1 0,0 46 0,-16-70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1.294"/>
    </inkml:context>
    <inkml:brush xml:id="br0">
      <inkml:brushProperty name="width" value="0.08571" units="cm"/>
      <inkml:brushProperty name="height" value="0.08571" units="cm"/>
      <inkml:brushProperty name="color" value="#5B2D90"/>
    </inkml:brush>
  </inkml:definitions>
  <inkml:trace contextRef="#ctx0" brushRef="#br0">0 286 13689,'46'54'1227,"-1"1"0,18 17 2471,-44-61-3721,-28-42-2159,-7-30 1,-1-7 2192,-2-8 403,6 18 1,3 2-1815,7-5-2287,17 29-3877,24-2 7564,4 34 0,-4 1 0,-20 5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1.512"/>
    </inkml:context>
    <inkml:brush xml:id="br0">
      <inkml:brushProperty name="width" value="0.08571" units="cm"/>
      <inkml:brushProperty name="height" value="0.08571" units="cm"/>
      <inkml:brushProperty name="color" value="#5B2D90"/>
    </inkml:brush>
  </inkml:definitions>
  <inkml:trace contextRef="#ctx0" brushRef="#br0">1 67 11526,'5'4'6600,"21"45"-6051,-3-48 482,50-8-572,-37-28 449,3-29-1177,-50 49-1681,-70 16 774,47 2 328,-30 9 0,62-12 0,5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1.768"/>
    </inkml:context>
    <inkml:brush xml:id="br0">
      <inkml:brushProperty name="width" value="0.08571" units="cm"/>
      <inkml:brushProperty name="height" value="0.08571" units="cm"/>
      <inkml:brushProperty name="color" value="#5B2D90"/>
    </inkml:brush>
  </inkml:definitions>
  <inkml:trace contextRef="#ctx0" brushRef="#br0">143 58 14708,'35'-57'3687,"-49"73"-3687,-55-28 0,6 43 0,32 46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2.178"/>
    </inkml:context>
    <inkml:brush xml:id="br0">
      <inkml:brushProperty name="width" value="0.08571" units="cm"/>
      <inkml:brushProperty name="height" value="0.08571" units="cm"/>
      <inkml:brushProperty name="color" value="#5B2D90"/>
    </inkml:brush>
  </inkml:definitions>
  <inkml:trace contextRef="#ctx0" brushRef="#br0">12 0 17050,'-4'60'366,"0"0"0,0 13 1,4-6-367,11 2-51,4-2 1,3-3-921,5-6-127,11 19-6667,-25-54 7765,-4-13 0,-3-3 0,-2-7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2.328"/>
    </inkml:context>
    <inkml:brush xml:id="br0">
      <inkml:brushProperty name="width" value="0.08571" units="cm"/>
      <inkml:brushProperty name="height" value="0.08571" units="cm"/>
      <inkml:brushProperty name="color" value="#5B2D90"/>
    </inkml:brush>
  </inkml:definitions>
  <inkml:trace contextRef="#ctx0" brushRef="#br0">0 141 13846,'77'-35'445,"-1"0"0,7 0 1,-10-1-1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2.862"/>
    </inkml:context>
    <inkml:brush xml:id="br0">
      <inkml:brushProperty name="width" value="0.08571" units="cm"/>
      <inkml:brushProperty name="height" value="0.08571" units="cm"/>
      <inkml:brushProperty name="color" value="#5B2D90"/>
    </inkml:brush>
  </inkml:definitions>
  <inkml:trace contextRef="#ctx0" brushRef="#br0">0 44 17106,'50'-22'209,"-1"0"0,4 37 1,-11 14-98,-28 16-90,-12 30 0,-6 4 58,-8-9 177,-4 6 202,53-57-1535,24-46 1076,8-5 0,-21 2 0,-28 12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46.392"/>
    </inkml:context>
    <inkml:brush xml:id="br0">
      <inkml:brushProperty name="width" value="0.04286" units="cm"/>
      <inkml:brushProperty name="height" value="0.04286" units="cm"/>
      <inkml:brushProperty name="color" value="#008C3A"/>
    </inkml:brush>
  </inkml:definitions>
  <inkml:trace contextRef="#ctx0" brushRef="#br0">1 0 23493,'37'84'998,"-5"-17"-3812,-5-19 1,1 0 2768,3 11-1312,-10-10 1,-4 2-5256,-5 21 6881,-3-7 1,-9-27-1,0-28 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07.708"/>
    </inkml:context>
    <inkml:brush xml:id="br0">
      <inkml:brushProperty name="width" value="0.08571" units="cm"/>
      <inkml:brushProperty name="height" value="0.08571" units="cm"/>
      <inkml:brushProperty name="color" value="#5B2D90"/>
    </inkml:brush>
  </inkml:definitions>
  <inkml:trace contextRef="#ctx0" brushRef="#br0">451 1 17050,'-47'36'504,"1"5"-2649,-4 18 1,-10 18 0,10-11 1158,-4 11 590,2-12 0,-8 9 0,29-23-6519,37-35 6915,11-8 0,-4-4 0,1-4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08.073"/>
    </inkml:context>
    <inkml:brush xml:id="br0">
      <inkml:brushProperty name="width" value="0.08571" units="cm"/>
      <inkml:brushProperty name="height" value="0.08571" units="cm"/>
      <inkml:brushProperty name="color" value="#5B2D90"/>
    </inkml:brush>
  </inkml:definitions>
  <inkml:trace contextRef="#ctx0" brushRef="#br0">0 1 14675,'42'59'978,"0"1"1,-6-12-1,2-3-726,14 0 1,4-2-3011,9-2 1,-1-4 2561,-17-10 0,1 0-706,11 6 0,-2-1 632,9 14 1,-33-24 0,-8 1-1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0.181"/>
    </inkml:context>
    <inkml:brush xml:id="br0">
      <inkml:brushProperty name="width" value="0.08571" units="cm"/>
      <inkml:brushProperty name="height" value="0.08571" units="cm"/>
      <inkml:brushProperty name="color" value="#5B2D90"/>
    </inkml:brush>
  </inkml:definitions>
  <inkml:trace contextRef="#ctx0" brushRef="#br0">1 0 15034,'1'39'605,"0"-1"-538,8-18-67,17 15-168,4-9 56,13 7-45,7-15 179,-14-9 34,13-2 12,-19-9 44,8-13 56,-7-3-68,-2-5-32,-4-8-124,-15 16-146,3-9 168,-5 14 102,-4 3 44,0 1-112,-4 4-157,0-1 11,0 1 101,-11-1 12,2 2-404,-3-1 1232,13 37-694,10-12-62,12 21 0,4 4-39,4-1-45,6 23 1,-2 3 44,-12-14-17,-6-6 0,-4 0-229,-9-5 179,-4-15 33,-3-1 0,-21-17 68,3-9 0,-22-1 44,-15-11-78,11-2 22,-18-4 57,2-2-12,23 8 34,-4-1 0,30 6 482,14-11-583,22-3-852,27-15 852,37-8 0,3 1 0,-16 6 0,-1 1 0,-1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7.025"/>
    </inkml:context>
    <inkml:brush xml:id="br0">
      <inkml:brushProperty name="width" value="0.08571" units="cm"/>
      <inkml:brushProperty name="height" value="0.08571" units="cm"/>
      <inkml:brushProperty name="color" value="#5B2D90"/>
    </inkml:brush>
  </inkml:definitions>
  <inkml:trace contextRef="#ctx0" brushRef="#br0">0 11 14663,'85'-6'1480,"-9"2"-752,-14 6-761,-6 29-1,1-7 280,-27 51-134,-27-41-44,-3 16-124,2-34-1927,66-9 1983,17-13 0,-1 4 0,-18-9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5.225"/>
    </inkml:context>
    <inkml:brush xml:id="br0">
      <inkml:brushProperty name="width" value="0.08571" units="cm"/>
      <inkml:brushProperty name="height" value="0.08571" units="cm"/>
      <inkml:brushProperty name="color" value="#5B2D90"/>
    </inkml:brush>
  </inkml:definitions>
  <inkml:trace contextRef="#ctx0" brushRef="#br0">73 37 14003,'-1'-20'1434,"-1"4"-1456,-2 15 10,-23 33 1,-1 21-191,18-3 1,12 2 313,15 1 0,9-4-34,25 16 359,15-96 0,-5-24-11,-34 8-123,1-41-415,-28 70-180,-1 11 281,-5 11-34,-9 41 79,10 3 0,4 5-379,8 36 384,3-31 0,10-1-1531,27-4 1,5-4 1468,-18-8 1,0-1-12,11 8 1,-5-2-101,-12 8 66,-25-24-324,-42-5 0,-21-6 408,-8-11 1,-3-4 39,-6 6 0,2-4-56,2-7 0,22-12 0,49-25 0,4 27 0,21-15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5.461"/>
    </inkml:context>
    <inkml:brush xml:id="br0">
      <inkml:brushProperty name="width" value="0.08571" units="cm"/>
      <inkml:brushProperty name="height" value="0.08571" units="cm"/>
      <inkml:brushProperty name="color" value="#5B2D90"/>
    </inkml:brush>
  </inkml:definitions>
  <inkml:trace contextRef="#ctx0" brushRef="#br0">0 0 13992,'56'0'-318,"0"1"0,-2-1 1,-2 0-1745,22 1 2062,4 11 0,-38-8 0,-6 7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5.602"/>
    </inkml:context>
    <inkml:brush xml:id="br0">
      <inkml:brushProperty name="width" value="0.08571" units="cm"/>
      <inkml:brushProperty name="height" value="0.08571" units="cm"/>
      <inkml:brushProperty name="color" value="#5B2D90"/>
    </inkml:brush>
  </inkml:definitions>
  <inkml:trace contextRef="#ctx0" brushRef="#br0">0 0 11750,'13'4'1524,"49"2"0,13-3-7778,-1 1 4433,14-1 1,2 0 1820,-8-1 0,-35-2 0,-17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6.092"/>
    </inkml:context>
    <inkml:brush xml:id="br0">
      <inkml:brushProperty name="width" value="0.08571" units="cm"/>
      <inkml:brushProperty name="height" value="0.08571" units="cm"/>
      <inkml:brushProperty name="color" value="#5B2D90"/>
    </inkml:brush>
  </inkml:definitions>
  <inkml:trace contextRef="#ctx0" brushRef="#br0">82 25 12893,'-38'55'-583,"1"0"1,35 8 582,26-46 728,46-86 2107,-78-11-2375,-28 15 21,-3 115-358,24 3-2519,57 22 0,25-6-1414,20-37 3810,-12-10 0,-7-6 0,-29-16 0,-13-1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6.408"/>
    </inkml:context>
    <inkml:brush xml:id="br0">
      <inkml:brushProperty name="width" value="0.08571" units="cm"/>
      <inkml:brushProperty name="height" value="0.08571" units="cm"/>
      <inkml:brushProperty name="color" value="#5B2D90"/>
    </inkml:brush>
  </inkml:definitions>
  <inkml:trace contextRef="#ctx0" brushRef="#br0">383 1 15034,'-37'53'332,"1"-1"0,0 0 1,2-3-289,-22 23-1360,11-6 0,2-2 352,4-8-280,6-3 0,9-21 1244,24-48 0,0 8 0,0-7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6.540"/>
    </inkml:context>
    <inkml:brush xml:id="br0">
      <inkml:brushProperty name="width" value="0.08571" units="cm"/>
      <inkml:brushProperty name="height" value="0.08571" units="cm"/>
      <inkml:brushProperty name="color" value="#5B2D90"/>
    </inkml:brush>
  </inkml:definitions>
  <inkml:trace contextRef="#ctx0" brushRef="#br0">0 1 14473,'55'47'-281,"0"1"1,-1-1 0,22 14 0,6-4 0,-7-15 0,-49-40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0.344"/>
    </inkml:context>
    <inkml:brush xml:id="br0">
      <inkml:brushProperty name="width" value="0.04286" units="cm"/>
      <inkml:brushProperty name="height" value="0.04286" units="cm"/>
      <inkml:brushProperty name="color" value="#008C3A"/>
    </inkml:brush>
  </inkml:definitions>
  <inkml:trace contextRef="#ctx0" brushRef="#br0">546 20 22160,'-31'-11'-224,"-3"2"-1019,-1 13 1086,-8 6 414,-9 9-397,-3 12 0,-2 3 28,-14 7 55,17-8 1,4 1-526,10 2 324,21-13 425,14 0 51,60-13 1,21-9 184,0 4-213,8 2 1,-3 8 78,-21 28 259,-21 14-394,-25-5 1,-12 0 22,-27 10-499,-20-13 1,-9-7 206,-23-11 135,-18-1-1490,102-26-3900,62-21 5390,15-8 0,-11 4 0,-34 1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7.360"/>
    </inkml:context>
    <inkml:brush xml:id="br0">
      <inkml:brushProperty name="width" value="0.08571" units="cm"/>
      <inkml:brushProperty name="height" value="0.08571" units="cm"/>
      <inkml:brushProperty name="color" value="#5B2D90"/>
    </inkml:brush>
  </inkml:definitions>
  <inkml:trace contextRef="#ctx0" brushRef="#br0">1 36 13061,'64'5'273,"1"0"0,-3 0 0,-4-1-6752,20-7 6479,-21-8 0,-4 0 0,-1 3 0,14-13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7.517"/>
    </inkml:context>
    <inkml:brush xml:id="br0">
      <inkml:brushProperty name="width" value="0.08571" units="cm"/>
      <inkml:brushProperty name="height" value="0.08571" units="cm"/>
      <inkml:brushProperty name="color" value="#5B2D90"/>
    </inkml:brush>
  </inkml:definitions>
  <inkml:trace contextRef="#ctx0" brushRef="#br0">1 0 11358,'29'64'0,"0"1"0,1-1 0,5 13 0,0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8.041"/>
    </inkml:context>
    <inkml:brush xml:id="br0">
      <inkml:brushProperty name="width" value="0.08571" units="cm"/>
      <inkml:brushProperty name="height" value="0.08571" units="cm"/>
      <inkml:brushProperty name="color" value="#5B2D90"/>
    </inkml:brush>
  </inkml:definitions>
  <inkml:trace contextRef="#ctx0" brushRef="#br0">20 1 14260,'12'74'271,"1"1"1,0-1 0,-2-10 0,0-2-272,11 29 0,-13-10-863,-40-28 1143,9-48-10,-20 2-270,26-36-79,55 18 169,0 5 100,40 9 46,-5 10-499,-21 3 0,1 3 275,21 13-12,9 9-213,-54-12 325,-40-12-112,-27 0 39,-36-12 0,-8-4-39,-14 2-347,18-2 0,7-1-5256,28 0 2287,30 2 3316,32 1 0,-7 0 0,13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8.391"/>
    </inkml:context>
    <inkml:brush xml:id="br0">
      <inkml:brushProperty name="width" value="0.08571" units="cm"/>
      <inkml:brushProperty name="height" value="0.08571" units="cm"/>
      <inkml:brushProperty name="color" value="#5B2D90"/>
    </inkml:brush>
  </inkml:definitions>
  <inkml:trace contextRef="#ctx0" brushRef="#br0">195 0 14406,'-18'49'106,"-1"-1"1,-18 38-3648,-12-19-1434,21-32 4975,-6 7 0,28-38 0,3-4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8.543"/>
    </inkml:context>
    <inkml:brush xml:id="br0">
      <inkml:brushProperty name="width" value="0.08571" units="cm"/>
      <inkml:brushProperty name="height" value="0.08571" units="cm"/>
      <inkml:brushProperty name="color" value="#5B2D90"/>
    </inkml:brush>
  </inkml:definitions>
  <inkml:trace contextRef="#ctx0" brushRef="#br0">0 0 13095,'68'56'446,"1"0"1,-1 0-1,-28 3 1,0-10 0,36-25-1,1 0 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9.068"/>
    </inkml:context>
    <inkml:brush xml:id="br0">
      <inkml:brushProperty name="width" value="0.08571" units="cm"/>
      <inkml:brushProperty name="height" value="0.08571" units="cm"/>
      <inkml:brushProperty name="color" value="#5B2D90"/>
    </inkml:brush>
  </inkml:definitions>
  <inkml:trace contextRef="#ctx0" brushRef="#br0">1 0 13095,'63'10'-1853,"1"0"1,33 0 0,-4-4 1852,-8-9 0,-23 4 0,-10-2 0,-32-3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9.273"/>
    </inkml:context>
    <inkml:brush xml:id="br0">
      <inkml:brushProperty name="width" value="0.08571" units="cm"/>
      <inkml:brushProperty name="height" value="0.08571" units="cm"/>
      <inkml:brushProperty name="color" value="#5B2D90"/>
    </inkml:brush>
  </inkml:definitions>
  <inkml:trace contextRef="#ctx0" brushRef="#br0">1 0 4863,'9'13'4908,"31"63"-3772,-23 3-2520,2-30 0,-2-1 1384,-5 27 0,-11-57 0,2-9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9.788"/>
    </inkml:context>
    <inkml:brush xml:id="br0">
      <inkml:brushProperty name="width" value="0.08571" units="cm"/>
      <inkml:brushProperty name="height" value="0.08571" units="cm"/>
      <inkml:brushProperty name="color" value="#5B2D90"/>
    </inkml:brush>
  </inkml:definitions>
  <inkml:trace contextRef="#ctx0" brushRef="#br0">162 0 14641,'-43'35'496,"1"1"1,-6 11 0,19 2-5059,89 30 4102,-4-42 1,7-6-202,5-2 1,3-7 456,6-15 1,-7-8 203,-13-7 0,-30 6 0,-7-6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47.781"/>
    </inkml:context>
    <inkml:brush xml:id="br0">
      <inkml:brushProperty name="width" value="0.08571" units="cm"/>
      <inkml:brushProperty name="height" value="0.08571" units="cm"/>
      <inkml:brushProperty name="color" value="#5B2D90"/>
    </inkml:brush>
  </inkml:definitions>
  <inkml:trace contextRef="#ctx0" brushRef="#br0">1 0 6518,'0'0'0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7:52.687"/>
    </inkml:context>
    <inkml:brush xml:id="br0">
      <inkml:brushProperty name="width" value="0.04286" units="cm"/>
      <inkml:brushProperty name="height" value="0.04286" units="cm"/>
      <inkml:brushProperty name="color" value="#E71224"/>
    </inkml:brush>
  </inkml:definitions>
  <inkml:trace contextRef="#ctx0" brushRef="#br0">90 37 22160,'-11'49'-101,"2"-3"101,4-22-135,1 3-10,0 1-57,2 1-33,1 0 45,0-3-13,1-3 47,5-4 32,4-2 46,7-4-12,5-1 79,2-5-11,5 0 11,1-4-12,3-2 12,-1-1 11,0 0 0,-1-1 0,-3-1 0,-3-2 11,-3 0 12,-3-1-46,-5 2 57,-1-1-34,-1-1 22,-2 0 34,2-3 11,-2-2 23,1-2 168,0-7-123,-6 3-12,1-3 0,-5 6-22,0 0-12,-2 1 12,-3-1 22,-3 2 1,-7-5-68,3 2-45,-4-4 11,6 1-22,-1-2 67,1-3-11,0-1 101,1 3 180,0 0-158,1 8-78,-1 0-11,0 6-79,-2 1-11,-4 0-56,-5 1 33,-5 1-77,-5 2 66,-6 4-145,-21 22-259,12 1-637,-10 22-617,27-5-2353,10 3-4729,9-4 8774,19-10 0,-7-15 0,9-10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0.478"/>
    </inkml:context>
    <inkml:brush xml:id="br0">
      <inkml:brushProperty name="width" value="0.04286" units="cm"/>
      <inkml:brushProperty name="height" value="0.04286" units="cm"/>
      <inkml:brushProperty name="color" value="#008C3A"/>
    </inkml:brush>
  </inkml:definitions>
  <inkml:trace contextRef="#ctx0" brushRef="#br0">1 0 18048,'38'70'-155,"0"0"0,17-3 1,-64 8-1,1-78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7:53.635"/>
    </inkml:context>
    <inkml:brush xml:id="br0">
      <inkml:brushProperty name="width" value="0.04286" units="cm"/>
      <inkml:brushProperty name="height" value="0.04286" units="cm"/>
      <inkml:brushProperty name="color" value="#E71224"/>
    </inkml:brush>
  </inkml:definitions>
  <inkml:trace contextRef="#ctx0" brushRef="#br0">0 93 22754,'36'51'112,"-1"-4"-101,-10-15 23,1 0-12,0 0 1,-3-1-23,-2-1 0,-3 0 11,-4-1-22,-3-2 22,-4-4-22,-2-2 33,-1-7-11,-3-4-11,0-5 56,-1-3-11,0 0 829,0-2-818,0-5-56,0-5-45,0-9 34,0-9-113,6-9 24,7-12-12,9-7 33,10-5 57,3 1-12,0 8 23,-4 10-23,-6 9-10,-7 11-68,-5 6-12,-6 6-279,-3 4-337,-2 3-728,-2 2-985,0 1-7378,0 7 9647,0 4 0,0-2 0,0 0 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7:54.059"/>
    </inkml:context>
    <inkml:brush xml:id="br0">
      <inkml:brushProperty name="width" value="0.04286" units="cm"/>
      <inkml:brushProperty name="height" value="0.04286" units="cm"/>
      <inkml:brushProperty name="color" value="#E71224"/>
    </inkml:brush>
  </inkml:definitions>
  <inkml:trace contextRef="#ctx0" brushRef="#br0">0 1 20389,'44'18'2197,"0"2"-1805,-3 6-157,5-2-22,2-2-90,0-2-11,-5-4 11,-4-2-67,-8-4 0,-8-3-56,-7-4-11,-8-1-325,-4-2-201,-3 0-573,-1 0-985,0 1-2981,1 1 5076,-1 1 0,0-1 0,0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1.741"/>
    </inkml:context>
    <inkml:brush xml:id="br0">
      <inkml:brushProperty name="width" value="0.08571" units="cm"/>
      <inkml:brushProperty name="height" value="0.08571" units="cm"/>
      <inkml:brushProperty name="color" value="#5B2D90"/>
    </inkml:brush>
  </inkml:definitions>
  <inkml:trace contextRef="#ctx0" brushRef="#br0">1 18 19358,'1'43'56,"0"-5"-33,-1-20-46,-1 2 35,1-1-35,0 1 1,0-3 11,0 0-57,1-3 12,2-3-11,0-2 22,1-3 23,-3-2 22,1-3 179,-2 0 561,2-1-639,-1-3-45,0-4-23,-1-3 12,0-4 101,0-1-23,1 0 11,0-1-111,1 1-23,2-2-23,0 1-10,2-1 10,0 0-33,3 2 45,1 0 11,0 2 0,2 1 23,-1 2-23,0 1 33,-2 3-44,-1 1 11,0 1-45,-2 2 23,4 0 11,-2 2 11,4 0-23,-3 0-55,-1 0 33,1 4 45,0 3 0,1 6 45,5 17-34,-3-6 0,3 11-11,-5-10-168,0 0-33,-3-3-259,0-3-335,-2-3-2298,2-3-1221,0-6 4314,3-2 0,-5-5 0,1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2.237"/>
    </inkml:context>
    <inkml:brush xml:id="br0">
      <inkml:brushProperty name="width" value="0.08571" units="cm"/>
      <inkml:brushProperty name="height" value="0.08571" units="cm"/>
      <inkml:brushProperty name="color" value="#5B2D90"/>
    </inkml:brush>
  </inkml:definitions>
  <inkml:trace contextRef="#ctx0" brushRef="#br0">0 97 13992,'19'42'1378,"1"-8"-1009,1-27-44,5-3-11,4-2-146,3-2 135,-1-3 313,-3-3-191,-4-3 147,-5-3 100,-5 2-268,-5-1-45,-3 1-147,-4 0 24,0-1-136,-3-1 46,0-2-56,0 1 100,-3-1 46,-1 2 44,-3 0-45,-1 4-201,-1 1-34,-1 3-101,-3 1 101,-1 0 0,-3 2-90,-2 0-437,-11 1-111,6 4-169,-6 4-492,12 5-999,5 5-2643,7 2 4941,9 0 0,-2-8 0,4-4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2.952"/>
    </inkml:context>
    <inkml:brush xml:id="br0">
      <inkml:brushProperty name="width" value="0.08571" units="cm"/>
      <inkml:brushProperty name="height" value="0.08571" units="cm"/>
      <inkml:brushProperty name="color" value="#5B2D90"/>
    </inkml:brush>
  </inkml:definitions>
  <inkml:trace contextRef="#ctx0" brushRef="#br0">0 85 18496,'39'32'930,"-5"-2"-762,-20-14-67,0 1 56,0 0-124,-2 1 12,0 0-34,-2 0 23,-1 1-34,-1-2 34,-1-2-34,-3-4 0,-1-4 89,-2-4 617,0-1-684,-8-13-22,0-2-22,-7-11-12,4-2 34,2-1 0,3-1 90,3 1 33,2 0-66,3 2-46,6 1 0,4 3-22,5 3-12,0 2-33,1 4-661,-1 2-549,-2 3-1547,1 2-3204,0 3 6017,2 0 0,-8 2 0,-3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3.369"/>
    </inkml:context>
    <inkml:brush xml:id="br0">
      <inkml:brushProperty name="width" value="0.08571" units="cm"/>
      <inkml:brushProperty name="height" value="0.08571" units="cm"/>
      <inkml:brushProperty name="color" value="#5B2D90"/>
    </inkml:brush>
  </inkml:definitions>
  <inkml:trace contextRef="#ctx0" brushRef="#br0">39 5 15179,'-15'63'437,"5"-8"-358,20-36-57,8-3 56,11-3 292,4-5 79,1-4 111,-2-3 67,-5-4-10,-4-4 66,-4-5-145,-7-4-112,-6-2-214,-4-2-167,-8-1 56,-8 1-90,-9 2 0,-8 3-22,-3 4 34,-2 3-12,0 2-11,5 2-157,7 2-627,10 0-1144,7 2-1534,5 0-1502,10 0 4964,9 0 0,-5 0 0,3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3.753"/>
    </inkml:context>
    <inkml:brush xml:id="br0">
      <inkml:brushProperty name="width" value="0.08571" units="cm"/>
      <inkml:brushProperty name="height" value="0.08571" units="cm"/>
      <inkml:brushProperty name="color" value="#5B2D90"/>
    </inkml:brush>
  </inkml:definitions>
  <inkml:trace contextRef="#ctx0" brushRef="#br0">23 2 11213,'10'2'3271,"-2"0"-3080,-8-2-158,-16 33-33,12-18-78,-7 25 33,23-28-22,10-3 67,10-3 0,6-4 33,-1-2 135,-3-2 617,-8-3 717,-9-1-404,-7-3-224,-6 2-516,-3-2-122,-5-2-1,-6 0 56,-6-3-78,-5 2-79,-3 0 23,0 1-78,-2 4-79,1 2-303,-1 4-840,3 2-1030,3 6-1233,6 4 3406,7 5 0,5-6 0,2-3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4.103"/>
    </inkml:context>
    <inkml:brush xml:id="br0">
      <inkml:brushProperty name="width" value="0.08571" units="cm"/>
      <inkml:brushProperty name="height" value="0.08571" units="cm"/>
      <inkml:brushProperty name="color" value="#5B2D90"/>
    </inkml:brush>
  </inkml:definitions>
  <inkml:trace contextRef="#ctx0" brushRef="#br0">0 1 18451,'25'53'1457,"-2"-2"-1166,-10-15 23,0 3-236,-1 2-22,0 1-45,1-3-22,0-2 11,1-4-325,-2-6-145,-2-5-617,-1-6-695,-2-4-1265,1-6-3318,1-3 6365,3-3 0,-5 0 0,-1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4.343"/>
    </inkml:context>
    <inkml:brush xml:id="br0">
      <inkml:brushProperty name="width" value="0.08571" units="cm"/>
      <inkml:brushProperty name="height" value="0.08571" units="cm"/>
      <inkml:brushProperty name="color" value="#5B2D90"/>
    </inkml:brush>
  </inkml:definitions>
  <inkml:trace contextRef="#ctx0" brushRef="#br0">5 73 14059,'-2'-12'2667,"0"2"-2544,2 10 795,0 0-839,20 0-79,-2-2-1333,22-3-1726,-4-2-4661,2-3 7720,1-2 0,-18 4 0,-5 1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4.823"/>
    </inkml:context>
    <inkml:brush xml:id="br0">
      <inkml:brushProperty name="width" value="0.08571" units="cm"/>
      <inkml:brushProperty name="height" value="0.08571" units="cm"/>
      <inkml:brushProperty name="color" value="#5B2D90"/>
    </inkml:brush>
  </inkml:definitions>
  <inkml:trace contextRef="#ctx0" brushRef="#br0">96 1 19101,'-26'22'829,"4"-2"-795,8-7 11,3-1-45,1 2-34,4 1 12,2 1-68,3 2-11,3 3 12,5 0 77,5 2-44,6 0 0,1-1-67,2-1 100,-1-1-10,2-2 33,-2-3 0,-2-1 11,-4-4 11,-5-3-11,-3-2-22,-5-1 22,0-1-11,-8 2 0,-6 2-257,-9 2-1021,-8 2-1276,-1 0 2554,-12 1 0,22-6 0,-4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0.637"/>
    </inkml:context>
    <inkml:brush xml:id="br0">
      <inkml:brushProperty name="width" value="0.04286" units="cm"/>
      <inkml:brushProperty name="height" value="0.04286" units="cm"/>
      <inkml:brushProperty name="color" value="#008C3A"/>
    </inkml:brush>
  </inkml:definitions>
  <inkml:trace contextRef="#ctx0" brushRef="#br0">0 5 16367,'2'5'4515,"-1"-2"-4515,-1-3 0,54-6 0,-41 5 0,41-5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09.260"/>
    </inkml:context>
    <inkml:brush xml:id="br0">
      <inkml:brushProperty name="width" value="0.04286" units="cm"/>
      <inkml:brushProperty name="height" value="0.04286" units="cm"/>
    </inkml:brush>
  </inkml:definitions>
  <inkml:trace contextRef="#ctx0" brushRef="#br0">259 1 21163,'15'97'227,"0"1"1,-8-28 0,-1 1-217,1-3 0,0 4 1,0-2-29,-1 15 0,1-7-28,8 20-17,-4-18 1,1 2 55,-5-26 1,-1 2-1119,-2 15 1,-2 9 0,-1-7 1128,-3-12 1,0 1-10,1 9 1,0 6-1,-2-6-52,-3-9 0,-1-7-2246,-5 36 2314,-14 2-12,11-63-101,-11 32 45,17-34 45,-2 34 2312,10-21-2289,0 3 21,-11 32 1,0-12-29,2-7 1,0 3 3397,1 16-3392,6-14 1,3-2-12,4-6 28,0 20 0,0 5 5,0 12-28,-2-16 1,0 1 0,-2-23 0,0 0-12,2 10 0,2-1 0,-1-10 1,1 0 5,2 7 0,0-3 0,6 13 5,-6-13 1,0 0-3375,-1 14 3369,-1-16 0,0 3-2268,0 41 2268,0-13-221,-2-15 1,-1-3 265,-1 6-736,-2-2 0,0-4 680,1-13 691,-2 24 0,1 5-580,1 14 931,1-33 0,-1 5-964,1 27 0,0-3 268,0-36 0,0 0-328,0 5 1,0 8-1,0-1 11,0-2 1,1-1 0,-2 4 55,1 13 1,-2 5 0,1 4-39,0 0 1,0 5-1,0 2 1,0-5 5,0-12 0,0-2 0,0-1 0,0-3 498,0 15 0,0-2 1,0-10-525,1-9 1,0-7-1353,-4 8 1,-1-4 1369,0 24-317,-1-22 1,-1 4 399,1 1 1,0-3-84,-4 24-744,1-6 0,-1-1 777,-2-8-34,4-30 1,1-1 719,-2 15-697,5-12 0,-1-2 179,1-8-5826,-51-12 5591,21-62 0,-21-14 0,35 24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10.978"/>
    </inkml:context>
    <inkml:brush xml:id="br0">
      <inkml:brushProperty name="width" value="0.04286" units="cm"/>
      <inkml:brushProperty name="height" value="0.04286" units="cm"/>
    </inkml:brush>
  </inkml:definitions>
  <inkml:trace contextRef="#ctx0" brushRef="#br0">1 115 15493,'72'10'3518,"-11"-1"-2924,-47-9-190,5 0-57,5 0 11,52-5-347,-16 2-1116,8-3 1,15-3 0,-9 1 1115,-22 4 0,0-1-11,44-5 0,3-1-1146,-33 7 1,-8 2 1134,22-2-742,-23 3 0,1-1 809,41 2-80,-16-1 0,21-1 27,-29-1 1,15 0 0,7 0 0,2 0 0,-3-1-1,-10 1-9,-1 1 1,-9-1-1,2 1 1,12-1 14,-9 1 1,9-1 0,8 0 0,3 1 0,1-1 0,-3 0-1,-7 1 1,-8 1 4,20-1 0,-11 2 1,-3-1-1,4 1-19,-10 0 1,3-1-1,0 1 1,-1-1 0,-4 1 351,5 0 1,-4 0 0,0 0 0,-1 0-351,1 0 0,0 0 0,-2 0 0,-6 0 721,-8 0 0,-5 0 0,13 0-714,-5 0 0,14 0 1,10-1-1,5 1 0,1-1 1,-5 1-1,-8 0 0,-13-1 20,15 1 1,-15-1-1,14 2-28,-5-1 1,16 2 0,9-1 0,2 1 0,-4 0-1,-11 0 1,-18 0 1632,15 2 0,-5 2-1625,-15-2 0,12 3 1,3-1-1,-3 1 1,-12-2-1110,16 0 1,-3 0 1115,0 0 0,6 0 0,-1 0-868,-2-3 1,-1-1-1,-7 0 846,0 0 0,0 0 11,-3 1 0,7-1 0,-1 0-372,2 0 0,0-1 0,-6 1 394,4-1 1,0 1-472,3-2 1,6 1-1,-3-1 453,-14-2 0,-4 0 0,-2-1 408,13 1 1,0-1-406,-15-1 1,3 1 0,3 0 571,13 1 0,4 1 0,-2 1-591,-9-1 1,0 0 0,2 0-226,14 1 0,3-1 0,-4 1 233,-18 0 1,-3 0-1,-3 0 1138,7-1 1,4 1-1130,0 1 1,12-1-1,4 1 1,-4 1-4,-9 2 1,-2 2 0,1-1 0,2 0-12,10-1 1,3-1 0,0 0 0,-2 2 8,-6 1 0,-2 2 0,-1 0 0,-1-2-3,-4-1 0,1-1 0,-2-1 0,-3 1 10,11 0 1,-3 0 0,7-1-4,-13 0 1,6-1-1,4 0 1,-2 0-1,-3 0-4,7 0 0,-2-1 0,-2 1 0,-1-1-6,-9 1 1,-4 0-1,3-1 1,8 1 1,3-1 0,12 1 0,4-1 1,-1 0-1,-7 1 0,-13-1-41,-3 0 0,-11 0 0,13 0 43,-3 0 0,15 0 1,9 1-1,3 0 1,-3 0-1,-8-1 0,-15 2 1095,6-1 1,-15 1 0,14 1-1094,-7-1 0,13 2 0,9 0 0,1 1 0,-2 0 0,-8-1 0,-15 1-1109,4 0 1,-12 1 0,6 0 1113,15 1 1,8 0-1,3 1 1,0 1-309,-16 0 0,3 2 0,0-1 0,-6 1 0,-11-3 309,16 2 0,-3 0 58,1 0 1,16 3 0,-10-2 0,-33-3 406,-38-5-404,-21-2-302,-33-7 1570,8 3-3386,-22-6-427,24 3 2478,-3-2 0,13 4 0,4-1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11.427"/>
    </inkml:context>
    <inkml:brush xml:id="br0">
      <inkml:brushProperty name="width" value="0.04286" units="cm"/>
      <inkml:brushProperty name="height" value="0.04286" units="cm"/>
    </inkml:brush>
  </inkml:definitions>
  <inkml:trace contextRef="#ctx0" brushRef="#br0">97 17 18966,'-40'-9'1177,"22"1"-3184,68 20 1,31 9 2106,-31-10 1,7 3 2,23 12 1,18 8 0,1 3 0,-19-6-9,-19-4 1,-7 4-163,11 13 0,3 8 0,-37-7 67,-93 9 0,4-14 0,-7-1-370,-1-8 1,-2-1-679,-5 2 0,-5 2 1139,7-4 0,-4 2 1,8-3-1,14-6 0,3-1 1,-13 5-1,0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13.011"/>
    </inkml:context>
    <inkml:brush xml:id="br0">
      <inkml:brushProperty name="width" value="0.04286" units="cm"/>
      <inkml:brushProperty name="height" value="0.04286" units="cm"/>
    </inkml:brush>
  </inkml:definitions>
  <inkml:trace contextRef="#ctx0" brushRef="#br0">286 114 20737,'-46'88'571,"9"-16"-526,-17 6 0,-1-4-45,17-22 605,-17 25-594,73-106 0,21-31 0,4-8-5,-16 26 0,0-3-1319,10-13 0,4-8 1,-7 10 1548,1-4 111,4-11-285,-24 91 162,-3 15-635,11 16 0,10 16 0,1-3 411,17 13 0,0-1 0,-3 12 0,-1-6 0,-11-39 0,0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24.084"/>
    </inkml:context>
    <inkml:brush xml:id="br0">
      <inkml:brushProperty name="width" value="0.04286" units="cm"/>
      <inkml:brushProperty name="height" value="0.04286" units="cm"/>
      <inkml:brushProperty name="color" value="#008C3A"/>
    </inkml:brush>
  </inkml:definitions>
  <inkml:trace contextRef="#ctx0" brushRef="#br0">1 346 23124,'11'50'134,"-3"8"-123,-8-21 0,4 17 23,0-25-5683,4 40 5671,-1-22-22,1 10 1443,3-12-1376,-3-22 815,6 7-602,21 26-247,-12-23-11,10 14 1,2 5 100,5 23 3438,6 0-3657,-20-7 1,1 23 0,-1 0 0,-5-19 16,4 15 75,2 6 0,4 17 1,-11-40-19,-17-58-57,-1 0-223,4 14 279,4 11-3369,-3-6 3381,0 1 45,1 8-90,18 30 45,-8-17 44,25 29-44,-27-60 33,11 14-10,6 7-24,-15-18-100,25 57-134,-33-58-180,14 33 370,-19-48 3448,3 0-3381,-4-1 22,-3 4-33,1-2-44,8 15 21,-1-13-3335,31 26 3380,-14-17-22,18 14 45,-14-10-2268,19 29 2234,-16-19-409,4 9 0,-2 0 387,-8-10 11,24 37 0,-33-45 0,7 8-22,-8-13 44,21 12 1870,-17-15-1880,19 16-12,-30-19 1250,6 18-1261,-2 0-23,3 3 68,20 16-34,-18-28-199,22 31 233,-26-34-2237,27 33 2203,-21-30 0,5 5-101,-14-17 22,2-7 57,-4-1 2023,6 2-2080,-11-2 267,4 3-188,-6-3 3392,5 1-3493,6 1 112,-4-2-11,12 4 34,18 5-34,-16-4 22,28 12-10,-31-11-12,0 2 0,-5-4 33,-9-6 1,13 0-57,-10-2 35,7 0-158,-3 1 79,-6 0-34,6 2 67,-4 1-268,14 6 145,-1-2 112,1 2 45,-11-5-56,-2-3 23,-6-1-158,8 3 101,-7 0 101,13 6-11,9 3 0,0-1 23,0 1 10,-15-7-21,-6-4 55,6 2-33,-6-3-79,14 5 23,-5-1 33,4 4-22,-3 0 11,-7-3 22,7 4-22,-3-5 45,14 5-56,-12-4-12,8 5 46,-15-6-34,-2 2 55,3-4-32,-3-2-1,14 5 22,-11-5 35,14 5-46,-6-1 0,-2-1 12,0 0 78,-5-4 157,8 0-258,8-4-33,8 2 33,-9-4 78,26-9-89,-25 6 0,22-9 12,-32 11-1692,34-16 1,7-3 1679,-7 3 5,5-2 1,0-2 50,3-5 12,-8-9-91,18-11-100,-2-3 56,-23 20 44,-5 6-100,17-16-45,-20 13 2729,22-18-2572,-28 23 0,20-23 22,16-21-11,-7 9 0,-23 22 0,-4 4-11,-7 7 22,7-8 0,1-2-11,-1 2 764,28-31-753,-23 31 0,2-3-1690,8-13 0,1-3 1673,-1 6 1,1-2-1135,12-23 0,-6 4 1140,-13 14-615,10-15 0,0 0 593,-8 11 33,-6 10 0,4-2 6,-5 6 0,-1 0 955,0-3 1,0-4-945,11-24 0,0-3-23,-11 12 1,-3 1 1224,-3-1 1,0 0-1237,1 4 1,4-1-360,9-11 1,1 2 358,-12 19 1,0-1 5,13-14 0,-2-3-6,-10 6 1,-3-3 27,3-13 1,-3-1-29,-4 13 1,-3 3 5,-8 10 0,-6 7 0,-9 4-23,4-21 12,-1 19-11,8-21 78,-4 42 190,5-9-44,-8 20 3190,0 4-3415,-4 11-44,0 3 1412,0 0-2193,12-12 0,-9 9 0,9-8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25.713"/>
    </inkml:context>
    <inkml:brush xml:id="br0">
      <inkml:brushProperty name="width" value="0.04286" units="cm"/>
      <inkml:brushProperty name="height" value="0.04286" units="cm"/>
      <inkml:brushProperty name="color" value="#008C3A"/>
    </inkml:brush>
  </inkml:definitions>
  <inkml:trace contextRef="#ctx0" brushRef="#br0">32 115 13924,'-26'43'527,"21"-2"-393,30-32-67,24 1 1166,15-28 0,1-10-3345,0-10 2471,-9 8 0,-9-2 892,-35-3-960,-33 16-336,16 10-11,-15 1 56,20 8 12,0 0 3290,-2 0-3470,1 0-717,-4 3 840,4 0-3269,-2 23 3360,3-2 178,19 49-168,0-28 0,4 4-1174,14 19 1,6 6 1117,-5-11 0,3 2 0,-2-3-725,1 6 0,-3-2 742,5 5 0,-14-1 1645,-39 26-1925,-29-37 0,-19-5-591,-21-6 0,-7-8 1033,15-4 1,1-18 150,-15-41 1,21-25-432,59 0 0,14-5-235,-10-1 0,10 0 336,46-5 0,9 13 0,-19 23 0,41-15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25.966"/>
    </inkml:context>
    <inkml:brush xml:id="br0">
      <inkml:brushProperty name="width" value="0.04286" units="cm"/>
      <inkml:brushProperty name="height" value="0.04286" units="cm"/>
      <inkml:brushProperty name="color" value="#008C3A"/>
    </inkml:brush>
  </inkml:definitions>
  <inkml:trace contextRef="#ctx0" brushRef="#br0">0 138 17890,'67'-21'-574,"1"-1"0,-1 0 0,2-2 0,-3 3-4342,-1 7 1,-11 5 3831,-25 5 1,-5 3-1,-24 1 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26.168"/>
    </inkml:context>
    <inkml:brush xml:id="br0">
      <inkml:brushProperty name="width" value="0.04286" units="cm"/>
      <inkml:brushProperty name="height" value="0.04286" units="cm"/>
      <inkml:brushProperty name="color" value="#008C3A"/>
    </inkml:brush>
  </inkml:definitions>
  <inkml:trace contextRef="#ctx0" brushRef="#br0">0 71 10832,'74'0'571,"-4"-8"1,4-3-572,-9 3 0,-1-1 0,7-1 0,-11-2 0,-29-1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26.460"/>
    </inkml:context>
    <inkml:brush xml:id="br0">
      <inkml:brushProperty name="width" value="0.04286" units="cm"/>
      <inkml:brushProperty name="height" value="0.04286" units="cm"/>
      <inkml:brushProperty name="color" value="#008C3A"/>
    </inkml:brush>
  </inkml:definitions>
  <inkml:trace contextRef="#ctx0" brushRef="#br0">335 0 15045,'-50'68'380,"-1"-1"1,-2 7 0,4-2-1513,14-18 0,4-3 0,-15 30 0,26-69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26.683"/>
    </inkml:context>
    <inkml:brush xml:id="br0">
      <inkml:brushProperty name="width" value="0.04286" units="cm"/>
      <inkml:brushProperty name="height" value="0.04286" units="cm"/>
      <inkml:brushProperty name="color" value="#008C3A"/>
    </inkml:brush>
  </inkml:definitions>
  <inkml:trace contextRef="#ctx0" brushRef="#br0">49 70 18093,'-29'-39'-326,"9"9"-4426,102 72 4886,-13-12 313,-14-5 0,11 4 1,-3 2-3586,13 12 1,-5-2 2855,-13-12 0,-4-1 1,25 30-1,-77-53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1.144"/>
    </inkml:context>
    <inkml:brush xml:id="br0">
      <inkml:brushProperty name="width" value="0.04286" units="cm"/>
      <inkml:brushProperty name="height" value="0.04286" units="cm"/>
      <inkml:brushProperty name="color" value="#008C3A"/>
    </inkml:brush>
  </inkml:definitions>
  <inkml:trace contextRef="#ctx0" brushRef="#br0">3 0 18989,'-3'39'1244,"4"1"-763,8-3-133,8 30-337,-8-29 0,5 17 516,2-41-494,1-13-10,63-22-79,-35 11 56,25-2 201,-50 54-951,-17 0 750,32 15 0,-26-32 0,25-12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27.318"/>
    </inkml:context>
    <inkml:brush xml:id="br0">
      <inkml:brushProperty name="width" value="0.04286" units="cm"/>
      <inkml:brushProperty name="height" value="0.04286" units="cm"/>
      <inkml:brushProperty name="color" value="#008C3A"/>
    </inkml:brush>
  </inkml:definitions>
  <inkml:trace contextRef="#ctx0" brushRef="#br0">0 42 19347,'20'-25'123,"67"9"-403,-34 39 280,24 23 0,-85 9-39,-26 1 0,-7-1-398,5-9 639,-1 24-2746,117-75 1,28-21-4136,-21 9 6679,17-7 0,-18 0 0,-70 15 0,-13 4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28.917"/>
    </inkml:context>
    <inkml:brush xml:id="br0">
      <inkml:brushProperty name="width" value="0.04286" units="cm"/>
      <inkml:brushProperty name="height" value="0.04286" units="cm"/>
      <inkml:brushProperty name="color" value="#008C3A"/>
    </inkml:brush>
  </inkml:definitions>
  <inkml:trace contextRef="#ctx0" brushRef="#br0">1 1 20031,'55'42'1434,"18"21"-3755,-13-4 1,0 3 2421,-18-17 0,0 0-556,20 21 1,-2 5 655,-14-3 1,-1 6 228,-2-2 0,3 8 0,-1-1-393,-1-3 1,0-1-1,1 6 19,0 1 0,3 6 0,-2 1 0,-6-7-165,-6-3 0,-6-4 0,0-2 112,1-8 1,-1-3 0,-3-2 859,-1 18 1,-6-16-853,-7-34 2751,6 4-2673,-13-26 247,-2-3 68,-1-2 525,-1 0-10760,0-42 9167,0 5 0,0-11 1,0 22-1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0.066"/>
    </inkml:context>
    <inkml:brush xml:id="br0">
      <inkml:brushProperty name="width" value="0.04286" units="cm"/>
      <inkml:brushProperty name="height" value="0.04286" units="cm"/>
      <inkml:brushProperty name="color" value="#008C3A"/>
    </inkml:brush>
  </inkml:definitions>
  <inkml:trace contextRef="#ctx0" brushRef="#br0">1 200 17532,'29'69'67,"-16"-13"0,-5-10 1558,-5-37-1299,2 22 245,15-127-246,-7 18-113,2-21 472,-13 34-3841,-2 33 3045,0 13-246,5 17 660,60 1-2480,2-7 2133,14 5-89,-30-4-1563,-46 7 1753,-2 7 1192,-8 22-2480,2-10-1626,-2 13 2858,6-26 0,0-2 0,2-4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1.250"/>
    </inkml:context>
    <inkml:brush xml:id="br0">
      <inkml:brushProperty name="width" value="0.04286" units="cm"/>
      <inkml:brushProperty name="height" value="0.04286" units="cm"/>
      <inkml:brushProperty name="color" value="#008C3A"/>
    </inkml:brush>
  </inkml:definitions>
  <inkml:trace contextRef="#ctx0" brushRef="#br0">0 106 15952,'53'21'1244,"-1"0"0,40 18-5876,-56-19 4912,-3 3 1261,-5 3-1036,11 50-438,-21-42 801,7 32 1710,-35-125-2567,8 18-11,-9-58-3889,47 33 1,7 9 1110,-16 21 1788,19-10 0,-2 18 990,-27 58 0,-7-13 0,-2-3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1.666"/>
    </inkml:context>
    <inkml:brush xml:id="br0">
      <inkml:brushProperty name="width" value="0.04286" units="cm"/>
      <inkml:brushProperty name="height" value="0.04286" units="cm"/>
      <inkml:brushProperty name="color" value="#008C3A"/>
    </inkml:brush>
  </inkml:definitions>
  <inkml:trace contextRef="#ctx0" brushRef="#br0">53 109 14911,'95'13'1956,"1"-1"1,-30-25 0,-27-8-2113,-59-2-124,-39-40 78,36 50-6851,-73 17 5988,46 13-609,-4-3 1,8 9 1673,50 55 0,-9-43 0,27 19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2.255"/>
    </inkml:context>
    <inkml:brush xml:id="br0">
      <inkml:brushProperty name="width" value="0.04286" units="cm"/>
      <inkml:brushProperty name="height" value="0.04286" units="cm"/>
      <inkml:brushProperty name="color" value="#008C3A"/>
    </inkml:brush>
  </inkml:definitions>
  <inkml:trace contextRef="#ctx0" brushRef="#br0">172 0 18317,'-42'18'201,"10"2"-5883,24 8 5648,30 21-797,53-20 1089,-16 6 975,-4-42 0,-10-15-1076,-37-5-190,-25-31-135,-50 27 781,7 19 0,-2 5-2406,-12 7-4675,0 22 6468,84-10 0,-1 6 0,17-18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2.702"/>
    </inkml:context>
    <inkml:brush xml:id="br0">
      <inkml:brushProperty name="width" value="0.04286" units="cm"/>
      <inkml:brushProperty name="height" value="0.04286" units="cm"/>
      <inkml:brushProperty name="color" value="#008C3A"/>
    </inkml:brush>
  </inkml:definitions>
  <inkml:trace contextRef="#ctx0" brushRef="#br0">48 1 17095,'-10'69'622,"0"0"0,0 0 0,1-2 0,3 2-2476,3 23 1,5 10 0,12-18 1892,15-33 1,9-10-119,0-1 1,7-15-747,41-39 0,-1-19-811,-6 0-565,-18 5 1,-12-3 2200,-38 1 0,-7 15 0,-8-1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2.879"/>
    </inkml:context>
    <inkml:brush xml:id="br0">
      <inkml:brushProperty name="width" value="0.04286" units="cm"/>
      <inkml:brushProperty name="height" value="0.04286" units="cm"/>
      <inkml:brushProperty name="color" value="#008C3A"/>
    </inkml:brush>
  </inkml:definitions>
  <inkml:trace contextRef="#ctx0" brushRef="#br0">0 105 17342,'78'-27'47,"0"0"0,-10-5 0,-16 22 0,0 1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4.669"/>
    </inkml:context>
    <inkml:brush xml:id="br0">
      <inkml:brushProperty name="width" value="0.04286" units="cm"/>
      <inkml:brushProperty name="height" value="0.04286" units="cm"/>
      <inkml:brushProperty name="color" value="#008C3A"/>
    </inkml:brush>
  </inkml:definitions>
  <inkml:trace contextRef="#ctx0" brushRef="#br0">139 115 14495,'39'-25'280,"-7"5"-280,-25 20-168,-1 0-56,-3 0 124,0 15 100,-2-8 268,-2 11-44,-8-12-21,-52-2-203,24-3 0,-44-18-886,61-8 886,-1-7-570,53-1 614,-9 22 57,45 8-56,-39 30 381,0 12-90,-60 10-101,6-18 516,-15-16-1266,68-48 200,10 9 1019,7-11-614,-30 34 774,-49 30-606,7-8-2821,-15 10 2742,31-27-683,-13-7-1131,13-10 1635,-14-25 0,18 20 0,-2-10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6.103"/>
    </inkml:context>
    <inkml:brush xml:id="br0">
      <inkml:brushProperty name="width" value="0.04286" units="cm"/>
      <inkml:brushProperty name="height" value="0.04286" units="cm"/>
      <inkml:brushProperty name="color" value="#008C3A"/>
    </inkml:brush>
  </inkml:definitions>
  <inkml:trace contextRef="#ctx0" brushRef="#br0">185 32 16154,'40'-17'1389,"-9"3"-1187,-31 14-202,0 0-168,0 7 549,-5 10-112,-7 15-185,-21 30 0,-6 5-456,-3 9 310,1-7 1,3-1-7444,8-4 7505,24-69 0,-4 29 0,19-58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2.332"/>
    </inkml:context>
    <inkml:brush xml:id="br0">
      <inkml:brushProperty name="width" value="0.04286" units="cm"/>
      <inkml:brushProperty name="height" value="0.04286" units="cm"/>
      <inkml:brushProperty name="color" value="#008C3A"/>
    </inkml:brush>
  </inkml:definitions>
  <inkml:trace contextRef="#ctx0" brushRef="#br0">94 516 18474,'-37'-23'0,"5"10"-180,8 49-504,34 6 684,-4-5 516,57-18-124,-33-28 1703,29-40-2050,-45 21-3101,3-47 3090,-24 45 123,-16-22-157,-11 33-168,-11 20 347,21 56 308,27-7 1,7 5-118,3 6 0,4 5-79,0 3 0,1 5 0,-2-7-491,-5-14 0,-3-2 127,-2 27 1,-9-6-567,-26-6 213,3-21-2225,-19 14 2640,22-36-336,19-48-269,43-43-96,4 7 0,11-12 1,-3 6 705,0 2 0,1 0 6,-1 4 0,4-3 0,-8 8 1517,9-14-1494,-8 1 2256,-9-1-2257,-17 22 1,-2-7-675,2-27 0,-2-1 713,-5 29 1,-1 3-242,-1-18 1,-3 26 1211,-7 49-337,-3 46-102,-7 16-453,1-5 1,-1 1-119,-3 28-134,5-16 0,8-3-359,25-8 2938,24 8-2724,24-69-163,-21-28 1,-2-9 677,11-8-124,5-24 24,-58 47 32,-2 0-179,-4 7 1,-1 0 10,-2 8 168,-8 1 236,-40 13-392,21-4-34,-25 8 3268,39 5-3268,6-4 23,2 13 105,33 23 1,12 3-129,12 1-478,3-11 0,13 4 0,-6-11-1259,25-10 11,-19-10 1,-4-14 1725,-10-41 0,-29 20 0,-2-18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6.451"/>
    </inkml:context>
    <inkml:brush xml:id="br0">
      <inkml:brushProperty name="width" value="0.04286" units="cm"/>
      <inkml:brushProperty name="height" value="0.04286" units="cm"/>
      <inkml:brushProperty name="color" value="#008C3A"/>
    </inkml:brush>
  </inkml:definitions>
  <inkml:trace contextRef="#ctx0" brushRef="#br0">87 75 12042,'-11'-11'5423,"2"3"-4437,-47-9 112,76-1-1064,-50-2 212,78 53 1,26 19-225,-14 3-33,-6 10 0,1 6-1967,-10-10 0,-6-8-980,4 1-297,-8-9 0,-5-12 2407,-19-32 0,-5-2 0,-5-4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6.802"/>
    </inkml:context>
    <inkml:brush xml:id="br0">
      <inkml:brushProperty name="width" value="0.04286" units="cm"/>
      <inkml:brushProperty name="height" value="0.04286" units="cm"/>
      <inkml:brushProperty name="color" value="#008C3A"/>
    </inkml:brush>
  </inkml:definitions>
  <inkml:trace contextRef="#ctx0" brushRef="#br0">1 0 17196,'88'9'515,"-2"-2"-5431,-28-6 1,-3-1-2388,3 4 7655,20 4 0,-69-3 1,-9 1-1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6.969"/>
    </inkml:context>
    <inkml:brush xml:id="br0">
      <inkml:brushProperty name="width" value="0.04286" units="cm"/>
      <inkml:brushProperty name="height" value="0.04286" units="cm"/>
      <inkml:brushProperty name="color" value="#008C3A"/>
    </inkml:brush>
  </inkml:definitions>
  <inkml:trace contextRef="#ctx0" brushRef="#br0">0 22 14395,'59'-4'398,"-1"0"0,3 3-1147,20-5 0,-5 1 0,-40 5 0,10-1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39:37.517"/>
    </inkml:context>
    <inkml:brush xml:id="br0">
      <inkml:brushProperty name="width" value="0.04286" units="cm"/>
      <inkml:brushProperty name="height" value="0.04286" units="cm"/>
      <inkml:brushProperty name="color" value="#008C3A"/>
    </inkml:brush>
  </inkml:definitions>
  <inkml:trace contextRef="#ctx0" brushRef="#br0">171 27 17039,'-29'42'313,"-1"-1"1,-20 33-291,40-43 33,39 12 0,16-2-490,11-2 456,5-1 1,8-6 80,-8-21 1,1-14 523,14-19 1,-2-7-438,-23 15 1,-5-3-79,10-19 0,-20-7 101,-82-44-202,11 30 11,2 12 1,-14 6-1674,-33 19 0,-20 14 1,15 7 1708,-13 13 1,15-14-1,-11-3 1,33 12-1,49 22 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05.522"/>
    </inkml:context>
    <inkml:brush xml:id="br0">
      <inkml:brushProperty name="width" value="0.04286" units="cm"/>
      <inkml:brushProperty name="height" value="0.04286" units="cm"/>
      <inkml:brushProperty name="color" value="#E71224"/>
    </inkml:brush>
  </inkml:definitions>
  <inkml:trace contextRef="#ctx0" brushRef="#br0">1 0 20087,'41'42'358,"-7"-7"-212,-19-1-79,-4-3 0,0 4 1,0 2 10,0 2 124,4 29-157,-6-26 22,5 21 124,-4-23-147,0-10 91,2 6 111,17 36-223,-14-32-23,17 39 7,-12-19 1,2 10-1,-2-8-3365,11 24 3361,-11-23 1,2 9 0,-3-13-2272,-1-2 2268,-9-21-12,9 29-66,11-3 123,10 23-17,-18-39 0,-1-1 2262,14 42-2324,-2-10 1,-1 2 1774,-15-31 0,2 0-1719,16 34 1,2-1-29,-15-30 0,-1-4 23,1 2 0,0-3-3387,11 25 3426,-3-2 34,-16-30 134,5 42-157,-8-29 0,1 2-50,4 4 1,2 2 26,2 6 1,3 0-1118,2-8 1,3-3 1094,1-1 1,1-1-6,-3-6 0,2 1 1117,18 20 0,2-3-1129,-13-25 1,3-3 27,18 15 1,6-7 0,-8-23 0,2-6-1157,8-4 0,0-3 1156,30 0 0,-35-16 1,-5-3-56,-12-2 22,37-23 11,-34 12 0,15-8 68,-3-12 2245,1-16-2341,-14-2 1,-1-6 1672,-7 4 1,-2-2-1657,8-12 0,-2-2 22,-9-1 1,-5 1-29,-7 12 1,-3 0-40,3-13 0,-1 0 39,-6 18 1,0 2 16,1 0 0,1 1-5,-2 11 0,0-3-12,12-40 0,3-10 13,-7 25 1,0-4 0,1 0-12,2-7 0,1 0 1,1 0-12,-1 0 0,1 0 0,1 3 48,1 9 1,2 3 0,-2 6-18,-2 0 1,2 2 13,4 3 0,5-2 0,-4 9 93,17-17 230,-17 24 0,-2 4-140,-2 5 89,-15 20-234,-13 14 21,0-5-156,5-22-3381,2 5 3414,3-10 12,0 14-1334,-5 11 1356,1 3 0,-6 8 0,3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12.892"/>
    </inkml:context>
    <inkml:brush xml:id="br0">
      <inkml:brushProperty name="width" value="0.08571" units="cm"/>
      <inkml:brushProperty name="height" value="0.08571" units="cm"/>
      <inkml:brushProperty name="color" value="#5B2D90"/>
    </inkml:brush>
  </inkml:definitions>
  <inkml:trace contextRef="#ctx0" brushRef="#br0">1 822 18418,'6'-17'448,"-2"4"-650,-4 13-291,0 0 493,0 4 112,0 3 179,11 33 359,-5 39-802,1-25 1,0 2 196,3 41 27,4-36 1,4-3 39,14 10 50,-3-11 1,1 7 22,-3 10 0,-3-1-180,-4-20 1,-2-1-12,0 13 1,-1-4 27,12 10-22,-6-21 0,8 10 0,-4-15-11,-8-14 628,2 3-617,-9-15 0,2 5-11,0-7 11,3 5-45,19 9-11,-11-13 34,16 12-57,-4-11 57,-3 0-12,27 9-3358,-25-14 3471,12 0-1,19-20 12,5-18-68,5 2-22,-17-17-22,-25-8-247,5-10 6,-10 13 0,3-4 1678,0 1 1,0-4-2217,-3-10 0,1-4-1114,13-22 1,-3 2 1914,-21 30 0,-1 1-142,24-39 0,-1 8 142,-13 31 0,7-14 0,1 0 12,-4 11-1,-8 13 0,1-2-2003,23-36 2015,-14 13-23,11-14-612,-13 24 0,0 2 533,8-10 844,-6 13 1,2-2-755,-4 6 0,-3 5 45,5-13 45,-10 5 0,-5 2-67,-10 10 328,3-19-194,3 14 2457,-2 12-2277,3-4 3380,-8 19-3907,-4 11 78,-3 2-1927,-2 6-3541,0 0 5569,0-8 0,0 6 0,0-5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16.657"/>
    </inkml:context>
    <inkml:brush xml:id="br0">
      <inkml:brushProperty name="width" value="0.08571" units="cm"/>
      <inkml:brushProperty name="height" value="0.08571" units="cm"/>
      <inkml:brushProperty name="color" value="#5B2D90"/>
    </inkml:brush>
  </inkml:definitions>
  <inkml:trace contextRef="#ctx0" brushRef="#br0">100 121 15706,'-8'-35'-224,"1"3"213,9 25 11,1-1-258,7 5-11,-2 1 145,4 0-593,-3 8 717,-5 6 68,1 8 44,-13 22-101,-1-10 45,-8 9 33,1-19 383,-3-4 659,8-8-907,-3-10 236,7-31-304,3-30-144,0 9-35,8-14-201,-4 50-997,8 8 1187,-4 18-55,9 22 100,-6-11 246,1 3-44,-6-17 527,-2-7-1368,-9-7-2991,-10 9 2771,-2-2 0,3 5 0,11 1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18.143"/>
    </inkml:context>
    <inkml:brush xml:id="br0">
      <inkml:brushProperty name="width" value="0.08571" units="cm"/>
      <inkml:brushProperty name="height" value="0.08571" units="cm"/>
      <inkml:brushProperty name="color" value="#5B2D90"/>
    </inkml:brush>
  </inkml:definitions>
  <inkml:trace contextRef="#ctx0" brushRef="#br0">73 152 16759,'25'-25'-112,"-3"5"0,-11 13-90,-4 4-403,-3 2 482,-2 1 134,3 23 23,-4-8 201,-1 33-302,-42-18 11,21-4 437,-41-49 280,46-35-493,7-15-302,24 14 22,5 34-247,13 29 426,-20 31-101,4 25 147,-14-13 1197,-10-3-928,-4-42-80,-3-10-2790,-2 2-6621,6-2 9109,2 6 0,4 2 0,2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5.721"/>
    </inkml:context>
    <inkml:brush xml:id="br0">
      <inkml:brushProperty name="width" value="0.08571" units="cm"/>
      <inkml:brushProperty name="height" value="0.08571" units="cm"/>
      <inkml:brushProperty name="color" value="#5B2D90"/>
    </inkml:brush>
  </inkml:definitions>
  <inkml:trace contextRef="#ctx0" brushRef="#br0">725 1 15583,'-33'48'722,"0"0"1,-5 8 0,-5 5 0,4-5-606,4-8 1,0 3-51,-14 20 0,-6 12 0,6-8-56,9-10 1,2-2-24,-12 20 1,2 0-51,14-17 1,5-4-1351,8-13 0,2-3-2235,-13 29 1037,27-45 2610,18-50 0,-6 13 0,5-12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6.261"/>
    </inkml:context>
    <inkml:brush xml:id="br0">
      <inkml:brushProperty name="width" value="0.08571" units="cm"/>
      <inkml:brushProperty name="height" value="0.08571" units="cm"/>
      <inkml:brushProperty name="color" value="#5B2D90"/>
    </inkml:brush>
  </inkml:definitions>
  <inkml:trace contextRef="#ctx0" brushRef="#br0">1 273 12826,'70'-61'489,"0"0"0,-31 23 1,-2 3-507,19-2 0,-8 10-229,-32 18 246,-7 5 459,-6 34-325,-2-8-2184,3 65-2723,-2-42 4773,4 31 0,-3-53 0,2-4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3.249"/>
    </inkml:context>
    <inkml:brush xml:id="br0">
      <inkml:brushProperty name="width" value="0.04286" units="cm"/>
      <inkml:brushProperty name="height" value="0.04286" units="cm"/>
      <inkml:brushProperty name="color" value="#008C3A"/>
    </inkml:brush>
  </inkml:definitions>
  <inkml:trace contextRef="#ctx0" brushRef="#br0">1 158 20490,'6'68'841,"1"-9"-1299,-3-31 525,1-6 332,-3-7-74,0-6 870,-2-12-1576,-8-74-146,53 7-588,-9 11 0,12 5 687,42 18 1,6 13-1,-40 7 1,-2 4-1,5 8 1,0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7.262"/>
    </inkml:context>
    <inkml:brush xml:id="br0">
      <inkml:brushProperty name="width" value="0.08571" units="cm"/>
      <inkml:brushProperty name="height" value="0.08571" units="cm"/>
      <inkml:brushProperty name="color" value="#5B2D90"/>
    </inkml:brush>
  </inkml:definitions>
  <inkml:trace contextRef="#ctx0" brushRef="#br0">1 170 13296,'39'37'1951,"14"8"-1750,-21-18 57,6 3-1,-21-16 2007,-6-7-1513,-14-70-942,4-28-268,-9 1-6645,28 12 3070,-1 72 4034,20 4 0,-22 2 0,-3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7.573"/>
    </inkml:context>
    <inkml:brush xml:id="br0">
      <inkml:brushProperty name="width" value="0.08571" units="cm"/>
      <inkml:brushProperty name="height" value="0.08571" units="cm"/>
      <inkml:brushProperty name="color" value="#5B2D90"/>
    </inkml:brush>
  </inkml:definitions>
  <inkml:trace contextRef="#ctx0" brushRef="#br0">0 0 12154,'37'40'1064,"0"0"1,30 25-673,-31-57 1446,13-11-1603,-26-7 403,-22-38-593,-40 19-157,-29-13-1344,6 32-2825,22 13 4281,37 6 0,4-2 0,17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7.830"/>
    </inkml:context>
    <inkml:brush xml:id="br0">
      <inkml:brushProperty name="width" value="0.08571" units="cm"/>
      <inkml:brushProperty name="height" value="0.08571" units="cm"/>
      <inkml:brushProperty name="color" value="#5B2D90"/>
    </inkml:brush>
  </inkml:definitions>
  <inkml:trace contextRef="#ctx0" brushRef="#br0">39 107 13768,'59'32'2812,"9"-40"-2308,-24-13-5133,-12-41 4629,-42 40 1330,-16-3-2002,-48 42-729,30 0-1176,-22 15 2577,51-15 0,9-7 0,6-7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8.171"/>
    </inkml:context>
    <inkml:brush xml:id="br0">
      <inkml:brushProperty name="width" value="0.08571" units="cm"/>
      <inkml:brushProperty name="height" value="0.08571" units="cm"/>
      <inkml:brushProperty name="color" value="#5B2D90"/>
    </inkml:brush>
  </inkml:definitions>
  <inkml:trace contextRef="#ctx0" brushRef="#br0">2 1 13274,'-1'63'2633,"3"3"-2027,6-10 122,8 36-5005,8-2 3885,1-3-3107,5-41 0,1-7 3499,-11-12 0,21 8 0,-41-34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8.511"/>
    </inkml:context>
    <inkml:brush xml:id="br0">
      <inkml:brushProperty name="width" value="0.08571" units="cm"/>
      <inkml:brushProperty name="height" value="0.08571" units="cm"/>
      <inkml:brushProperty name="color" value="#5B2D90"/>
    </inkml:brush>
  </inkml:definitions>
  <inkml:trace contextRef="#ctx0" brushRef="#br0">0 214 15952,'45'-34'246,"0"-1"1,-5 4 0,3 4-3004,8 7 1,-2 4 2756,11-5 0,11-2 0,-55 16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8.796"/>
    </inkml:context>
    <inkml:brush xml:id="br0">
      <inkml:brushProperty name="width" value="0.08571" units="cm"/>
      <inkml:brushProperty name="height" value="0.08571" units="cm"/>
      <inkml:brushProperty name="color" value="#5B2D90"/>
    </inkml:brush>
  </inkml:definitions>
  <inkml:trace contextRef="#ctx0" brushRef="#br0">0 1 17364,'22'50'22,"0"1"1,-1-4-1,2-4-1437,35 23 0,-32-36 0,16 10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29.895"/>
    </inkml:context>
    <inkml:brush xml:id="br0">
      <inkml:brushProperty name="width" value="0.08571" units="cm"/>
      <inkml:brushProperty name="height" value="0.08571" units="cm"/>
      <inkml:brushProperty name="color" value="#5B2D90"/>
    </inkml:brush>
  </inkml:definitions>
  <inkml:trace contextRef="#ctx0" brushRef="#br0">0 1 16031,'37'77'1434,"8"0"0,9 6-2456,-12-30 1,2-2-1,2 2 1022,6 11 0,1 1 0,2-1-780,3-5 1,1-2 0,-2-4 740,6 4 0,-2-5 462,-4-2 1,2 0-710,16 14 1,-4-2 55,-31-27 0,-3 0-1759,18 19 1,-19-5 2287,-42-24 0,5 3 1,-17-22-1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0.611"/>
    </inkml:context>
    <inkml:brush xml:id="br0">
      <inkml:brushProperty name="width" value="0.08571" units="cm"/>
      <inkml:brushProperty name="height" value="0.08571" units="cm"/>
      <inkml:brushProperty name="color" value="#5B2D90"/>
    </inkml:brush>
  </inkml:definitions>
  <inkml:trace contextRef="#ctx0" brushRef="#br0">27 1 11257,'-14'64'2365,"3"22"-7768,9-29 5560,6 17-135,5-27-841,12 5 942,-2-17 1122,-2-7-527,-9-20 447,-7-32-1165,-3-1 56,-8-39 34,3 24-34,-4-7 1199,9 24-1300,1 5-179,10-1 235,46 4-22,-14 5-135,8 23 0,-1 15-4552,-18 18 1,-6 6 4697,7-7 0,-3 1 0,0 46 0,-16-70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1.294"/>
    </inkml:context>
    <inkml:brush xml:id="br0">
      <inkml:brushProperty name="width" value="0.08571" units="cm"/>
      <inkml:brushProperty name="height" value="0.08571" units="cm"/>
      <inkml:brushProperty name="color" value="#5B2D90"/>
    </inkml:brush>
  </inkml:definitions>
  <inkml:trace contextRef="#ctx0" brushRef="#br0">0 286 13689,'46'54'1227,"-1"1"0,18 17 2471,-44-61-3721,-28-42-2159,-7-30 1,-1-7 2192,-2-8 403,6 18 1,3 2-1815,7-5-2287,17 29-3877,24-2 7564,4 34 0,-4 1 0,-20 5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1.512"/>
    </inkml:context>
    <inkml:brush xml:id="br0">
      <inkml:brushProperty name="width" value="0.08571" units="cm"/>
      <inkml:brushProperty name="height" value="0.08571" units="cm"/>
      <inkml:brushProperty name="color" value="#5B2D90"/>
    </inkml:brush>
  </inkml:definitions>
  <inkml:trace contextRef="#ctx0" brushRef="#br0">1 67 11526,'5'4'6600,"21"45"-6051,-3-48 482,50-8-572,-37-28 449,3-29-1177,-50 49-1681,-70 16 774,47 2 328,-30 9 0,62-12 0,5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3.539"/>
    </inkml:context>
    <inkml:brush xml:id="br0">
      <inkml:brushProperty name="width" value="0.04286" units="cm"/>
      <inkml:brushProperty name="height" value="0.04286" units="cm"/>
      <inkml:brushProperty name="color" value="#008C3A"/>
    </inkml:brush>
  </inkml:definitions>
  <inkml:trace contextRef="#ctx0" brushRef="#br0">0 0 14305,'71'41'1974,"-1"0"1,1 0 0,8 24 0,-14-29-1582,-19-89-135,-61 19-202,-10 5-23,-51 6-44,15 12-22,-24 5-875,34 18 885,36-4-1657,59 14 458,-2-15-795,32 2 2017,-38-9 0,-21 0 0,3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1.768"/>
    </inkml:context>
    <inkml:brush xml:id="br0">
      <inkml:brushProperty name="width" value="0.08571" units="cm"/>
      <inkml:brushProperty name="height" value="0.08571" units="cm"/>
      <inkml:brushProperty name="color" value="#5B2D90"/>
    </inkml:brush>
  </inkml:definitions>
  <inkml:trace contextRef="#ctx0" brushRef="#br0">143 58 14708,'35'-57'3687,"-49"73"-3687,-55-28 0,6 43 0,32 46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2.178"/>
    </inkml:context>
    <inkml:brush xml:id="br0">
      <inkml:brushProperty name="width" value="0.08571" units="cm"/>
      <inkml:brushProperty name="height" value="0.08571" units="cm"/>
      <inkml:brushProperty name="color" value="#5B2D90"/>
    </inkml:brush>
  </inkml:definitions>
  <inkml:trace contextRef="#ctx0" brushRef="#br0">12 0 17050,'-4'60'366,"0"0"0,0 13 1,4-6-367,11 2-51,4-2 1,3-3-921,5-6-127,11 19-6667,-25-54 7765,-4-13 0,-3-3 0,-2-7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2.328"/>
    </inkml:context>
    <inkml:brush xml:id="br0">
      <inkml:brushProperty name="width" value="0.08571" units="cm"/>
      <inkml:brushProperty name="height" value="0.08571" units="cm"/>
      <inkml:brushProperty name="color" value="#5B2D90"/>
    </inkml:brush>
  </inkml:definitions>
  <inkml:trace contextRef="#ctx0" brushRef="#br0">0 141 13846,'77'-35'445,"-1"0"0,7 0 1,-10-1-1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1:32.862"/>
    </inkml:context>
    <inkml:brush xml:id="br0">
      <inkml:brushProperty name="width" value="0.08571" units="cm"/>
      <inkml:brushProperty name="height" value="0.08571" units="cm"/>
      <inkml:brushProperty name="color" value="#5B2D90"/>
    </inkml:brush>
  </inkml:definitions>
  <inkml:trace contextRef="#ctx0" brushRef="#br0">0 44 17106,'50'-22'209,"-1"0"0,4 37 1,-11 14-98,-28 16-90,-12 30 0,-6 4 58,-8-9 177,-4 6 202,53-57-1535,24-46 1076,8-5 0,-21 2 0,-28 12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07.708"/>
    </inkml:context>
    <inkml:brush xml:id="br0">
      <inkml:brushProperty name="width" value="0.08571" units="cm"/>
      <inkml:brushProperty name="height" value="0.08571" units="cm"/>
      <inkml:brushProperty name="color" value="#5B2D90"/>
    </inkml:brush>
  </inkml:definitions>
  <inkml:trace contextRef="#ctx0" brushRef="#br0">451 1 17050,'-47'36'504,"1"5"-2649,-4 18 1,-10 18 0,10-11 1158,-4 11 590,2-12 0,-8 9 0,29-23-6519,37-35 6915,11-8 0,-4-4 0,1-4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08.073"/>
    </inkml:context>
    <inkml:brush xml:id="br0">
      <inkml:brushProperty name="width" value="0.08571" units="cm"/>
      <inkml:brushProperty name="height" value="0.08571" units="cm"/>
      <inkml:brushProperty name="color" value="#5B2D90"/>
    </inkml:brush>
  </inkml:definitions>
  <inkml:trace contextRef="#ctx0" brushRef="#br0">0 1 14675,'42'59'978,"0"1"1,-6-12-1,2-3-726,14 0 1,4-2-3011,9-2 1,-1-4 2561,-17-10 0,1 0-706,11 6 0,-2-1 632,9 14 1,-33-24 0,-8 1-1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0.181"/>
    </inkml:context>
    <inkml:brush xml:id="br0">
      <inkml:brushProperty name="width" value="0.08571" units="cm"/>
      <inkml:brushProperty name="height" value="0.08571" units="cm"/>
      <inkml:brushProperty name="color" value="#5B2D90"/>
    </inkml:brush>
  </inkml:definitions>
  <inkml:trace contextRef="#ctx0" brushRef="#br0">1 0 15034,'1'39'605,"0"-1"-538,8-18-67,17 15-168,4-9 56,13 7-45,7-15 179,-14-9 34,13-2 12,-19-9 44,8-13 56,-7-3-68,-2-5-32,-4-8-124,-15 16-146,3-9 168,-5 14 102,-4 3 44,0 1-112,-4 4-157,0-1 11,0 1 101,-11-1 12,2 2-404,-3-1 1232,13 37-694,10-12-62,12 21 0,4 4-39,4-1-45,6 23 1,-2 3 44,-12-14-17,-6-6 0,-4 0-229,-9-5 179,-4-15 33,-3-1 0,-21-17 68,3-9 0,-22-1 44,-15-11-78,11-2 22,-18-4 57,2-2-12,23 8 34,-4-1 0,30 6 482,14-11-583,22-3-852,27-15 852,37-8 0,3 1 0,-16 6 0,-1 1 0,-1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7.025"/>
    </inkml:context>
    <inkml:brush xml:id="br0">
      <inkml:brushProperty name="width" value="0.08571" units="cm"/>
      <inkml:brushProperty name="height" value="0.08571" units="cm"/>
      <inkml:brushProperty name="color" value="#5B2D90"/>
    </inkml:brush>
  </inkml:definitions>
  <inkml:trace contextRef="#ctx0" brushRef="#br0">0 11 14663,'85'-6'1480,"-9"2"-752,-14 6-761,-6 29-1,1-7 280,-27 51-134,-27-41-44,-3 16-124,2-34-1927,66-9 1983,17-13 0,-1 4 0,-18-9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5.225"/>
    </inkml:context>
    <inkml:brush xml:id="br0">
      <inkml:brushProperty name="width" value="0.08571" units="cm"/>
      <inkml:brushProperty name="height" value="0.08571" units="cm"/>
      <inkml:brushProperty name="color" value="#5B2D90"/>
    </inkml:brush>
  </inkml:definitions>
  <inkml:trace contextRef="#ctx0" brushRef="#br0">73 37 14003,'-1'-20'1434,"-1"4"-1456,-2 15 10,-23 33 1,-1 21-191,18-3 1,12 2 313,15 1 0,9-4-34,25 16 359,15-96 0,-5-24-11,-34 8-123,1-41-415,-28 70-180,-1 11 281,-5 11-34,-9 41 79,10 3 0,4 5-379,8 36 384,3-31 0,10-1-1531,27-4 1,5-4 1468,-18-8 1,0-1-12,11 8 1,-5-2-101,-12 8 66,-25-24-324,-42-5 0,-21-6 408,-8-11 1,-3-4 39,-6 6 0,2-4-56,2-7 0,22-12 0,49-25 0,4 27 0,21-15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5.461"/>
    </inkml:context>
    <inkml:brush xml:id="br0">
      <inkml:brushProperty name="width" value="0.08571" units="cm"/>
      <inkml:brushProperty name="height" value="0.08571" units="cm"/>
      <inkml:brushProperty name="color" value="#5B2D90"/>
    </inkml:brush>
  </inkml:definitions>
  <inkml:trace contextRef="#ctx0" brushRef="#br0">0 0 13992,'56'0'-318,"0"1"0,-2-1 1,-2 0-1745,22 1 2062,4 11 0,-38-8 0,-6 7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3.967"/>
    </inkml:context>
    <inkml:brush xml:id="br0">
      <inkml:brushProperty name="width" value="0.04286" units="cm"/>
      <inkml:brushProperty name="height" value="0.04286" units="cm"/>
      <inkml:brushProperty name="color" value="#008C3A"/>
    </inkml:brush>
  </inkml:definitions>
  <inkml:trace contextRef="#ctx0" brushRef="#br0">1 84 17017,'27'37'1389,"7"-5"-2273,59-13 1770,-45-18 753,35-8-776,-83-50-1345,-84 11-1221,34-4-1290,-46 37 2993,102 29 0,-5-5 0,24 2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5.602"/>
    </inkml:context>
    <inkml:brush xml:id="br0">
      <inkml:brushProperty name="width" value="0.08571" units="cm"/>
      <inkml:brushProperty name="height" value="0.08571" units="cm"/>
      <inkml:brushProperty name="color" value="#5B2D90"/>
    </inkml:brush>
  </inkml:definitions>
  <inkml:trace contextRef="#ctx0" brushRef="#br0">0 0 11750,'13'4'1524,"49"2"0,13-3-7778,-1 1 4433,14-1 1,2 0 1820,-8-1 0,-35-2 0,-17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6.092"/>
    </inkml:context>
    <inkml:brush xml:id="br0">
      <inkml:brushProperty name="width" value="0.08571" units="cm"/>
      <inkml:brushProperty name="height" value="0.08571" units="cm"/>
      <inkml:brushProperty name="color" value="#5B2D90"/>
    </inkml:brush>
  </inkml:definitions>
  <inkml:trace contextRef="#ctx0" brushRef="#br0">82 25 12893,'-38'55'-583,"1"0"1,35 8 582,26-46 728,46-86 2107,-78-11-2375,-28 15 21,-3 115-358,24 3-2519,57 22 0,25-6-1414,20-37 3810,-12-10 0,-7-6 0,-29-16 0,-13-1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6.408"/>
    </inkml:context>
    <inkml:brush xml:id="br0">
      <inkml:brushProperty name="width" value="0.08571" units="cm"/>
      <inkml:brushProperty name="height" value="0.08571" units="cm"/>
      <inkml:brushProperty name="color" value="#5B2D90"/>
    </inkml:brush>
  </inkml:definitions>
  <inkml:trace contextRef="#ctx0" brushRef="#br0">383 1 15034,'-37'53'332,"1"-1"0,0 0 1,2-3-289,-22 23-1360,11-6 0,2-2 352,4-8-280,6-3 0,9-21 1244,24-48 0,0 8 0,0-7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6.540"/>
    </inkml:context>
    <inkml:brush xml:id="br0">
      <inkml:brushProperty name="width" value="0.08571" units="cm"/>
      <inkml:brushProperty name="height" value="0.08571" units="cm"/>
      <inkml:brushProperty name="color" value="#5B2D90"/>
    </inkml:brush>
  </inkml:definitions>
  <inkml:trace contextRef="#ctx0" brushRef="#br0">0 1 14473,'55'47'-281,"0"1"1,-1-1 0,22 14 0,6-4 0,-7-15 0,-49-40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7.360"/>
    </inkml:context>
    <inkml:brush xml:id="br0">
      <inkml:brushProperty name="width" value="0.08571" units="cm"/>
      <inkml:brushProperty name="height" value="0.08571" units="cm"/>
      <inkml:brushProperty name="color" value="#5B2D90"/>
    </inkml:brush>
  </inkml:definitions>
  <inkml:trace contextRef="#ctx0" brushRef="#br0">1 36 13061,'64'5'273,"1"0"0,-3 0 0,-4-1-6752,20-7 6479,-21-8 0,-4 0 0,-1 3 0,14-13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7.517"/>
    </inkml:context>
    <inkml:brush xml:id="br0">
      <inkml:brushProperty name="width" value="0.08571" units="cm"/>
      <inkml:brushProperty name="height" value="0.08571" units="cm"/>
      <inkml:brushProperty name="color" value="#5B2D90"/>
    </inkml:brush>
  </inkml:definitions>
  <inkml:trace contextRef="#ctx0" brushRef="#br0">1 0 11358,'29'64'0,"0"1"0,1-1 0,5 13 0,0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8.041"/>
    </inkml:context>
    <inkml:brush xml:id="br0">
      <inkml:brushProperty name="width" value="0.08571" units="cm"/>
      <inkml:brushProperty name="height" value="0.08571" units="cm"/>
      <inkml:brushProperty name="color" value="#5B2D90"/>
    </inkml:brush>
  </inkml:definitions>
  <inkml:trace contextRef="#ctx0" brushRef="#br0">20 1 14260,'12'74'271,"1"1"1,0-1 0,-2-10 0,0-2-272,11 29 0,-13-10-863,-40-28 1143,9-48-10,-20 2-270,26-36-79,55 18 169,0 5 100,40 9 46,-5 10-499,-21 3 0,1 3 275,21 13-12,9 9-213,-54-12 325,-40-12-112,-27 0 39,-36-12 0,-8-4-39,-14 2-347,18-2 0,7-1-5256,28 0 2287,30 2 3316,32 1 0,-7 0 0,13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8.391"/>
    </inkml:context>
    <inkml:brush xml:id="br0">
      <inkml:brushProperty name="width" value="0.08571" units="cm"/>
      <inkml:brushProperty name="height" value="0.08571" units="cm"/>
      <inkml:brushProperty name="color" value="#5B2D90"/>
    </inkml:brush>
  </inkml:definitions>
  <inkml:trace contextRef="#ctx0" brushRef="#br0">195 0 14406,'-18'49'106,"-1"-1"1,-18 38-3648,-12-19-1434,21-32 4975,-6 7 0,28-38 0,3-4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8.543"/>
    </inkml:context>
    <inkml:brush xml:id="br0">
      <inkml:brushProperty name="width" value="0.08571" units="cm"/>
      <inkml:brushProperty name="height" value="0.08571" units="cm"/>
      <inkml:brushProperty name="color" value="#5B2D90"/>
    </inkml:brush>
  </inkml:definitions>
  <inkml:trace contextRef="#ctx0" brushRef="#br0">0 0 13095,'68'56'446,"1"0"1,-1 0-1,-28 3 1,0-10 0,36-25-1,1 0 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9.068"/>
    </inkml:context>
    <inkml:brush xml:id="br0">
      <inkml:brushProperty name="width" value="0.08571" units="cm"/>
      <inkml:brushProperty name="height" value="0.08571" units="cm"/>
      <inkml:brushProperty name="color" value="#5B2D90"/>
    </inkml:brush>
  </inkml:definitions>
  <inkml:trace contextRef="#ctx0" brushRef="#br0">1 0 13095,'63'10'-1853,"1"0"1,33 0 0,-4-4 1852,-8-9 0,-23 4 0,-10-2 0,-32-3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0.532"/>
    </inkml:context>
    <inkml:brush xml:id="br0">
      <inkml:brushProperty name="width" value="0.04286" units="cm"/>
      <inkml:brushProperty name="height" value="0.04286" units="cm"/>
    </inkml:brush>
  </inkml:definitions>
  <inkml:trace contextRef="#ctx0" brushRef="#br0">534 1 17487,'-54'23'487,"0"0"1,-6 10-1,-5 5 1,9-4-757,-18 15-2622,2 3 1,9-4-124,37-27 3014,17-9 0,12-14 0,7-5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4.288"/>
    </inkml:context>
    <inkml:brush xml:id="br0">
      <inkml:brushProperty name="width" value="0.04286" units="cm"/>
      <inkml:brushProperty name="height" value="0.04286" units="cm"/>
      <inkml:brushProperty name="color" value="#008C3A"/>
    </inkml:brush>
  </inkml:definitions>
  <inkml:trace contextRef="#ctx0" brushRef="#br0">120 0 19684,'-31'69'672,"1"0"0,6-14 0,5 1-622,7 3 1,9 4-707,15 19 1,5-3-4751,-3-1 5406,4-22 0,0-13 0,-11-35 0,-3-22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9.273"/>
    </inkml:context>
    <inkml:brush xml:id="br0">
      <inkml:brushProperty name="width" value="0.08571" units="cm"/>
      <inkml:brushProperty name="height" value="0.08571" units="cm"/>
      <inkml:brushProperty name="color" value="#5B2D90"/>
    </inkml:brush>
  </inkml:definitions>
  <inkml:trace contextRef="#ctx0" brushRef="#br0">1 0 4863,'9'13'4908,"31"63"-3772,-23 3-2520,2-30 0,-2-1 1384,-5 27 0,-11-57 0,2-9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19.788"/>
    </inkml:context>
    <inkml:brush xml:id="br0">
      <inkml:brushProperty name="width" value="0.08571" units="cm"/>
      <inkml:brushProperty name="height" value="0.08571" units="cm"/>
      <inkml:brushProperty name="color" value="#5B2D90"/>
    </inkml:brush>
  </inkml:definitions>
  <inkml:trace contextRef="#ctx0" brushRef="#br0">162 0 14641,'-43'35'496,"1"1"1,-6 11 0,19 2-5059,89 30 4102,-4-42 1,7-6-202,5-2 1,3-7 456,6-15 1,-7-8 203,-13-7 0,-30 6 0,-7-6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47.781"/>
    </inkml:context>
    <inkml:brush xml:id="br0">
      <inkml:brushProperty name="width" value="0.08571" units="cm"/>
      <inkml:brushProperty name="height" value="0.08571" units="cm"/>
      <inkml:brushProperty name="color" value="#5B2D90"/>
    </inkml:brush>
  </inkml:definitions>
  <inkml:trace contextRef="#ctx0" brushRef="#br0">1 0 6518,'0'0'0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2:54.066"/>
    </inkml:context>
    <inkml:brush xml:id="br0">
      <inkml:brushProperty name="width" value="0.08571" units="cm"/>
      <inkml:brushProperty name="height" value="0.08571" units="cm"/>
      <inkml:brushProperty name="color" value="#5B2D90"/>
    </inkml:brush>
  </inkml:definitions>
  <inkml:trace contextRef="#ctx0" brushRef="#br0">1 316 15471,'36'10'56,"-5"1"-56,-28-5 67,8 11-67,-5-10 11,6 9-11,-6-9-3381,7 10 3404,-5-6-46,6 11 46,-8-11-12,0 0-11,-3-3 0,0-4-67,0 7 3425,1 4-3403,2 8 45,-2-5-33,5 4-1,-4-10 34,3 2-45,-3 1 0,0 3 90,0 0-34,1-2 90,2 4-90,-3-10 23,8 14-45,-6-15 22,6 14-11,-6-13 22,8 14 1,-6-12-23,4 7 0,-5-9-23,1 9 1,-3-5 11,4 11-3381,0 2 3425,-4-9-66,0 2 78,-1-9-79,2 11 34,5 6 0,-4-4-11,0-4 3436,3 9-3458,-6-15 66,8 16-33,-6-19 0,-2-3 34,4 9-56,-6-9 22,5 11 0,-5-10 11,6 9-22,-4-5 33,2 0-33,0 4 11,-3-9 22,7 11-44,-5-9 33,3 4-45,-1 3 34,-3-6 12,3 5-24,-1-1 35,-2-5-1,11 13-22,-10-13 11,11 11-33,-12-14 44,3 2-44,-5-5 33,5 5-11,-5-3 11,6 5-22,-7-6 11,1 0 0,0 2 11,0-3-33,3 4 33,1-1-11,-1-1-11,6 7 33,-4-6-44,4 4 44,1 1-33,-5-5 11,3 4 0,-3-3 23,5 4-35,-1-1 24,11 9-12,-12-12-23,13 13 57,-13-11-45,9 11 11,-11-12-34,6 18 23,-9-18 0,5 17 11,-7-18 44,12 22-21,-9-18-34,6 10 44,-8-15 1,-3-4-34,2 4 0,-2-3 11,7 6-11,-4-6 11,8 7-11,-10-8 23,6 5 33,-4-1 100,6 3-88,-1 1-46,1-3 34,7 6-11,-6-5 0,3 1-12,-2-3-44,-9-6 33,2 2-44,-3 0 44,-1-1-22,3 2 0,0-1 23,4 3-1,0-1 1,2 1-46,-5-3 23,2 4 11,-4-5-44,1 3 55,-1-2-11,1 1 1,1 3-35,-1-2 68,3 1-45,-4-5 22,3 3-22,-4-4-11,0 4 22,-1-2-11,1 1 23,3 1-23,-2-2 0,4 5 0,-4-4 0,2 2 0,-4-3 0,0 0 11,3 2 11,-2-3-10,2 3 22,0 0-12,-1-2 1,0 1 66,-3-3-55,-1 0 246,7 2-258,-4-2 45,6 4-78,-8-3 22,1 1 1,0-2-24,-1 0 35,2 0-12,0 0 0,2 1-11,-3 0-11,1 0 0,-1 1-12,-1-1 12,2 0 22,0 2 101,4-1-112,0 0 12,2-1-35,-4-1 113,-1 0-79,-1 0 11,2 0 23,-4 1-123,1-1 78,-2 2-23,0-1 1,0 0 0,5 1-1,-2-1 34,4 2 12,-3-2 44,1 0-67,-3-1 0,2 0-56,-2 1 67,1 0-11,-1 0 0,1 0-11,-3 0-45,2 0 0,3 2 45,0 0 44,6 0 46,-3-2-90,0 0 22,-1 0 11,-5-1 68,10 1-57,-1-1-21,2 0-12,-6 0 22,-4-2-11,1 0 34,-1-1-90,2 2 45,-4 1-22,-1 0 55,2-2 57,6-6-101,-2 3-12,5-6 46,-8 7-34,2-1 11,-4 4 0,1 0-23,6-7-22,8-5 101,-2-4-3515,4 0 3459,-11 8-67,1-5 56,-5 9-258,3-7 213,-4 9-146,3-5 135,-3 3 3437,3-1-3381,-3 2-12,1 2 34,0-2-11,1 0 12,4-4-24,-1 0 24,5-6-46,-2 4 34,-1 0-101,2-2-79,-6 7 12,13-17 168,-7 7 0,4-4-67,-3 3 45,-8 10-45,12-14 67,-9 9-34,13-15-44,-12 15 22,5-7-45,2-1-3280,5-1 3370,-2-1 44,1 2-33,-8 7-33,9-12-135,19-17 179,-9 8 11,5-4 3382,-21 17-3472,-4-10-3492,5-17 3493,-4 9-2369,7-15 2413,-9 31-248,13-26 260,-8 25-11,25-46 11,-23 43 67,17-39 44,-25 47-111,5-15 11,-3 14 2162,0 0-2016,19-37-46,-20 31 539,12-68-370,-18 53 114,4-32-439,-1 42 17,11-16 50,-1 14-2414,8-24 2403,-8 25 1271,6-16-1293,-15 31 56,31-55-1,-28 46 46,18-36-91,-26 52 24,-1-4-12,-1 10 2903,0-6-2813,1-3 1530,2-1-1452,1-23-3448,0 1 3291,0-2 1,-2 11 256,4 10-234,-3 10 0,3-5-23,-5 7-11,0-1-79,-1-8-100,1 8 3414,-1-5-2966,0 10 179,1 0-10279,21-1 8516,2-8 1,2 6 0,-8-6-1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3:29.490"/>
    </inkml:context>
    <inkml:brush xml:id="br0">
      <inkml:brushProperty name="width" value="0.08571" units="cm"/>
      <inkml:brushProperty name="height" value="0.08571" units="cm"/>
      <inkml:brushProperty name="color" value="#5B2D90"/>
    </inkml:brush>
  </inkml:definitions>
  <inkml:trace contextRef="#ctx0" brushRef="#br0">0 1 15403,'43'26'236,"-4"-2"-136,26 19-111,-29-14 11,24 18 11,-42-22 57,7 6-12,-7-11 22,36 34-78,-33-35 22,19 18 57,-21-20-57,-5-5 23,8 6-23,-7-6-10,0 1-35,23 25 102,2-4-23,33 24-90,2-1-145,-3 2-1506,-29-25 0,-2-2 1696,5 11 34,20 6-56,-19-7 67,-3-5 471,-4-2 1557,-26-26-1782,-7-7-190,-5-2-112,-2-6 0,0 5 0,0-5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3:30.675"/>
    </inkml:context>
    <inkml:brush xml:id="br0">
      <inkml:brushProperty name="width" value="0.08571" units="cm"/>
      <inkml:brushProperty name="height" value="0.08571" units="cm"/>
      <inkml:brushProperty name="color" value="#5B2D90"/>
    </inkml:brush>
  </inkml:definitions>
  <inkml:trace contextRef="#ctx0" brushRef="#br0">389 80 12736,'-23'3'1838,"3"-2"-7342,10-5 5639,1 0-23,3 0 1812,-6-3-1263,6 3-538,0-1 91,3 3 645,-6-1-870,-14-5 952,2-1-560,-2-3-258,11 2-190,5 4 3358,1 1-3470,2 4 179,12 3 33,16 13 46,39 29-102,-13-4-10,19 11 78,-48-33-135,-7-8-212,-14-10 122,2 0 91,0 0-314,1 0 122,1 0 539,-2 0 627,0 0-4277,-12 0 3370,-16 0-1,-5 0-22,-17 0 1,-43 0 21,40 2 1,0 0-706,-39 0 728,36 8 0,53-7 0,12 4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3:33.927"/>
    </inkml:context>
    <inkml:brush xml:id="br0">
      <inkml:brushProperty name="width" value="0.08571" units="cm"/>
      <inkml:brushProperty name="height" value="0.08571" units="cm"/>
      <inkml:brushProperty name="color" value="#5B2D90"/>
    </inkml:brush>
  </inkml:definitions>
  <inkml:trace contextRef="#ctx0" brushRef="#br0">1 155 5747,'58'6'403,"0"0"0,-5 0 0,-1-2-223,39-4-90,-19 0 1975,26 0-2065,-42 0 0,-1 0 11,29 0 415,-30 0 0,2 0-415,1 0 0,-2 0-33,13 0 500,29 0-456,-2-1 1422,-27-3-1674,31-4 0,1-2 230,-20 0 157,11 0 0,-7 2-56,-40 6-22,22 1-46,-34 1-3391,8 0 3369,6 0-56,32-4-112,3-2-34,14-5 191,-9 0-2200,-27 1 2267,8 1-146,-5 5 1,1 0-169,15 0-145,-14 2 0,-3 0-292,-10 2-357,14 0 497,-2 0 1,7-3 761,8-4 0,2-2 650,8 3 1,-1 0-326,-14-4 1,-7 2 2352,14 2-1697,-2 9-874,-33-1 269,25 2 291,-29-3-325,4 3 3000,-21-1-3246,-12 4 269,-12 1-337,0-4 169,0 1 549,0-4-1603,0-1-2286,-6 3-4829,-8-1 7754,-13 1 0,10-2 0,-1-1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3:37.209"/>
    </inkml:context>
    <inkml:brush xml:id="br0">
      <inkml:brushProperty name="width" value="0.08571" units="cm"/>
      <inkml:brushProperty name="height" value="0.08571" units="cm"/>
      <inkml:brushProperty name="color" value="#5B2D90"/>
    </inkml:brush>
  </inkml:definitions>
  <inkml:trace contextRef="#ctx0" brushRef="#br0">0 606 14742,'38'21'191,"26"22"-213,-45-29 55,29 25 34,-37-27 1,6 5 66,9-4-123,-4-3 34,18 7-3504,-13-4 3436,4 4 35,-4 3-1,-7-6 22,3 3 35,18 2-57,-5-5-34,13 5 3326,-18-6-3449,-9-2 124,3 7-23,4-4-3392,22 8 3426,-16-9-2292,28 6 2315,-39-11 22,47 6-360,-16-8 282,-3 1-1,-8-1 45,-34-1 0,1-1 22,7 0 12,18 1-79,3-3-67,15 1 45,-24-3 11,1 0 33,-12 0-55,7 0 11,5 0 2313,0-1-2302,-2 0 3437,-13 0-3426,0 0 90,-2-1-34,25-3-3437,10-5 3437,-5 2-22,3-2-11,-18 5-2359,26-14 2348,-23 7-46,28-18 79,-40 20 2414,19-14-2458,8-5-1,7-4 67,3-2-2257,8-4 2224,-32 19 2268,14-11-2357,5-5 32,-4 2 68,19-15 45,-16 9 0,-7 1 3336,7-13-3409,-14 10 0,1-2 22,-3 5 1,2-2-1551,16-19 0,-1 2 3057,5-7-2081,-20 23 1,-5 3 848,-6 6-12,-1-1 79,-14 22 169,-1 3-651,-6 5-1882,-1 5 2028,-16 31 0,10-21 0,-10 21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3:38.178"/>
    </inkml:context>
    <inkml:brush xml:id="br0">
      <inkml:brushProperty name="width" value="0.08571" units="cm"/>
      <inkml:brushProperty name="height" value="0.08571" units="cm"/>
      <inkml:brushProperty name="color" value="#5B2D90"/>
    </inkml:brush>
  </inkml:definitions>
  <inkml:trace contextRef="#ctx0" brushRef="#br0">13 1 14854,'-12'58'2331,"23"31"-2186,3-41 421,15 33 0,1 6-964,-6-7 420,-2-6 1,-2 5 27,-12-11 1,-4-6-29,2 18 64,-4-4 0,-3-3-108,-4-22-1513,9 6-1524,13-49 3059,22-26 0,-13 9 0,0-9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3:38.924"/>
    </inkml:context>
    <inkml:brush xml:id="br0">
      <inkml:brushProperty name="width" value="0.08571" units="cm"/>
      <inkml:brushProperty name="height" value="0.08571" units="cm"/>
      <inkml:brushProperty name="color" value="#5B2D90"/>
    </inkml:brush>
  </inkml:definitions>
  <inkml:trace contextRef="#ctx0" brushRef="#br0">6 0 16838,'-5'91'2644,"4"1"-2151,9-14-5104,0 9 4813,-4 6 89,-1 0-162,-4-16 0,-2 6 5,0-4 1,0 1-874,3 10 1,-1-3 704,0-28 1,2-8-236,9 4 123,-3-41 0,-2-7 1,-1-2-1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4.439"/>
    </inkml:context>
    <inkml:brush xml:id="br0">
      <inkml:brushProperty name="width" value="0.04286" units="cm"/>
      <inkml:brushProperty name="height" value="0.04286" units="cm"/>
      <inkml:brushProperty name="color" value="#008C3A"/>
    </inkml:brush>
  </inkml:definitions>
  <inkml:trace contextRef="#ctx0" brushRef="#br0">0 50 22664,'68'-17'-202,"8"4"202,10 7 0,-1 3 0,-11 1 0,-12-2 0,0-1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3:40.710"/>
    </inkml:context>
    <inkml:brush xml:id="br0">
      <inkml:brushProperty name="width" value="0.08571" units="cm"/>
      <inkml:brushProperty name="height" value="0.08571" units="cm"/>
      <inkml:brushProperty name="color" value="#5B2D90"/>
    </inkml:brush>
  </inkml:definitions>
  <inkml:trace contextRef="#ctx0" brushRef="#br0">419 1 15303,'-47'7'11,"-20"7"-673,-11 38 741,41-25 33,25 25-68,52-44 125,15-2 44,-26-3 168,-6 0 22,-18 8-213,-42 16-156,-35 20-208,9-2 1,0 1-163,-12 13 661,55 21-1383,72-67 1,18-10 1124,-18 6 0,1 0-2594,13-4 1,-8-1-3939,-25 2 6465,-17 6 0,-11-8 0,2-1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3:41.562"/>
    </inkml:context>
    <inkml:brush xml:id="br0">
      <inkml:brushProperty name="width" value="0.08571" units="cm"/>
      <inkml:brushProperty name="height" value="0.08571" units="cm"/>
      <inkml:brushProperty name="color" value="#5B2D90"/>
    </inkml:brush>
  </inkml:definitions>
  <inkml:trace contextRef="#ctx0" brushRef="#br0">0 1 14809,'29'52'202,"0"0"0,45 2-5750,-17 20 5570,-2-70 1510,-44-15-1510,-1-10 247,0-13 90,-2 6 735,0-4 16,-1 5-1021,-3 15-425,1-3 3796,3 49-3287,52-30 1,7-2-995,-27 32 882,29-31 1,-13-1 846,-55 15-528,-7 45-391,4-22-1030,27 34-326,-6-56-1984,25 1 3351,-23-18 0,-9-1 0,-5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4:02.084"/>
    </inkml:context>
    <inkml:brush xml:id="br0">
      <inkml:brushProperty name="width" value="0.08571" units="cm"/>
      <inkml:brushProperty name="height" value="0.08571" units="cm"/>
      <inkml:brushProperty name="color" value="#5B2D90"/>
    </inkml:brush>
  </inkml:definitions>
  <inkml:trace contextRef="#ctx0" brushRef="#br0">234 138 13117,'-36'15'572,"0"1"-5863,8-3 5359,-1 4 1363,4 3-1386,1 3 44,-8 25-1643,17-14 1543,7 9-591,61-34 0,15-14 602,-17-2 1260,23-17 0,-10-13-968,-49-28-404,1-6-321,-21-23 1,3 69-1,-2-22 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4:02.333"/>
    </inkml:context>
    <inkml:brush xml:id="br0">
      <inkml:brushProperty name="width" value="0.08571" units="cm"/>
      <inkml:brushProperty name="height" value="0.08571" units="cm"/>
      <inkml:brushProperty name="color" value="#5B2D90"/>
    </inkml:brush>
  </inkml:definitions>
  <inkml:trace contextRef="#ctx0" brushRef="#br0">1 1 9465,'15'47'9748,"-4"-5"-11661,1 18 0,2 16 0,-3-10 1398,3 15 796,12 13 1,0-15 0,-18-60 0,7-2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4:02.782"/>
    </inkml:context>
    <inkml:brush xml:id="br0">
      <inkml:brushProperty name="width" value="0.08571" units="cm"/>
      <inkml:brushProperty name="height" value="0.08571" units="cm"/>
      <inkml:brushProperty name="color" value="#5B2D90"/>
    </inkml:brush>
  </inkml:definitions>
  <inkml:trace contextRef="#ctx0" brushRef="#br0">41 153 14719,'35'29'1076,"55"-51"-919,-47-1-34,-1-16 1,-9-1 55,-29 16-179,-10-10-4476,-62 50 4499,7 19 27,16-14 0,1 4-1081,-7 49 1031,38-40 124,24 13-141,35-35 0,15-10-2589,4-1 1,3-3 2605,12-5 0,-4-2 0,21-4 0,-59-4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4:05.400"/>
    </inkml:context>
    <inkml:brush xml:id="br0">
      <inkml:brushProperty name="width" value="0.08571" units="cm"/>
      <inkml:brushProperty name="height" value="0.08571" units="cm"/>
      <inkml:brushProperty name="color" value="#5B2D90"/>
    </inkml:brush>
  </inkml:definitions>
  <inkml:trace contextRef="#ctx0" brushRef="#br0">146 151 16692,'-25'18'1815,"55"11"-1680,-24-27 873,23-9-784,-41-16-224,-27-2-11,-5 59 106,25 20 0,6 7-72,-8 30 21,33 2 1,13 3-17,-4-39 0,3-5-300,0 2 1,-3-2 316,3 26-449,-44-36-1119,-53-27-2411,32-26 3755,-13-18-11,76-30-225,24 19 0,10 2 314,-5-3 1,1-2 21,9-10 1,-4-1 295,-17 14 0,-8-2 175,-13-17 1,-13 2 156,-20 10-292,-7-28 2934,-24 103-4076,25 26 660,10 3-783,86-3-677,-21-67 1,2-10 1885,-4 16 1,-2-3 1501,7-25 0,-13-1-1366,-29 18-2303,-1-6 2011,-15 24 89,0-1-762,0-4 2617,0 2-2169,0-5 158,-2-1 594,-6-2 3100,4 1-2126,-7 2-1311,10 6-392,-3 0-44,19 66 122,-2-36 46,12 48-57,0-53 113,-12-12-3147,10-1 3270,-16-10-124,8-7-10,12-19-124,1-5-12,11-7 91,-15 16-337,-11 11 213,-10 47-34,5-19-10,20 33-415,50-35 459,10-3 179,-4-11 314,-8-35-123,-57 12 78,9-48-167,-26 40-1,-7-15-392,-14 21 3448,4 14-3380,-19-2 100,14 20 28,-11 31 0,1 9-252,8-3-314,25 11 1,19-7-382,30-42 0,13-18 1126,16-11 1,0-9 632,-15-3 1,-9-7 448,-14-11 0,-18-1-539,-27 7 416,-13 7-1043,5 34 875,-1 0-807,11 4-875,0 0 718,-1-1 22,1 2-470,-1-3 459,1 1 22,0 0 45,0-1-123,0 2 314,0 0-549,0 0 728,7 35 156,13 41-279,-1 17-213,4 2-45,-11-31-23,-3-36 135,0-7-459,4-41-191,16-62 449,1-11 89,-8 31 0,1 1 33,11-19 247,-5 30-1770,5 41 1490,29 50 0,-33-13 0,18 16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4:06.117"/>
    </inkml:context>
    <inkml:brush xml:id="br0">
      <inkml:brushProperty name="width" value="0.08571" units="cm"/>
      <inkml:brushProperty name="height" value="0.08571" units="cm"/>
      <inkml:brushProperty name="color" value="#5B2D90"/>
    </inkml:brush>
  </inkml:definitions>
  <inkml:trace contextRef="#ctx0" brushRef="#br0">205 56 22855,'-20'77'-230,"-1"-1"0,1 1 0,-4-26 1,-1-3 167,-7 45 0,0-29-83,1-84 61,36-29 0,14-13 89,-2 6 1,4 1 95,1-1 0,2 2-17,-1 7 0,0 5 543,9-8-492,-17 24-113,1 4-146,-15 20 1,8 67 168,17 16-474,-15-31 0,1 0 340,22 35-2858,-14-29-1804,-37-15 3417,-47-1 1380,4-26 3954,-29-51-975,71 4-1445,0-11-1255,18 26-471,0 16 981,8 2-891,11 0-672,12 0-2263,23 1-898,-13-1 3889,11 1 0,-35-1 0,-1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4:06.474"/>
    </inkml:context>
    <inkml:brush xml:id="br0">
      <inkml:brushProperty name="width" value="0.08571" units="cm"/>
      <inkml:brushProperty name="height" value="0.08571" units="cm"/>
      <inkml:brushProperty name="color" value="#5B2D90"/>
    </inkml:brush>
  </inkml:definitions>
  <inkml:trace contextRef="#ctx0" brushRef="#br0">0 1 22305,'25'60'337,"-5"5"-2441,-14-3 0,-3 4 2116,1 18-985,0 4 0,0-2 390,-2-22-9248,-6 27 9655,-7-75 1,2 1 0,0-21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9:44:07.052"/>
    </inkml:context>
    <inkml:brush xml:id="br0">
      <inkml:brushProperty name="width" value="0.08571" units="cm"/>
      <inkml:brushProperty name="height" value="0.08571" units="cm"/>
      <inkml:brushProperty name="color" value="#5B2D90"/>
    </inkml:brush>
  </inkml:definitions>
  <inkml:trace contextRef="#ctx0" brushRef="#br0">0 297 20546,'53'-18'494,"2"3"-450,3 10 1,3 1-11,23-4-34,-2 1 0,1-1-393,12-9-4317,-2-4 4777,-41 5 1207,-25-21-1095,-27-1 191,-16-12-359,-1 17-134,-42 14 123,22 21 1433,-12 30 0,-10 19 0,13 1-1377,27 1 0,5 3-323,-34 30 0,18-4 384,50-33 1,23-12-1133,35-19 1,23-17 0,-9-1 761,-19 3 1,2-3-1909,-2-3 0,12-1 1,-3-2-1,-20-2 2161,1-12 0,-3 0 0,-60 14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7:52.687"/>
    </inkml:context>
    <inkml:brush xml:id="br0">
      <inkml:brushProperty name="width" value="0.04286" units="cm"/>
      <inkml:brushProperty name="height" value="0.04286" units="cm"/>
      <inkml:brushProperty name="color" value="#E71224"/>
    </inkml:brush>
  </inkml:definitions>
  <inkml:trace contextRef="#ctx0" brushRef="#br0">90 37 22160,'-11'49'-101,"2"-3"101,4-22-135,1 3-10,0 1-57,2 1-33,1 0 45,0-3-13,1-3 47,5-4 32,4-2 46,7-4-12,5-1 79,2-5-11,5 0 11,1-4-12,3-2 12,-1-1 11,0 0 0,-1-1 0,-3-1 0,-3-2 11,-3 0 12,-3-1-46,-5 2 57,-1-1-34,-1-1 22,-2 0 34,2-3 11,-2-2 23,1-2 168,0-7-123,-6 3-12,1-3 0,-5 6-22,0 0-12,-2 1 12,-3-1 22,-3 2 1,-7-5-68,3 2-45,-4-4 11,6 1-22,-1-2 67,1-3-11,0-1 101,1 3 180,0 0-158,1 8-78,-1 0-11,0 6-79,-2 1-11,-4 0-56,-5 1 33,-5 1-77,-5 2 66,-6 4-145,-21 22-259,12 1-637,-10 22-617,27-5-2353,10 3-4729,9-4 8774,19-10 0,-7-15 0,9-10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5.849"/>
    </inkml:context>
    <inkml:brush xml:id="br0">
      <inkml:brushProperty name="width" value="0.04286" units="cm"/>
      <inkml:brushProperty name="height" value="0.04286" units="cm"/>
      <inkml:brushProperty name="color" value="#008C3A"/>
    </inkml:brush>
  </inkml:definitions>
  <inkml:trace contextRef="#ctx0" brushRef="#br0">108 20 19482,'-36'22'583,"-35"38"-7824,87 2 7342,-1-8 526,69-31 1433,-12-45-850,-46-31-684,-13 11 737,-11-14-927,-14 21-336,2 17-146,-10 4 3426,4 19-3683,-12 33 381,13-9-46,8 49-234,70-35-4614,-4-35 1,4-9 3788,31-6 0,-39-12 0,-13-3 0,-33 5 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7:53.635"/>
    </inkml:context>
    <inkml:brush xml:id="br0">
      <inkml:brushProperty name="width" value="0.04286" units="cm"/>
      <inkml:brushProperty name="height" value="0.04286" units="cm"/>
      <inkml:brushProperty name="color" value="#E71224"/>
    </inkml:brush>
  </inkml:definitions>
  <inkml:trace contextRef="#ctx0" brushRef="#br0">0 93 22754,'36'51'112,"-1"-4"-101,-10-15 23,1 0-12,0 0 1,-3-1-23,-2-1 0,-3 0 11,-4-1-22,-3-2 22,-4-4-22,-2-2 33,-1-7-11,-3-4-11,0-5 56,-1-3-11,0 0 829,0-2-818,0-5-56,0-5-45,0-9 34,0-9-113,6-9 24,7-12-12,9-7 33,10-5 57,3 1-12,0 8 23,-4 10-23,-6 9-10,-7 11-68,-5 6-12,-6 6-279,-3 4-337,-2 3-728,-2 2-985,0 1-7378,0 7 9647,0 4 0,0-2 0,0 0 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7:54.059"/>
    </inkml:context>
    <inkml:brush xml:id="br0">
      <inkml:brushProperty name="width" value="0.04286" units="cm"/>
      <inkml:brushProperty name="height" value="0.04286" units="cm"/>
      <inkml:brushProperty name="color" value="#E71224"/>
    </inkml:brush>
  </inkml:definitions>
  <inkml:trace contextRef="#ctx0" brushRef="#br0">0 1 20389,'44'18'2197,"0"2"-1805,-3 6-157,5-2-22,2-2-90,0-2-11,-5-4 11,-4-2-67,-8-4 0,-8-3-56,-7-4-11,-8-1-325,-4-2-201,-3 0-573,-1 0-985,0 1-2981,1 1 5076,-1 1 0,0-1 0,0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1.741"/>
    </inkml:context>
    <inkml:brush xml:id="br0">
      <inkml:brushProperty name="width" value="0.08571" units="cm"/>
      <inkml:brushProperty name="height" value="0.08571" units="cm"/>
      <inkml:brushProperty name="color" value="#5B2D90"/>
    </inkml:brush>
  </inkml:definitions>
  <inkml:trace contextRef="#ctx0" brushRef="#br0">1 18 19358,'1'43'56,"0"-5"-33,-1-20-46,-1 2 35,1-1-35,0 1 1,0-3 11,0 0-57,1-3 12,2-3-11,0-2 22,1-3 23,-3-2 22,1-3 179,-2 0 561,2-1-639,-1-3-45,0-4-23,-1-3 12,0-4 101,0-1-23,1 0 11,0-1-111,1 1-23,2-2-23,0 1-10,2-1 10,0 0-33,3 2 45,1 0 11,0 2 0,2 1 23,-1 2-23,0 1 33,-2 3-44,-1 1 11,0 1-45,-2 2 23,4 0 11,-2 2 11,4 0-23,-3 0-55,-1 0 33,1 4 45,0 3 0,1 6 45,5 17-34,-3-6 0,3 11-11,-5-10-168,0 0-33,-3-3-259,0-3-335,-2-3-2298,2-3-1221,0-6 4314,3-2 0,-5-5 0,1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2.237"/>
    </inkml:context>
    <inkml:brush xml:id="br0">
      <inkml:brushProperty name="width" value="0.08571" units="cm"/>
      <inkml:brushProperty name="height" value="0.08571" units="cm"/>
      <inkml:brushProperty name="color" value="#5B2D90"/>
    </inkml:brush>
  </inkml:definitions>
  <inkml:trace contextRef="#ctx0" brushRef="#br0">0 97 13992,'19'42'1378,"1"-8"-1009,1-27-44,5-3-11,4-2-146,3-2 135,-1-3 313,-3-3-191,-4-3 147,-5-3 100,-5 2-268,-5-1-45,-3 1-147,-4 0 24,0-1-136,-3-1 46,0-2-56,0 1 100,-3-1 46,-1 2 44,-3 0-45,-1 4-201,-1 1-34,-1 3-101,-3 1 101,-1 0 0,-3 2-90,-2 0-437,-11 1-111,6 4-169,-6 4-492,12 5-999,5 5-2643,7 2 4941,9 0 0,-2-8 0,4-4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2.952"/>
    </inkml:context>
    <inkml:brush xml:id="br0">
      <inkml:brushProperty name="width" value="0.08571" units="cm"/>
      <inkml:brushProperty name="height" value="0.08571" units="cm"/>
      <inkml:brushProperty name="color" value="#5B2D90"/>
    </inkml:brush>
  </inkml:definitions>
  <inkml:trace contextRef="#ctx0" brushRef="#br0">0 85 18496,'39'32'930,"-5"-2"-762,-20-14-67,0 1 56,0 0-124,-2 1 12,0 0-34,-2 0 23,-1 1-34,-1-2 34,-1-2-34,-3-4 0,-1-4 89,-2-4 617,0-1-684,-8-13-22,0-2-22,-7-11-12,4-2 34,2-1 0,3-1 90,3 1 33,2 0-66,3 2-46,6 1 0,4 3-22,5 3-12,0 2-33,1 4-661,-1 2-549,-2 3-1547,1 2-3204,0 3 6017,2 0 0,-8 2 0,-3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3.369"/>
    </inkml:context>
    <inkml:brush xml:id="br0">
      <inkml:brushProperty name="width" value="0.08571" units="cm"/>
      <inkml:brushProperty name="height" value="0.08571" units="cm"/>
      <inkml:brushProperty name="color" value="#5B2D90"/>
    </inkml:brush>
  </inkml:definitions>
  <inkml:trace contextRef="#ctx0" brushRef="#br0">39 5 15179,'-15'63'437,"5"-8"-358,20-36-57,8-3 56,11-3 292,4-5 79,1-4 111,-2-3 67,-5-4-10,-4-4 66,-4-5-145,-7-4-112,-6-2-214,-4-2-167,-8-1 56,-8 1-90,-9 2 0,-8 3-22,-3 4 34,-2 3-12,0 2-11,5 2-157,7 2-627,10 0-1144,7 2-1534,5 0-1502,10 0 4964,9 0 0,-5 0 0,3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3.753"/>
    </inkml:context>
    <inkml:brush xml:id="br0">
      <inkml:brushProperty name="width" value="0.08571" units="cm"/>
      <inkml:brushProperty name="height" value="0.08571" units="cm"/>
      <inkml:brushProperty name="color" value="#5B2D90"/>
    </inkml:brush>
  </inkml:definitions>
  <inkml:trace contextRef="#ctx0" brushRef="#br0">23 2 11213,'10'2'3271,"-2"0"-3080,-8-2-158,-16 33-33,12-18-78,-7 25 33,23-28-22,10-3 67,10-3 0,6-4 33,-1-2 135,-3-2 617,-8-3 717,-9-1-404,-7-3-224,-6 2-516,-3-2-122,-5-2-1,-6 0 56,-6-3-78,-5 2-79,-3 0 23,0 1-78,-2 4-79,1 2-303,-1 4-840,3 2-1030,3 6-1233,6 4 3406,7 5 0,5-6 0,2-3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4.103"/>
    </inkml:context>
    <inkml:brush xml:id="br0">
      <inkml:brushProperty name="width" value="0.08571" units="cm"/>
      <inkml:brushProperty name="height" value="0.08571" units="cm"/>
      <inkml:brushProperty name="color" value="#5B2D90"/>
    </inkml:brush>
  </inkml:definitions>
  <inkml:trace contextRef="#ctx0" brushRef="#br0">0 1 18451,'25'53'1457,"-2"-2"-1166,-10-15 23,0 3-236,-1 2-22,0 1-45,1-3-22,0-2 11,1-4-325,-2-6-145,-2-5-617,-1-6-695,-2-4-1265,1-6-3318,1-3 6365,3-3 0,-5 0 0,-1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4.343"/>
    </inkml:context>
    <inkml:brush xml:id="br0">
      <inkml:brushProperty name="width" value="0.08571" units="cm"/>
      <inkml:brushProperty name="height" value="0.08571" units="cm"/>
      <inkml:brushProperty name="color" value="#5B2D90"/>
    </inkml:brush>
  </inkml:definitions>
  <inkml:trace contextRef="#ctx0" brushRef="#br0">5 73 14059,'-2'-12'2667,"0"2"-2544,2 10 795,0 0-839,20 0-79,-2-2-1333,22-3-1726,-4-2-4661,2-3 7720,1-2 0,-18 4 0,-5 1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04.823"/>
    </inkml:context>
    <inkml:brush xml:id="br0">
      <inkml:brushProperty name="width" value="0.08571" units="cm"/>
      <inkml:brushProperty name="height" value="0.08571" units="cm"/>
      <inkml:brushProperty name="color" value="#5B2D90"/>
    </inkml:brush>
  </inkml:definitions>
  <inkml:trace contextRef="#ctx0" brushRef="#br0">96 1 19101,'-26'22'829,"4"-2"-795,8-7 11,3-1-45,1 2-34,4 1 12,2 1-68,3 2-11,3 3 12,5 0 77,5 2-44,6 0 0,1-1-67,2-1 100,-1-1-10,2-2 33,-2-3 0,-2-1 11,-4-4 11,-5-3-11,-3-2-22,-5-1 22,0-1-11,-8 2 0,-6 2-257,-9 2-1021,-8 2-1276,-1 0 2554,-12 1 0,22-6 0,-4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6.216"/>
    </inkml:context>
    <inkml:brush xml:id="br0">
      <inkml:brushProperty name="width" value="0.04286" units="cm"/>
      <inkml:brushProperty name="height" value="0.04286" units="cm"/>
      <inkml:brushProperty name="color" value="#008C3A"/>
    </inkml:brush>
  </inkml:definitions>
  <inkml:trace contextRef="#ctx0" brushRef="#br0">323 23 18810,'-28'-22'3608,"3"70"0,3 26-3608,7-24 0,5 6-871,4 35 1,3 14 0,4-19-453,8-11 208,9-3 1,-9-23-6595,-17-53 8840,-44-50 214,17 15-2551,-4-4 1,0 2 2796,9 12 1062,-3-4-1040,19 21-585,17 6-1056,49 8 0,28 6-297,12-9 1,3 0 0,-9 6 0,-3 0 0,-10-7 0,-1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19.969"/>
    </inkml:context>
    <inkml:brush xml:id="br0">
      <inkml:brushProperty name="width" value="0.04286" units="cm"/>
      <inkml:brushProperty name="height" value="0.04286" units="cm"/>
      <inkml:brushProperty name="color" value="#008C3A"/>
    </inkml:brush>
  </inkml:definitions>
  <inkml:trace contextRef="#ctx0" brushRef="#br0">70 37 17666,'-8'-20'1468,"1"4"-1277,7 15-169,0 1-44,-2 0-157,0 0 44,-3 1 102,0 5 33,-2 5 44,-1 9-10,-1 7 11,1 6-23,3 6-22,2 4 23,2 4-35,2 2 12,5 1 0,2-2-100,6-4-113,0-5 34,0-6-135,-2-5 12,0-7-24,0-6 91,2-5-258,5-6 135,5-1-1357,4-3-1367,6-3-1343,0-2 4425,-1-5 0,-14 3 0,-7 1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20.343"/>
    </inkml:context>
    <inkml:brush xml:id="br0">
      <inkml:brushProperty name="width" value="0.04286" units="cm"/>
      <inkml:brushProperty name="height" value="0.04286" units="cm"/>
      <inkml:brushProperty name="color" value="#008C3A"/>
    </inkml:brush>
  </inkml:definitions>
  <inkml:trace contextRef="#ctx0" brushRef="#br0">1 84 16580,'36'-18'728,"1"2"-728,-4 7-11,4 1-661,0-2-953,0 3-1670,-1 0 3295,-3 3 0,-14 1 0,-7 2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20.836"/>
    </inkml:context>
    <inkml:brush xml:id="br0">
      <inkml:brushProperty name="width" value="0.04286" units="cm"/>
      <inkml:brushProperty name="height" value="0.04286" units="cm"/>
      <inkml:brushProperty name="color" value="#008C3A"/>
    </inkml:brush>
  </inkml:definitions>
  <inkml:trace contextRef="#ctx0" brushRef="#br0">0 146 13689,'39'66'986,"-7"-11"-728,-24-45-56,-3-3 44,-1-2-44,-1-1 212,-3-2-112,1-1 1682,-1-1-1973,-1-8-11,-4-3-33,-2-10 22,-4-2 11,-1-1-12,4 0-178,0 1 21,4 2-144,2 2-404,3 1 179,9 0 56,8 1-235,12 1-762,8 1-1121,7 3-190,1 0 2790,0 4 0,-20 4 0,-8 2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21.269"/>
    </inkml:context>
    <inkml:brush xml:id="br0">
      <inkml:brushProperty name="width" value="0.04286" units="cm"/>
      <inkml:brushProperty name="height" value="0.04286" units="cm"/>
      <inkml:brushProperty name="color" value="#008C3A"/>
    </inkml:brush>
  </inkml:definitions>
  <inkml:trace contextRef="#ctx0" brushRef="#br0">0 29 11705,'1'69'292,"0"-9"-236,8-40 224,6-1 168,13-8-302,6-4 167,5-4-54,2-8 390,-3-3 136,-5-7 33,-11-2 201,-8-1-268,-9 1-202,-2 1-302,-7 0-124,-5 2 23,-8-1-34,-4 3 179,-3-2-157,2 2 90,2 0-224,2 2 11,4 3-11,2 2-436,2 2-741,1 2-829,-1 1-929,2 3-3094,0 3 6029,4 4 0,2-3 0,2-2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22.405"/>
    </inkml:context>
    <inkml:brush xml:id="br0">
      <inkml:brushProperty name="width" value="0.04286" units="cm"/>
      <inkml:brushProperty name="height" value="0.04286" units="cm"/>
      <inkml:brushProperty name="color" value="#008C3A"/>
    </inkml:brush>
  </inkml:definitions>
  <inkml:trace contextRef="#ctx0" brushRef="#br0">1 303 13622,'4'50'1457,"2"-4"-1301,1-24 57,6 1-168,6-4-90,7-3 68,6-7-23,3-4 112,1-3-101,-3-6 179,-5-4-33,-7-6 280,-7-2 11,-7 0-112,-4 2-112,-3 3 68,0 4-180,0 3-112,0 2-45,0 1-784,0 1 885,2 4-67,3 2 22,5 6 11,4 1-10,2 1-1,0 3-11,0-1-11,-1 2-1,-1-2 24,-3-2-46,-1-2-33,1-5-68,1-3 135,6-2-22,7-11 22,7-5-314,7-13 79,0-5 111,-3-4 102,-8-2 22,-6 0 78,-11 2-66,-4 2 88,-6 2-32,-4 1-35,-7 2 46,-4 1 246,-6 2-11,1 1-180,1 2 202,2 0-134,3 4-12,0 1-77,2 4-24,2 4-89,3 3-22,2 5-382,3 1 404,-1 9-34,2 6 1,-1 15 33,1 10 45,4 10-34,6 7-11,7 3 11,18 18 23,-8-24-23,5 5-11,-17-35 33,-5-8-21,-5-8 44,-1-3 56,-1-4 12,0-5-113,1-5 22,1-16-33,1 5-78,-1-6 44,1 15-112,2 3 124,4 3-23,4 3 0,5 1-123,18 13 157,-7 3-12,11 12 1,-18 2 11,-5 2-34,-7-3 90,-6 0-45,-7-4-269,-29 1-481,0-9-539,-29-1-212,9-11-998,0-2-1580,7-7 4079,12-2 0,14 0 0,10 1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5T04:58:23.021"/>
    </inkml:context>
    <inkml:brush xml:id="br0">
      <inkml:brushProperty name="width" value="0.04286" units="cm"/>
      <inkml:brushProperty name="height" value="0.04286" units="cm"/>
      <inkml:brushProperty name="color" value="#008C3A"/>
    </inkml:brush>
  </inkml:definitions>
  <inkml:trace contextRef="#ctx0" brushRef="#br0">0 0 15751,'21'67'1691,"-1"-4"-1411,-8-22-100,-1 1-79,-2-1-101,0-2 23,0-1-23,0-4-23,3-5-101,3-4-156,5-5 258,5-6-225,7-6-257,6-4-45,5-6 11,2-7 214,-1-7 312,-3-4 24,-7-1 10,-7 0 112,-8 1-66,-9 0 100,-5 2-168,-4 1 0,-5 1 22,-5-1-22,-5 3 11,-5-1 12,0 4 133,-3 3 46,1 3 79,-10 8-69,7 9 1,-8 8 45,12 7-157,5 4 33,7 2 348,29 12-11,9-12-326,30 5-21,7-20-124,7-7-740,-4-6-885,-10-4-2218,-17-2 3843,-18-6 0,-13 3 0,-9-2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5:47.589"/>
    </inkml:context>
    <inkml:brush xml:id="br0">
      <inkml:brushProperty name="width" value="0.04286" units="cm"/>
      <inkml:brushProperty name="height" value="0.04286" units="cm"/>
    </inkml:brush>
  </inkml:definitions>
  <inkml:trace contextRef="#ctx0" brushRef="#br0">388 29 18574,'14'-16'1199,"-3"4"-952,-11 12-34,0 2 44,0 3-89,0 5 112,0 21-190,0 8-56,0 5 179,-1 28-3549,-6 13 3291,4-11 79,-4 23-1,3-44-2346,-4 45 2112,2-13 167,3-31 0,0-3 46,3 8 2245,0 0-2280,0 23 0,1 12 23,-1 1-45,1-20 34,2-13 0,1-2 45,-2-6 1662,2 6 0,-1-1-1685,-10-14-22,2-9-1,-5 9-10,4-13-79,3 12 68,1-11 33,2 10-23,0-13 40,-4 27 0,-1 4-28,0-3 16,-1 0 1,1 10-29,1 29 1,2-6 11,-2-11 22,2 13 0,-1 3-39,0-41 0,-1-7 17,-2 10-12,1-5 1,0-3 11,1-8-45,1 52 11,2 1 45,1-13 0,-1 0-11,1 16 16,0-43 1,0-5-17,0-5 11,0 22 0,0 3 0,0-5-1696,0 20 0,-1-3 1674,0-35-102,-3 13 0,0 0 124,1-9 0,-6 34 22,2-30-44,0-12 55,-2 14-66,-3 22 33,4-25 3269,-2 31-3269,3-9-22,4-19 415,-2 21-405,1-9 12,2-17 0,-2 11 0,3-20-22,-1 54 22,1-39 11,1-9 0,-1 4-17,-4 7 1,0 3-1697,0 4 1,1 1 1712,-3 1 0,1 1-22,1 11 0,1-7 11,-1 3 0,2-13 0,-1 4 5,1-12 1,-1 3-1090,-4 35 1,-1 1 1094,3-26 0,1 1-11,0 1 0,-1 7 0,1-11 22,-1 27-22,5-35 0,0 0 280,1 37-77,-1-33-58,-3 33 180,-3-21 1890,-1-16-2192,-1 18 122,7-10 1,0-1 11,0 9-62,1-8 0,1-4 208,0-14 201,0 24-1983,-1-42 1479,-12-5 0,9-30 0,-9-16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5:49.674"/>
    </inkml:context>
    <inkml:brush xml:id="br0">
      <inkml:brushProperty name="width" value="0.04286" units="cm"/>
      <inkml:brushProperty name="height" value="0.04286" units="cm"/>
    </inkml:brush>
  </inkml:definitions>
  <inkml:trace contextRef="#ctx0" brushRef="#br0">1 52 15840,'67'4'1502,"-8"-1"-965,-35-5 136,23-3-427,-3-2 1,22-3-124,-5 1-73,-9 3 1,1 0-51,28 0-6,-26 2 1,-2 2-18,14 1-1662,21 5 1,5 2 1684,-39-4 0,1 0 0,7 2 0,7 0 0,3 0-4,15 1 0,5-1 0,1 2-19,-16 0 1,1 2 0,1 0 0,2 0 19,9 0 0,1-1 0,3 1 1,4 1-380,-13 0 0,6 0 0,3 1 0,-2 1 1,-5-2-1,-10 0 378,7 0 0,-10 0 1,8 0-9,-1 0 1,11 0 0,2 0 0,-6 0 0,-14-1-65,6 1 1,-3 0 66,-6 1 1,8 1 0,3 0 0,-3 0 8,12 1 0,-2 1 0,6 0-26,-1 0 1,5 1 0,3 0 0,-1 0-160,-4-1 0,-1 0 0,2 0 1,2 1 152,-6-1 1,5 0 0,0 0-1,-4-1 1,-6 0 31,11 1 0,-7-2 0,3 1-6,-2 0 1,6 0-1,-4-1 1,-15-2 1110,-12-4 0,-1 0-1100,8 1 1,13 1 0,1 1 0,-12-2-1,0 0 1,0 0-18,-7 0 1,9 2 0,4 0-1,-2-2-83,0-1 0,0-2 0,1 0 0,-1 0 47,-1 0 0,0 0 1,0 0-1,1 0 874,4-1 1,2 0-1,1-1 1,0 2-858,7-1 0,4 1 0,-5-1 1,-8 1 64,-18 0 1,-6 0-1,8-1-48,8 1 1,10 0 0,6 0 0,-1 0-1,-7-1 14,-5 0 0,-4 0 0,-1 0 0,6-1-12,4 1 1,6-1 0,1 1 0,-1-1 0,-7 1 11,-5-1 0,-6 1 0,0-1 0,7 1-34,-4-1 1,6 0-1,3 1 1,1-1-1,-1 0 1,-3 0-3,3 1 0,-2-1 0,-1 1 0,1-1 0,3 1-535,-2-1 0,4 0 0,2 1 0,-1-1 1,-3 0-1,-5 0 565,12 1 0,-5-1 1,-4 0-1,-4 0-13,4 1 1,-6 0-1,-3-1-1155,17 0 1,-7-2 1162,-16 1 0,-1 0 11,20 0 0,4 0-4,-21 0 0,3 0 0,-6 0 4,-2 0 0,0 0 7,-1 0 1,4 0 0,-4 0-8,10 0 0,-5-1 907,-13 1 1,0 0-897,18-1 0,3 1-22,3-1 0,6 2 13,-17 0 1,7 0 0,1 1 0,-6 0 604,-5-1 0,-4 0 1,3 0-549,19 1 1,5 1 0,-1 1-722,3 2 0,0 1 0,-12-1 746,-22-3 0,-1 1-21,25 2 1,10 1-1,-16-2-1256,-1-1 1305,-22-2 311,11 0-20,-8-1 314,-27-1 12,5 0 114,-30 0-1874,-6 0 1653,-26-5 0,20 4 1,-20-3-1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5:50.173"/>
    </inkml:context>
    <inkml:brush xml:id="br0">
      <inkml:brushProperty name="width" value="0.04286" units="cm"/>
      <inkml:brushProperty name="height" value="0.04286" units="cm"/>
    </inkml:brush>
  </inkml:definitions>
  <inkml:trace contextRef="#ctx0" brushRef="#br0">1 1 16176,'79'4'2062,"1"2"-7140,-13 3 5919,30 10 1083,-8 2-1745,-40 1 1,-3 3 836,1 7-781,-44 28-594,-45-28 1,-12-4-684,-28 22-2348,1-14 1,2-4 3389,7-2 0,5-4 0,46-15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6:05.977"/>
    </inkml:context>
    <inkml:brush xml:id="br0">
      <inkml:brushProperty name="width" value="0.04286" units="cm"/>
      <inkml:brushProperty name="height" value="0.04286" units="cm"/>
    </inkml:brush>
  </inkml:definitions>
  <inkml:trace contextRef="#ctx0" brushRef="#br0">12 519 15627,'-6'-55'2690,"0"15"-2321,6 8 35,4 12-270,1-1-22,15-8-90,-1 7-22,22-9-33,2 12 89,16-2 348,-1 2-102,1 3-268,-9 7 134,-4 3 380,32-6-559,-42 9-246,33-4 212,-45 27 90,9 9 246,4 30-213,-5-6 102,-2 17-113,-12-22-11,2 3 23,-8-20-79,-1-5 67,-6-8-45,-4-1-11,0 0-22,0 2-11,0-1 33,3 4 23,1-3-46,0-3 12,-2-3 12,0-7 10,-1 9-33,-1-5-3348,0 11 3348,-1-10 22,0 11-11,0-11-22,0 8-45,1-8 67,0-2 11,2-1-11,0-3 3448,1 6-3437,0 7-22,0 6 45,-1 2-34,0-4 67,4-3 90,1-6-45,13 8-146,-10-10 34,9 6 34,-12-5-12,2 5-22,1 2-22,-2 4 100,-1-12 34,1-1 11,-2-10-112,-2 0-55,0 0-113,-4 0 179,1 0 23,-1 0 0,9 1-34,0-1-22,5 0-34,-6 1-33,-1 0 78,-6 0 11,3 1-34,1-1 23,-2 0-56,4 2-11,1 2 0,1-1 11,3 1 45,0-2 56,3-1-34,-4-2 134,1 0-122,-8 0-68,-3 0-302,-1 0 313,0 0 90,2 0 437,5-8-426,1-1-33,14-19-157,-5 5 100,2-2-66,-1 2 89,1-6 67,-7 9-56,4-6-112,-13 15-392,7-16 482,-2 10 22,8-15 12,-6 12-79,7-7-202,5-3 236,6-2 145,7 1 101,3 6-246,-12 7-113,5 7 214,-10 17-1,6 3-33,11 15 89,-15-1 124,0 13-236,-18-15 45,-6 3-44,-3-3-1,1-6-33,-5 26 33,-1 3-55,3-10-12,-2-2 79,7-29-68,0-1 56,0 6 12,0 1-34,0 8 11,5 18-11,0-6-3381,2 5 3370,-1-16-1035,1-7 1068,-1-6 247,14 2-23,-3-5-212,6-1-34,-5-1-157,-3 0 157,-3 1-67,4 1 33,4-3 113,9-17-79,9-10-1334,3-23 1334,-14 15-1472,1-16 1528,-17-15-34,2-15-78,-7 11-549,-3 23 460,-1 42-12,4 9 157,7 12 1629,1 14-1506,0 21 56,-10 46-145,-13-15 2234,-1 5-2369,-2-44 169,8-30-35,3-8 3482,1-4-3481,13-11-3426,0 0 3403,6-6-2212,11-22 2246,-13 12-56,29-57 33,-10 20 57,-2-2-169,-5 24 12,-23 35 2245,-1 2-2100,-2 22 3706,-2 26-3526,-5 48-202,1-23 11,-6 24 67,4-41-123,2-7-33,-1-7 145,3-25-34,0-13-67,1-6-22,12-17 0,12-34 16,-4 10 1,0-1 28,8-21-34,-4 1-34,-23 62-414,-1 6 459,0 34 112,-2-10-22,-5 42-134,-1-18-57,1-5 45,4-13 45,3-20-146,2-8 146,1-1 33,6-1 159,27-26-170,-11 7-33,20-21 56,-8 2-68,-20 22-224,6-8 113,-23 25 44,0 1 79,0 2 56,0 10 156,-10 33-178,4-12 11,-9 22 0,9-30-34,0 0 33,3-9 1,2-5-45,1-9 11,0-3 22,0 0 269,8-17-268,1 0 44,21-42-3190,-12 22 3246,3-5-258,-16 28 259,-8 30-68,-2-1 33,-15 44-380,9-17 403,-5 2-90,14-24-302,5-20 3672,-1-1-3336,3-1 90,-2-3-68,4-3-44,-3 3-34,1-1-157,-4 5-100,-1 1 212,0 6 45,0 16 11,0 1 11,0 14-167,0 3 134,0-20 179,13-3-191,8-35 12,0 5-168,-1-5 112,-17 16-135,-1 1 180,-2 1-147,0 10 303,0 8-123,0 6 259,3-9-169,18-31-101,-4-1-123,6-11-125,-14 20-132,-9 7 536,0 1-167,0 2 22,0 7-123,0 2 112,0-1 483,0-3-405,3-13-55,1-2-46,10-12-55,-2 3-1,14-13-33,-3 8 123,2 0-314,-8 10 180,-9 8 134,-7 12 79,-11 25-79,7-12 79,-7 14 111,9-29 13,0-3-214,1-8 0,2-9-112,18-24 179,-9 11-156,11-6-203,-16 30 336,-9 19-44,-6 9-78,0 16 89,1-18 247,17-16-168,17-37-45,11-16 0,-1 2-12,1-2-33,-20 25 482,3-2-460,-14 15-234,-2 14 256,-16 23-514,-3 23 481,11-23 79,21-24-79,15-34-22,30-46 44,-28 32 102,3-8-483,-25 38 348,-10 16 101,-8 25 79,-10 25-348,3 2 190,32-34-3302,19-53 3291,13-26 79,-9-15-12,-14 4-33,-14 34-90,5-12-235,-27 80 280,-4 11-67,-5 47-68,7-40 3684,14-16-3628,55-113-1589,-28 34 1,0-1 1700,5-7 1,-2 1 526,15-33-481,-41 62 212,3-15-459,-9 27 11,-3 37 202,-6 8 1662,-1 14 0,0 5-1729,-1 39-40,6-40 1,4-2-85,16 26-179,9-34 325,-4-26 235,11-25-235,3-30 0,2-12-34,-1 6 1,3-2 150,17-26 1,-2 2 364,-1-1-482,-17 27-134,-33 39-57,-7 16 180,-25 44-23,-1 40 23,-3-4 5,14-31 1,17-16-432,68-58-1428,-26-11 1,2-8 1853,10-4 0,0-5 11,4-15 0,-4 1-1974,15-15 1974,-12 11 62,-24 14 0,-5 0 207,-9-2-112,2-5-336,-28 38 89,-48 80 57,16-15 1019,2 25 1,12 3-953,36-11-34,5 19-79,38-81-414,20-66-669,-35 21 0,1-6 1139,16-22 1,2-7 27,-3 1 1,-2 0-6,-9 13 0,0 0 22,5-8 1,-3 4-78,2-7 302,-5 8-494,-35 58 247,-21 31 1063,-7 15 0,-4 11-1058,-6 22 1,0 6-29,5 1 1,3 0 5,-2-9 1,10-7 717,34 3-880,61-122-62,-23 13 0,3-7 88,-10 1 0,1-5 0,-2 0 125,14-19 0,-3-2 237,-14 16 0,0-3 0,-8 9-489,11-21 3538,-22 64-3225,-46 67 1,-21 28-34,11-16 0,2 2 100,-4 23 1,21-10-22,62-28-354,-2-39 1,7-11-2055,1-10 0,3-11-1896,24-17 1,-6-5 4224,0-9 0,-3 3 0,-57 26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6.699"/>
    </inkml:context>
    <inkml:brush xml:id="br0">
      <inkml:brushProperty name="width" value="0.04286" units="cm"/>
      <inkml:brushProperty name="height" value="0.04286" units="cm"/>
      <inkml:brushProperty name="color" value="#008C3A"/>
    </inkml:brush>
  </inkml:definitions>
  <inkml:trace contextRef="#ctx0" brushRef="#br0">397 1 19594,'35'10'1670,"-21"13"-6983,-60 23 5649,-15 11 1162,-12 10-2193,7-6 1,5 3 459,33-21 0,1-1 0,-20 8 0,11-6 0,39-13 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6:18.497"/>
    </inkml:context>
    <inkml:brush xml:id="br0">
      <inkml:brushProperty name="width" value="0.04286" units="cm"/>
      <inkml:brushProperty name="height" value="0.04286" units="cm"/>
    </inkml:brush>
  </inkml:definitions>
  <inkml:trace contextRef="#ctx0" brushRef="#br0">0 0 5969,'0'0'0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6:18.988"/>
    </inkml:context>
    <inkml:brush xml:id="br0">
      <inkml:brushProperty name="width" value="0.04286" units="cm"/>
      <inkml:brushProperty name="height" value="0.04286" units="cm"/>
    </inkml:brush>
  </inkml:definitions>
  <inkml:trace contextRef="#ctx0" brushRef="#br0">502 123 16759,'23'-68'2846,"-4"14"-2129,-43 74-314,-6 9-201,-14 13 0,-4 5-180,12-11 1,0 1-12,-14 14 0,-2 3-443,0 6 1,4-3-622,-5 7 358,17-20 0,8-6-929,22-26 672,18-11-1782,12-17 751,20-12 40,0-19 0,-2-7 2481,7-14-1303,-13 13 1,-7-2 3297,-20-14-1626,-12 25 281,-9 0-191,-20 32-538,6 9 382,-24 34-180,87 24 0,23 10 473,-37-18 1,3 2-1135,22 5 0,15 7 0,2-2 0,-13-12 0,18 13 0,-19-10 0,-1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6:19.950"/>
    </inkml:context>
    <inkml:brush xml:id="br0">
      <inkml:brushProperty name="width" value="0.04286" units="cm"/>
      <inkml:brushProperty name="height" value="0.04286" units="cm"/>
    </inkml:brush>
  </inkml:definitions>
  <inkml:trace contextRef="#ctx0" brushRef="#br0">1 1 17230,'49'60'991,"1"0"1,17 1-5908,-13 12 1,-2-5 3820,-6-38 0,14 4 1,-42-34-1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6:20.173"/>
    </inkml:context>
    <inkml:brush xml:id="br0">
      <inkml:brushProperty name="width" value="0.04286" units="cm"/>
      <inkml:brushProperty name="height" value="0.04286" units="cm"/>
    </inkml:brush>
  </inkml:definitions>
  <inkml:trace contextRef="#ctx0" brushRef="#br0">271 1 20434,'-22'65'478,"0"0"0,5-12 0,0 2-3269,-13 36 1,1 0 2790,11-31 0,2-2-224,-7 19 0,2 3-3817,5 7 1,4-6-3718,-3 13 7815,7-26 0,3-11 0,5-33 1,0-11-1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5:55.642"/>
    </inkml:context>
    <inkml:brush xml:id="br0">
      <inkml:brushProperty name="width" value="0.04286" units="cm"/>
      <inkml:brushProperty name="height" value="0.04286" units="cm"/>
    </inkml:brush>
  </inkml:definitions>
  <inkml:trace contextRef="#ctx0" brushRef="#br0">179 209 16277,'-11'-56'2779,"2"2"-2801,36 23-23,-13 13-123,22-1-303,-15 27 382,-11 0 78,3 10 134,-22 12-45,-4-2-78,-13 10-325,-32 6 482,24-23 930,-28-11-863,46-30-45,0-23 157,13-18-257,3 19-68,3-7-358,11 32 257,0 13 34,10 11-392,11 41 403,-27-3 0,4 9 45,-35-20 146,-19-23 67,11-8-79,-8-15 46,21-44-3643,55 24 3463,-18 7 0,30 24 0,-37 26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5:56.656"/>
    </inkml:context>
    <inkml:brush xml:id="br0">
      <inkml:brushProperty name="width" value="0.04286" units="cm"/>
      <inkml:brushProperty name="height" value="0.04286" units="cm"/>
    </inkml:brush>
  </inkml:definitions>
  <inkml:trace contextRef="#ctx0" brushRef="#br0">57 145 17970,'3'-17'78,"0"3"-2095,-8 12 2017,3 2 134,-4 1 975,5 0-313,0 0-213,-1 0-202,-8-1-393,0-2-133,-3-1-102,3-3-111,7-17 358,15 2-348,20-8-167,-8 43 492,2 9-89,-31 19 112,-6-13 460,-8-17 985,-2-25-1243,6-1-3549,9-47 3257,13 31-3824,7-3 126,-7 42 3788,-7 17 0,-1-8 0,-4-4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57:45.587"/>
    </inkml:context>
    <inkml:brush xml:id="br0">
      <inkml:brushProperty name="width" value="0.04286" units="cm"/>
      <inkml:brushProperty name="height" value="0.04286" units="cm"/>
    </inkml:brush>
  </inkml:definitions>
  <inkml:trace contextRef="#ctx0" brushRef="#br0">1 0 6910,'50'27'-283,"0"-1"0,15-2 0,-39 10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6.916"/>
    </inkml:context>
    <inkml:brush xml:id="br0">
      <inkml:brushProperty name="width" value="0.04286" units="cm"/>
      <inkml:brushProperty name="height" value="0.04286" units="cm"/>
      <inkml:brushProperty name="color" value="#008C3A"/>
    </inkml:brush>
  </inkml:definitions>
  <inkml:trace contextRef="#ctx0" brushRef="#br0">32 45 14495,'-31'-45'1471,"68"90"1,37 46 0,-11-20-2416,-19-39 1,16 40 0,13 23-1,-17-34 1,-27-54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7.232"/>
    </inkml:context>
    <inkml:brush xml:id="br0">
      <inkml:brushProperty name="width" value="0.04286" units="cm"/>
      <inkml:brushProperty name="height" value="0.04286" units="cm"/>
      <inkml:brushProperty name="color" value="#008C3A"/>
    </inkml:brush>
  </inkml:definitions>
  <inkml:trace contextRef="#ctx0" brushRef="#br0">0 5 19549,'52'-2'325,"0"1"0,8 0 0,-2 1-6877,27 0 3258,3 1-2542,-48 2 5836,-9-1 0,-15-2 0,-9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7.371"/>
    </inkml:context>
    <inkml:brush xml:id="br0">
      <inkml:brushProperty name="width" value="0.04286" units="cm"/>
      <inkml:brushProperty name="height" value="0.04286" units="cm"/>
      <inkml:brushProperty name="color" value="#008C3A"/>
    </inkml:brush>
  </inkml:definitions>
  <inkml:trace contextRef="#ctx0" brushRef="#br0">0 31 15023,'7'6'4504,"61"0"-10131,-20-6 5627,3-1 0,4-1-818,24-2 881,-4-4 0,-1-1 0,-12 3 0,-10-1 0,-1 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07.784"/>
    </inkml:context>
    <inkml:brush xml:id="br0">
      <inkml:brushProperty name="width" value="0.04286" units="cm"/>
      <inkml:brushProperty name="height" value="0.04286" units="cm"/>
      <inkml:brushProperty name="color" value="#008C3A"/>
    </inkml:brush>
  </inkml:definitions>
  <inkml:trace contextRef="#ctx0" brushRef="#br0">252 103 19807,'-41'42'470,"0"1"1,-11 24-471,27-2 11,46-21 95,36-10 1,20-11 442,20-26 0,5-10-291,-8 17 0,-6-14-60,-26-28 0,-4-15 0,-22 2-165,-35-23-33,-5 13 0,-17 7-2133,-55 24 0,-15 16 1399,29 3 0,-1 4-884,-8 3 1,-6 2 0,7 5 1617,1 5 0,10 4 0,-14 3 0,23-1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47.450"/>
    </inkml:context>
    <inkml:brush xml:id="br0">
      <inkml:brushProperty name="width" value="0.04286" units="cm"/>
      <inkml:brushProperty name="height" value="0.04286" units="cm"/>
    </inkml:brush>
  </inkml:definitions>
  <inkml:trace contextRef="#ctx0" brushRef="#br0">1102 0 22810,'-6'33'11,"2"-2"12,4 6-23,0 14-79,-4 15-2529,3-11 2586,-2-12-2273,3 7 2284,0-8-1517,0 14 1517,-2-16-1326,0 8 1372,-2-19 623,-5 32-670,3-34 24,-12 46-12,10-43-12,-11 35 12,12-46 1624,-3 12-1636,5-1-11,2-6 23,-1 13 1892,3-4-1870,1-6-22,0 13 3370,0-15-3393,0 34-3346,3-1 3380,-3 14-11,3 12 11,-5-10-11,1-1-22,-1-1 55,2-27-44,0 40 11,0-31 17,-1-1 1,-1 2-30,-2 18-1134,1-20 1,1-1 1145,-1 9 0,2 18 34,1-16-34,-6-13 0,-3 4-17,0 9 0,-2 0 1168,1-13 1,-1-1-1164,1 5 0,2-5 1,6-10 3414,1 11-3403,1 29-3357,0-5 3334,-2 13 23,-1-20 0,-12 26-23,6-24 46,0-7 0,-1 3-46,-7 28 23,3-17 12,-6 9 3391,10-11-3426,3-13 29,4-11 0,1 4-6,-6-1 0,-1 2 5,-1 17 1,0 0-6,-2-11 0,-1 2 0,-3 26 0,-1 3 5,4-16 1,0 0-6,-2 10 0,-1 3 0,3-19 0,-2 3 0,1-5 0,-1 7 0,0-2 5,-2 13 1,1-1-6,4-14 0,1-2-239,4 3 0,1-4 250,-3 27-1628,5-44 0,0-1 1651,-9 24-2185,-4 3 2162,-6 19-11,12-31 0,1 1 22,3-9 1,2 1 33,-1 27 0,0-1-28,4-29 0,-2 1 123,-7 35 1,0 2-141,5-24 1,0-2 38,-4 16 1,2-1 111,6-20 0,1-2 197,-5 10 0,-1-4-337,0 8-11,0-21 1,-1 0 32,1 39 258,0-36 1,0 1-202,2-6 0,-1 0-658,-10 17 0,-1-6 580,1-16 1527,-11 23-1415,8-11-79,7-22 2257,-5 18-2301,10-29 21,-1-1 1042,-8 52-996,7-37-12,-5 51-369,12-69 3100,0 4-12629,-10-47 8676,-4-7 0,1 0 0,3 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0.725"/>
    </inkml:context>
    <inkml:brush xml:id="br0">
      <inkml:brushProperty name="width" value="0.04286" units="cm"/>
      <inkml:brushProperty name="height" value="0.04286" units="cm"/>
    </inkml:brush>
  </inkml:definitions>
  <inkml:trace contextRef="#ctx0" brushRef="#br0">1 1 21644,'42'79'993,"0"0"1,-14-26 0,5-1-718,15 2 0,9 3 1,0-6-5193,8-2 1,-4-7 4413,-13-8 1,-3-3 0,25 13 0,-70-46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49.715"/>
    </inkml:context>
    <inkml:brush xml:id="br0">
      <inkml:brushProperty name="width" value="0.04286" units="cm"/>
      <inkml:brushProperty name="height" value="0.04286" units="cm"/>
    </inkml:brush>
  </inkml:definitions>
  <inkml:trace contextRef="#ctx0" brushRef="#br0">1 1 17252,'75'14'2992,"10"-3"-2555,-45-11 146,28 0-203,-17 0-234,-1 0-68,40 0-66,-32 0-1,-10 0 0,5 0 0,6 0 0,0 0-755,34 0 744,-32 0 0,5 0-23,8 5 1,3 1-6,9 1 0,3 1-414,-18-1 0,1 0 1,-1 1 429,16 1 1,1-1-42,-13-2 1,4-1 0,-9-1 35,-13-1 1,0 0-222,17 1 1,8 1-1,-10 0 221,-21 0 1,-3-1 311,32 4 0,5-1-273,1-2 0,-3 0-16,-22-2 0,2 0-912,6-1 0,5 0 0,-11 0 929,14 0-23,-19-1 0,3 1 18,-1 1 1,-3 1-30,21 2 207,-20-2 0,5 1-196,11 1 0,-1 0-11,-25-3 0,4 0-646,24 1 0,11 0 0,-9 0 657,-21-2 0,-3 0 980,28 1 1,6 1-981,-16 1 0,3 2 0,-7-2 0,-3-1 0,0 0 282,8 2 1,8-1 0,-1 0-306,-1-3 1,0-1 0,-5 0 22,1 1 0,0 1-4,1-2 0,4 2 1,-4-1 8,6 4 1,-7 1-333,-18-2 0,1 0 338,16 1 0,-2 1-5,-21-3 0,1-1-29,29 0 1,2-1 22,-20 0 0,5-1-678,24 0 1,13-1 0,-12 0 688,-17 0 0,-2 0-11,-1 0 0,6 0 0,-3 0 17,23 2 0,-3 2-554,-9-1 0,4 1 528,-17-2 1,6 1 0,3-1 0,-3 1 15,18 0 1,-2 1-1,-2-1 281,-13 0 1,-1 0-1,-3-1-249,24 2 1,-4 1-18,-7 5 1,-4 1-23,-28-4 0,5-1-35,9 2 1,13 0 0,2 0 0,-11-1 39,4-1 1,2 0 9,-6 0 1,13 1 0,5 0-1,-2 0 1,-11 0 606,-5-1 0,-8 0 1,9 1-623,7 0 0,12 2 0,4 0 0,-5 0 0,-12-1-407,-11-1 0,-9 0 0,5 1 426,8 0 1,8 1-1,-1 0 1,-5 0 805,-4 1 1,-5 0 0,4 0-740,23 4 0,5-1 0,-6 1-150,-23-4 1,-5 0 0,2-1 77,7 2 1,2-1 0,-7 0 7,-7-1 1,-6-1 0,39 5 3897,-6 4-3449,-66-14-3585,-5 1 3114,-12-4-2311,-8 0-6194,-19-5 8505,1 0 0,-3-1 0,10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0.120"/>
    </inkml:context>
    <inkml:brush xml:id="br0">
      <inkml:brushProperty name="width" value="0.04286" units="cm"/>
      <inkml:brushProperty name="height" value="0.04286" units="cm"/>
    </inkml:brush>
  </inkml:definitions>
  <inkml:trace contextRef="#ctx0" brushRef="#br0">96 0 21376,'75'13'33,"-17"1"1,0 3 100,25 14 107,-10 2 0,-6 2 229,-21 2 326,-16 34-706,-56-39-90,-45 9 0,-32 6 0,18-8 0,10-4 0,0-3 0,-1 0 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0.532"/>
    </inkml:context>
    <inkml:brush xml:id="br0">
      <inkml:brushProperty name="width" value="0.04286" units="cm"/>
      <inkml:brushProperty name="height" value="0.04286" units="cm"/>
    </inkml:brush>
  </inkml:definitions>
  <inkml:trace contextRef="#ctx0" brushRef="#br0">534 1 17487,'-54'23'487,"0"0"1,-6 10-1,-5 5 1,9-4-757,-18 15-2622,2 3 1,9-4-124,37-27 3014,17-9 0,12-14 0,7-5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0.725"/>
    </inkml:context>
    <inkml:brush xml:id="br0">
      <inkml:brushProperty name="width" value="0.04286" units="cm"/>
      <inkml:brushProperty name="height" value="0.04286" units="cm"/>
    </inkml:brush>
  </inkml:definitions>
  <inkml:trace contextRef="#ctx0" brushRef="#br0">1 1 21644,'42'79'993,"0"0"1,-14-26 0,5-1-718,15 2 0,9 3 1,0-6-5193,8-2 1,-4-7 4413,-13-8 1,-3-3 0,25 13 0,-70-46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2.524"/>
    </inkml:context>
    <inkml:brush xml:id="br0">
      <inkml:brushProperty name="width" value="0.04286" units="cm"/>
      <inkml:brushProperty name="height" value="0.04286" units="cm"/>
    </inkml:brush>
  </inkml:definitions>
  <inkml:trace contextRef="#ctx0" brushRef="#br0">298 1 16490,'-42'68'1669,"-1"0"1,11-22 0,5 4-1256,10 12 1,5 9 0,7-2-303,10 16 0,3 1-613,-5-17 1,-3 2-1,-3-3-3230,-6 12 0,-6-11 3731,-21 7 0,-14-55 0,28-21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2.707"/>
    </inkml:context>
    <inkml:brush xml:id="br0">
      <inkml:brushProperty name="width" value="0.04286" units="cm"/>
      <inkml:brushProperty name="height" value="0.04286" units="cm"/>
    </inkml:brush>
  </inkml:definitions>
  <inkml:trace contextRef="#ctx0" brushRef="#br0">0 36 19661,'65'-10'-22,"4"2"-561,-12 8 583,23-3 0,3-2 0,-16 3 0,-2-2 0,-1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3.007"/>
    </inkml:context>
    <inkml:brush xml:id="br0">
      <inkml:brushProperty name="width" value="0.04286" units="cm"/>
      <inkml:brushProperty name="height" value="0.04286" units="cm"/>
    </inkml:brush>
  </inkml:definitions>
  <inkml:trace contextRef="#ctx0" brushRef="#br0">253 1 17039,'-49'46'442,"0"-1"1,0 1 0,-4-3 0,12 0-466,30 52 23,66-68 0,11-10 0,-21 5 0,10-10 0,0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3.283"/>
    </inkml:context>
    <inkml:brush xml:id="br0">
      <inkml:brushProperty name="width" value="0.04286" units="cm"/>
      <inkml:brushProperty name="height" value="0.04286" units="cm"/>
    </inkml:brush>
  </inkml:definitions>
  <inkml:trace contextRef="#ctx0" brushRef="#br0">310 1 9459,'-52'13'4022,"15"3"-3815,-7 16 1,0 6-208,-1 15 1743,-6 18-1743,29-5 0,11-35 0,8 5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3.399"/>
    </inkml:context>
    <inkml:brush xml:id="br0">
      <inkml:brushProperty name="width" value="0.04286" units="cm"/>
      <inkml:brushProperty name="height" value="0.04286" units="cm"/>
    </inkml:brush>
  </inkml:definitions>
  <inkml:trace contextRef="#ctx0" brushRef="#br0">1 1 13128,'61'73'4348,"-35"-41"-5480,32 30 0,0-1 0,-32-33 0,11 5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3.700"/>
    </inkml:context>
    <inkml:brush xml:id="br0">
      <inkml:brushProperty name="width" value="0.04286" units="cm"/>
      <inkml:brushProperty name="height" value="0.04286" units="cm"/>
    </inkml:brush>
  </inkml:definitions>
  <inkml:trace contextRef="#ctx0" brushRef="#br0">0 1 18597,'46'28'1280,"-1"0"0,6 25 0,1 13 0,-11-8-1761,-2 14-1956,-3 21 0,-23-2 2437,-73-31 0,14-15 0,1-14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2.524"/>
    </inkml:context>
    <inkml:brush xml:id="br0">
      <inkml:brushProperty name="width" value="0.04286" units="cm"/>
      <inkml:brushProperty name="height" value="0.04286" units="cm"/>
    </inkml:brush>
  </inkml:definitions>
  <inkml:trace contextRef="#ctx0" brushRef="#br0">298 1 16490,'-42'68'1669,"-1"0"1,11-22 0,5 4-1256,10 12 1,5 9 0,7-2-303,10 16 0,3 1-613,-5-17 1,-3 2-1,-3-3-3230,-6 12 0,-6-11 3731,-21 7 0,-14-55 0,28-21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04.502"/>
    </inkml:context>
    <inkml:brush xml:id="br0">
      <inkml:brushProperty name="width" value="0.04286" units="cm"/>
      <inkml:brushProperty name="height" value="0.04286" units="cm"/>
      <inkml:brushProperty name="color" value="#E71224"/>
    </inkml:brush>
  </inkml:definitions>
  <inkml:trace contextRef="#ctx0" brushRef="#br0">0 1148 21118,'26'-45'168,"3"-3"-67,-14 27-23,5-7-78,-4 7 0,18-17-3381,-11 12 3381,15-12 68,-4-3-91,8-19-2301,10-7 2324,-12 11-947,-2 18 969,-15 18-279,31-21 145,-18 15-90,36-22 123,-9 11 68,-11 7 22,27-18-44,-41 25 65,5-3 1,0-1-33,-1 2 1859,39-20-1882,-28 19-901,-5 4 0,2 0 924,10-5 294,-5 7 1,-3 2-306,-17 8-801,41-6 823,-26 9-113,3-1 0,1 0 79,15-2 1693,27-3-1670,-35 6 11,-17 3 1362,14-1-1373,-34 5 3233,1-1-3143,-9 1 885,64 6-852,-23-2-11,-5 1 0,0 1 45,12 10-3426,-20 1 3325,-10 1 0,-16-3 67,15 10 101,0 8-157,13 8 0,2 13-22,3 3 3358,-10-4-3380,2 6-3393,5 18 3404,-24-33 11,21 39 34,-25-22-68,-2-9 11,6 24-10,-2-27 32,10 27 1,-7 8-56,-4-16 78,-10 31 3404,-6-23-3471,0-1 100,19 4 1,5 2-45,-9-32 0,1-2-28,10 21 0,3 7 61,-11-10 1,0 3 0,-2-6-1769,-1-10 0,-1-1 1684,8 34 1,3 3-839,8-14 0,-1-9 833,1-3-138,13 16 1,1-3 137,-13-27 33,-4-5 1,-1-2-23,0-8 45,18 13 0,-14-12-497,30 23 508,-15-13 339,4-1-367,2-11 0,2-4-1544,2-1 1505,-5-5 0,-2-2 1516,-4-4-1504,38 7 1155,-37-16 1,4-1-1151,22 3 0,3-3-17,1-3 0,0-3 33,-2 2 1,1-5-1090,12-13 0,-3-4 1062,-31 9 0,2-4-6,28-18 0,11-11 0,-16 6 11,-34 15 0,-2-1-465,28-15 1,12-5 0,-19 5 487,-11-3-542,11-11 1,1-3 529,-1 0 474,-14 12 1,4-2-469,0 4 0,3-3 1,-9 2 1,2-4 0,-2 3-25,11-6 1,-2 2 775,6-10 0,-7 1-131,-3-16 1708,-15-15-9809,-12-6 7451,-38 27 0,-12 44 0,-3 23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07.385"/>
    </inkml:context>
    <inkml:brush xml:id="br0">
      <inkml:brushProperty name="width" value="0.04286" units="cm"/>
      <inkml:brushProperty name="height" value="0.04286" units="cm"/>
      <inkml:brushProperty name="color" value="#E71224"/>
    </inkml:brush>
  </inkml:definitions>
  <inkml:trace contextRef="#ctx0" brushRef="#br0">5500 2041 21633,'-26'35'79,"0"-5"313,-9 2-314,11-11-78,-13 13 34,10-7-23,7-7 0,-6 7 23,-6 10-23,11-12 34,-26 35-12,26-32 237,-41 43-13,19-32-111,-25 22-90,6-8-34,21-18 1,-21 23 22,14-15-12,-1 0-33,0-5 22,6-10 1,-5 2-40,-15 5 0,-3 0 17,7 1 0,-3-1 0,-20 8 0,1-5 11,33-17 1,3-1-12,-2 0 0,0 0 11,-2-2 0,2-3 12,-10-1 33,-6-1-56,20-7 89,9-4-78,19-7 1,-3-1-80,-14-4 68,-1 4 23,-4 2-12,9 4-22,15-2 22,-23-7 34,-25-5-3348,-7-14 3337,-3-7 33,24-1-246,-9-15 191,25 23-12,-12-8-12,15-24 35,-6-7-12,1-9 39,9 2 1,4-3-46,12 27 1,1 0 1615,-5-19 1,1 2-1600,5-18 463,-7 1-485,6 27 0,-1-7 0,0-1 0,0-6 0,-1 1-1691,-4-27 1,-1 2 1690,4 8 0,-1 4-1129,0 12 1,1 8 1094,1-2-233,0-17 1,-2-7 283,-5 22 0,-3-1 16,-3-23 1,-3-1-28,-3 20 0,-6 1 5,0 12 0,-5-1 1,1 4-12,0-4 0,-6 2 543,-5 5 0,-9-4 0,-5 1 0,5 10-526,-23 0 0,-1 7-190,18 3 1,-2-1 0,3 9 149,1 10 1,-1 7-43,-36-1 1,0 6 41,36 10 1,0 2 22,-4-6 0,-5-1 0,6 8-17,-3 17 1,10 5 27,-16 12 1355,12-4 1,-3 5-1367,2 3 0,-3 6-101,5 0 0,-5 5 0,-1 4-1017,13-10 0,-1 3 0,0 1 1,4-2 1117,-9 12 0,4 0 0,4-4 0,-10 9 0,13-9 0,22-12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3.336"/>
    </inkml:context>
    <inkml:brush xml:id="br0">
      <inkml:brushProperty name="width" value="0.04286" units="cm"/>
      <inkml:brushProperty name="height" value="0.04286" units="cm"/>
      <inkml:brushProperty name="color" value="#E71224"/>
    </inkml:brush>
  </inkml:definitions>
  <inkml:trace contextRef="#ctx0" brushRef="#br0">117 194 18798,'-27'-35'1132,"6"-1"-1121,19 26-11,2-5-156,13 3 66,-5 4-851,36 20 985,-38 31-44,16-7 168,-42 12-33,3-39 44,-5-2-101,-6-10 102,-5-23-12,9 3-2921,8-36 3335,51 9-504,-1 9-167,23 11 55,-23 32 79,-2 27-191,-27 12-2368,-43 7 2491,7-17 1164,-42-20-1354,55-15-265,45-9 1,-14 8 0,36-4-1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3.906"/>
    </inkml:context>
    <inkml:brush xml:id="br0">
      <inkml:brushProperty name="width" value="0.04286" units="cm"/>
      <inkml:brushProperty name="height" value="0.04286" units="cm"/>
      <inkml:brushProperty name="color" value="#E71224"/>
    </inkml:brush>
  </inkml:definitions>
  <inkml:trace contextRef="#ctx0" brushRef="#br0">55 1 19370,'-1'71'1137,"-1"0"0,0 11-2258,-7-20 1,-2-10-1748,3-28 1453,-8 3 0,13-24 0,0-3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4.403"/>
    </inkml:context>
    <inkml:brush xml:id="br0">
      <inkml:brushProperty name="width" value="0.04286" units="cm"/>
      <inkml:brushProperty name="height" value="0.04286" units="cm"/>
      <inkml:brushProperty name="color" value="#E71224"/>
    </inkml:brush>
  </inkml:definitions>
  <inkml:trace contextRef="#ctx0" brushRef="#br0">1 50 17890,'69'-9'1009,"0"1"0,10-5-1654,-1 11 1,-4 4 275,-23-2 346,9-7-3892,-42 4 4441,-12-4 1846,-6 5-1486,-5 18-405,0 4-134,-8 29 1,-1 6-336,1 1-1682,-2 10 0,1-6 1670,8-34 0,-2 11 0,8-40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4.972"/>
    </inkml:context>
    <inkml:brush xml:id="br0">
      <inkml:brushProperty name="width" value="0.04286" units="cm"/>
      <inkml:brushProperty name="height" value="0.04286" units="cm"/>
      <inkml:brushProperty name="color" value="#E71224"/>
    </inkml:brush>
  </inkml:definitions>
  <inkml:trace contextRef="#ctx0" brushRef="#br0">572 1 18250,'-47'57'1042,"0"1"0,14-17 0,-1 1-880,-21 20 0,1-2-150,-4 5-453,15-16 0,-7 8 0,9-9-4231,-6 5 4672,8-3 0,15-16 0,26-34 0,18-11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5.443"/>
    </inkml:context>
    <inkml:brush xml:id="br0">
      <inkml:brushProperty name="width" value="0.04286" units="cm"/>
      <inkml:brushProperty name="height" value="0.04286" units="cm"/>
      <inkml:brushProperty name="color" value="#E71224"/>
    </inkml:brush>
  </inkml:definitions>
  <inkml:trace contextRef="#ctx0" brushRef="#br0">100 12 18866,'70'-6'1423,"-11"1"-863,-23 20-302,-18 26-247,-5-2-39,-28 4 0,-15 3-57,-16-6 1,-3-2 84,-24 29-1774,21-34 0,21-8 2121,59-20 68,39-14-550,-5 1 1,1-1 134,21-7 0,-12 4 0,-66 12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8.221"/>
    </inkml:context>
    <inkml:brush xml:id="br0">
      <inkml:brushProperty name="width" value="0.04286" units="cm"/>
      <inkml:brushProperty name="height" value="0.04286" units="cm"/>
      <inkml:brushProperty name="color" value="#E71224"/>
    </inkml:brush>
  </inkml:definitions>
  <inkml:trace contextRef="#ctx0" brushRef="#br0">336 0 12031,'-51'22'734,"1"-1"0,-38 17 1338,33-11-772,19-9-45,-3-1 1636,22-10-2656,21-13-212,27-1-23,12 10-303,9 25 0,0 8 102,3 9 189,-5 8 1,-7-2-3325,-23-23 3359,-3 9-23,-31-29-896,-69-1 649,39-4-1108,-45-10 234,79-1-4168,41-18 482,3 14 4807,22-4 0,-34 12 0,-12 4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8.394"/>
    </inkml:context>
    <inkml:brush xml:id="br0">
      <inkml:brushProperty name="width" value="0.04286" units="cm"/>
      <inkml:brushProperty name="height" value="0.04286" units="cm"/>
      <inkml:brushProperty name="color" value="#E71224"/>
    </inkml:brush>
  </inkml:definitions>
  <inkml:trace contextRef="#ctx0" brushRef="#br0">0 1 11336,'45'71'-617,"-4"-31"1,-53-24 0,11-24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8.605"/>
    </inkml:context>
    <inkml:brush xml:id="br0">
      <inkml:brushProperty name="width" value="0.04286" units="cm"/>
      <inkml:brushProperty name="height" value="0.04286" units="cm"/>
      <inkml:brushProperty name="color" value="#E71224"/>
    </inkml:brush>
  </inkml:definitions>
  <inkml:trace contextRef="#ctx0" brushRef="#br0">0 1 18350,'51'6'-1834,"-18"0"0,-19-8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2.707"/>
    </inkml:context>
    <inkml:brush xml:id="br0">
      <inkml:brushProperty name="width" value="0.04286" units="cm"/>
      <inkml:brushProperty name="height" value="0.04286" units="cm"/>
    </inkml:brush>
  </inkml:definitions>
  <inkml:trace contextRef="#ctx0" brushRef="#br0">0 36 19661,'65'-10'-22,"4"2"-561,-12 8 583,23-3 0,3-2 0,-16 3 0,-2-2 0,-1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9.006"/>
    </inkml:context>
    <inkml:brush xml:id="br0">
      <inkml:brushProperty name="width" value="0.04286" units="cm"/>
      <inkml:brushProperty name="height" value="0.04286" units="cm"/>
      <inkml:brushProperty name="color" value="#E71224"/>
    </inkml:brush>
  </inkml:definitions>
  <inkml:trace contextRef="#ctx0" brushRef="#br0">16 1 11157,'3'11'5131,"-1"-2"-4357,-2-9 839,0 0 583,-7 39-1915,3-16-181,-4 32-88,6-29 66,2-3 348,13-5 930,21-13-483,-1-7-615,3-5-807,-23 5 459,-13 12-122,-4 8-2175,-1 21 348,7-17-763,9 5 2802,24-33 0,-17 3 0,9-6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9.472"/>
    </inkml:context>
    <inkml:brush xml:id="br0">
      <inkml:brushProperty name="width" value="0.04286" units="cm"/>
      <inkml:brushProperty name="height" value="0.04286" units="cm"/>
      <inkml:brushProperty name="color" value="#E71224"/>
    </inkml:brush>
  </inkml:definitions>
  <inkml:trace contextRef="#ctx0" brushRef="#br0">365 0 19325,'-50'22'593,"0"0"1,2 20 0,-2 12 0,9-3-656,11-6 1,4 3-23,-23 35 0,28-5-3205,78-30 0,20-15-2907,-3-1 6196,12-9 0,-6-9 0,-41-21 0,-11-3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9.755"/>
    </inkml:context>
    <inkml:brush xml:id="br0">
      <inkml:brushProperty name="width" value="0.04286" units="cm"/>
      <inkml:brushProperty name="height" value="0.04286" units="cm"/>
      <inkml:brushProperty name="color" value="#E71224"/>
    </inkml:brush>
  </inkml:definitions>
  <inkml:trace contextRef="#ctx0" brushRef="#br0">347 1 10203,'-44'38'302,"0"0"1,-8 9 0,3 2-29,12 2 0,3-1-5731,-19 23-324,19-2 5781,38-61 0,0-10 0,-1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19.976"/>
    </inkml:context>
    <inkml:brush xml:id="br0">
      <inkml:brushProperty name="width" value="0.04286" units="cm"/>
      <inkml:brushProperty name="height" value="0.04286" units="cm"/>
      <inkml:brushProperty name="color" value="#E71224"/>
    </inkml:brush>
  </inkml:definitions>
  <inkml:trace contextRef="#ctx0" brushRef="#br0">1 1 20490,'69'41'-1255,"0"0"0,0 0 0,7 0 1,-1-1 96,-13-5 0,1 0 0,-7-6-257,27 3 0,-64-30 0,-6-2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20.277"/>
    </inkml:context>
    <inkml:brush xml:id="br0">
      <inkml:brushProperty name="width" value="0.04286" units="cm"/>
      <inkml:brushProperty name="height" value="0.04286" units="cm"/>
      <inkml:brushProperty name="color" value="#E71224"/>
    </inkml:brush>
  </inkml:definitions>
  <inkml:trace contextRef="#ctx0" brushRef="#br0">244 0 19874,'16'53'862,"-1"0"1,-2 16 0,1 15 0,-3 0 0,-3-12-1927,-5-10 0,-2 0 1064,5 30 0,1 12 0,-13-23-112,-32-21 112,-27-26 0,-3-5 0,19 0 0,-6-13 0,-1-1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5:32.361"/>
    </inkml:context>
    <inkml:brush xml:id="br0">
      <inkml:brushProperty name="width" value="0.04286" units="cm"/>
      <inkml:brushProperty name="height" value="0.04286" units="cm"/>
      <inkml:brushProperty name="color" value="#008C3A"/>
    </inkml:brush>
  </inkml:definitions>
  <inkml:trace contextRef="#ctx0" brushRef="#br0">32 6 7694,'-17'21'-44,"3"-6"44,14-21 0,1-10 0,-1 8 0,0-4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44.579"/>
    </inkml:context>
    <inkml:brush xml:id="br0">
      <inkml:brushProperty name="width" value="0.04286" units="cm"/>
      <inkml:brushProperty name="height" value="0.04286" units="cm"/>
      <inkml:brushProperty name="color" value="#008C3A"/>
    </inkml:brush>
  </inkml:definitions>
  <inkml:trace contextRef="#ctx0" brushRef="#br0">1 2153 24211,'40'-11'0,"-2"1"33,4-5 46,-14 6-1,15-6 202,6-8-280,-23 11 11,20-11-44,-10 8 33,-12 4-45,32-9 22,-18 8 57,3 1-56,-10 2 44,-4 0-11,-6 2 0,36-16-22,-28 12 0,23-9 0,-17 9 22,-10 4 11,4 0 1,-14 3-1,-4 0-22,7-7-168,25-10 179,-14 6 23,23-8-23,-35 15-22,9-4-56,2-2 22,-7 4 23,3-1 22,-17 9-427,3-2 215,-2 2 144,24-8 68,-8 3-3425,55-14 3425,-35 10-79,5 0 1,5 0 33,3-1 0,-1 0-2223,24-2 2279,-27 3 0,-8 2-123,-22 6 124,61-8-24,-32 6 68,38-7 2213,-10-3-2280,-11 6 33,1-5-22,19 6 0,-51 4 0,20-1 0,2-1 22,-10 1-33,38-3 11,-52 4 0,-10 1 0,1-1-11,6-3 3392,-7 3-3392,17-4-57,8 1 24,-9 1 44,22-3-12,-28 4 1,3-3-11,-13 2-68,49-10 84,-22 6 1,0-1 27,37-8-39,-26 3 1,-7 2 5,-24 6-1,54-11 12,-53 14 180,28-6-203,-42 6-10,6-3 33,-6 2-23,20-3 23,-10 3-3336,13-1 3415,-28 4 10,-3 1-156,-8 1 33,29-6 79,-6-1-2179,21-8 2123,-25 7-34,-4-3-123,11-1 146,-8 4 2313,40-12-2235,-28 9-191,33-8 135,-31 9 34,-1 1-1,-17 5-2323,-4 1 2267,-3 0-66,11 0-35,8-2 136,-3 2 122,-3 0-134,-6 0-157,49-14 90,-22 7 67,24-7 0,0 1 0,-19 5 11,29-7-6,-18 3 1,-3 1-6,3 1 778,6-4 1,15-4 0,-10 3-785,-20 6 1,-2 1 16,44-13 0,0 2-28,-40 11 1,-2 1 10,15-5 0,0 1-5,-15 5 0,0 0 16,29-7 1,-1 2-6,8 0-256,-16 3 1,-7 3 266,-26 2-11,23-2 0,-3 3 0,-8 1 12,23-3-1036,-11 0 1,3-1 1000,-9 2 1,2-1 16,35-5 1,3 0-18,-21 4 1,1-2-365,-2 1 0,6-2 1,-5 1 386,-1 0 0,4 0 14,6-3 0,16-2 0,-1-1 0,-15 3-14,-8 2 0,-3 1-4,15-4 0,8-1 0,-11 2-7,-17 3 0,-9 2 1397,34-7-1386,-37 7 0,1-1 5,11 0 1,-3 0 5,21-1 1091,-18 2 0,-1 1-1091,12 2 335,4 1-323,3 0-725,6 0 0,1-1 713,-42 2 1,-1 0 84,30-2 0,11-1-92,-4-2 0,7-1 0,-11 2-502,-19 2 0,0 1 501,27-3 1,13-1 0,-18 2-4,3 5-106,-6 1 0,6-1 100,-19 0 1,1 0 558,20-1 0,3 1-564,-6-2 0,3 0-584,-15 2 1,4-1 0,-4-1 661,21 0 0,-1-1 154,-19 1 0,2 0 0,-4-1-210,4-2 1,-3 0 49,10-1 1,-2 2 16,-22 0 1,-3 1 38,0 0 1,-14 2 991,-34 2-1064,-7 0-146,-5 1 930,0 0-829,-8-14 0,6 11 0,-7-11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47.345"/>
    </inkml:context>
    <inkml:brush xml:id="br0">
      <inkml:brushProperty name="width" value="0.04286" units="cm"/>
      <inkml:brushProperty name="height" value="0.04286" units="cm"/>
      <inkml:brushProperty name="color" value="#008C3A"/>
    </inkml:brush>
  </inkml:definitions>
  <inkml:trace contextRef="#ctx0" brushRef="#br0">43 0 23415,'5'59'1109,"0"16"-1109,-5-33-145,-3 14-7823,-16-7 7968,9-23 0,-8 6 0,15-28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47.660"/>
    </inkml:context>
    <inkml:brush xml:id="br0">
      <inkml:brushProperty name="width" value="0.04286" units="cm"/>
      <inkml:brushProperty name="height" value="0.04286" units="cm"/>
      <inkml:brushProperty name="color" value="#008C3A"/>
    </inkml:brush>
  </inkml:definitions>
  <inkml:trace contextRef="#ctx0" brushRef="#br0">483 1 14865,'-44'68'7115,"18"-23"-6672,-35 24 0,-7 3-421,7-3 0,13-14 1,-1 3-858,11-11 1,5-4-1027,-4 6 1861,20 5 0,20-47 0,23-10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48.097"/>
    </inkml:context>
    <inkml:brush xml:id="br0">
      <inkml:brushProperty name="width" value="0.04286" units="cm"/>
      <inkml:brushProperty name="height" value="0.04286" units="cm"/>
      <inkml:brushProperty name="color" value="#008C3A"/>
    </inkml:brush>
  </inkml:definitions>
  <inkml:trace contextRef="#ctx0" brushRef="#br0">79 1 18854,'77'5'1435,"-11"4"-1435,-39 0 268,-21 43-133,-15-20-79,-23 32-68,-13-28 1,-2-4-22,1 2-12,-30 19 1468,105-43-1345,3-7-436,22-1 0,4 0-875,-6-2-1132,31 2 2365,-46-2 0,-20 1 0,6-1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3.007"/>
    </inkml:context>
    <inkml:brush xml:id="br0">
      <inkml:brushProperty name="width" value="0.04286" units="cm"/>
      <inkml:brushProperty name="height" value="0.04286" units="cm"/>
    </inkml:brush>
  </inkml:definitions>
  <inkml:trace contextRef="#ctx0" brushRef="#br0">253 1 17039,'-49'46'442,"0"-1"1,0 1 0,-4-3 0,12 0-466,30 52 23,66-68 0,11-10 0,-21 5 0,10-10 0,0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48.528"/>
    </inkml:context>
    <inkml:brush xml:id="br0">
      <inkml:brushProperty name="width" value="0.04286" units="cm"/>
      <inkml:brushProperty name="height" value="0.04286" units="cm"/>
      <inkml:brushProperty name="color" value="#008C3A"/>
    </inkml:brush>
  </inkml:definitions>
  <inkml:trace contextRef="#ctx0" brushRef="#br0">461 1 20098,'-38'27'2442,"-6"2"-1982,-7 1-565,4 9 1,-8 11 0,8-5-995,-12 13 191,-14 11 1,26-9 907,67-44 0,-14-8 0,17-7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48.842"/>
    </inkml:context>
    <inkml:brush xml:id="br0">
      <inkml:brushProperty name="width" value="0.04286" units="cm"/>
      <inkml:brushProperty name="height" value="0.04286" units="cm"/>
      <inkml:brushProperty name="color" value="#008C3A"/>
    </inkml:brush>
  </inkml:definitions>
  <inkml:trace contextRef="#ctx0" brushRef="#br0">0 1 19919,'33'50'2824,"14"25"-7992,-14-21 5375,14 15 1,3 2-421,6 4 581,-12-16 1,2-4-369,13-10 0,-33-24 0,7-5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50.928"/>
    </inkml:context>
    <inkml:brush xml:id="br0">
      <inkml:brushProperty name="width" value="0.04286" units="cm"/>
      <inkml:brushProperty name="height" value="0.04286" units="cm"/>
      <inkml:brushProperty name="color" value="#008C3A"/>
    </inkml:brush>
  </inkml:definitions>
  <inkml:trace contextRef="#ctx0" brushRef="#br0">8 52 20053,'27'-19'-291,"-3"4"291,-13 15-67,20 4 179,4 11 851,0 34-896,-16-18-3209,-55 19 3266,10-46 937,-39-11-579,30-25-493,7 4-56,46-24 78,5 32 190,56-12 3147,-24 64-3360,-3 3-88,-50 28 133,-21-28 482,-54-23 931,27-40-1446,0 11-4479,51-14 3089,6 27 1193,35 3 0,-37 4 1,10-1-1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52.343"/>
    </inkml:context>
    <inkml:brush xml:id="br0">
      <inkml:brushProperty name="width" value="0.04286" units="cm"/>
      <inkml:brushProperty name="height" value="0.04286" units="cm"/>
      <inkml:brushProperty name="color" value="#008C3A"/>
    </inkml:brush>
  </inkml:definitions>
  <inkml:trace contextRef="#ctx0" brushRef="#br0">19 56 19650,'21'-17'1714,"-1"3"-1389,-12 8-134,27-2-203,-15 4 1,20-2-750,-12 19 761,-16-2 89,-41 39-78,3-30 1,-34 18 1096,16-46-940,26 0 68,-8-16-3830,103-28 3460,-49 46 156,51-24-11,-72 55 68,-9 0 89,-18-2-22,4-5 100,-11-8-1741,1-18 767,9-7 755,-3-3-5864,12-1 5837,6 7 0,2 6 0,0 1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54.046"/>
    </inkml:context>
    <inkml:brush xml:id="br0">
      <inkml:brushProperty name="width" value="0.04286" units="cm"/>
      <inkml:brushProperty name="height" value="0.04286" units="cm"/>
      <inkml:brushProperty name="color" value="#008C3A"/>
    </inkml:brush>
  </inkml:definitions>
  <inkml:trace contextRef="#ctx0" brushRef="#br0">143 73 18518,'58'-24'1423,"-7"4"-1042,-29 14-168,9 7-224,-15 5 11,3 8 201,-51 24 1,-21-7 2151,-3-47-2090,4 33 1,7-8-197,36-76-112,35 34-11,21 11-190,-13 37 246,-15-2 0,-11 19 0,-46 16-45,14-23 11,-27 16 124,18-33 224,15-24-281,31-31-156,7 15-224,30 4 190,-32 45-145,-40 13-629,-3-13 931,-42-24 0,44 3 0,-4-13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56.027"/>
    </inkml:context>
    <inkml:brush xml:id="br0">
      <inkml:brushProperty name="width" value="0.04286" units="cm"/>
      <inkml:brushProperty name="height" value="0.04286" units="cm"/>
      <inkml:brushProperty name="color" value="#008C3A"/>
    </inkml:brush>
  </inkml:definitions>
  <inkml:trace contextRef="#ctx0" brushRef="#br0">235 0 19919,'-27'62'1165,"3"1"-1072,2 15 1,-2 21-1,3-11-1515,6-26 0,1 1 1373,-8 31 1,-3 13-1,6-19-2820,6-6 2556,8 9 134,2-33 665,3 2-3634,0-38-1817,11-18 4965,-1-12 0,4-2 0,-7-1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56.446"/>
    </inkml:context>
    <inkml:brush xml:id="br0">
      <inkml:brushProperty name="width" value="0.04286" units="cm"/>
      <inkml:brushProperty name="height" value="0.04286" units="cm"/>
      <inkml:brushProperty name="color" value="#008C3A"/>
    </inkml:brush>
  </inkml:definitions>
  <inkml:trace contextRef="#ctx0" brushRef="#br0">0 17 20300,'33'67'459,"-2"-3"-5951,-11-23 6232,17 17-561,-21-33 1543,10 9-1700,7-64 1,3-17-2295,17-1 585,-8 1 1,-1 0-4162,3 6 5324,-28 18 0,-8 11 0,-9 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57.413"/>
    </inkml:context>
    <inkml:brush xml:id="br0">
      <inkml:brushProperty name="width" value="0.04286" units="cm"/>
      <inkml:brushProperty name="height" value="0.04286" units="cm"/>
      <inkml:brushProperty name="color" value="#008C3A"/>
    </inkml:brush>
  </inkml:definitions>
  <inkml:trace contextRef="#ctx0" brushRef="#br0">1 244 18496,'4'-99'3451,"3"32"-3261,27 17 68,46 32-78,-21 9-91,21 10 1,3 12-129,-32 9 0,-5 5 139,6-2 1,-10 6 90,-33 40-169,-88-17-11,11-23 0,-4-2-17,12-5 1,1 1-113,-10 6 1,14 6-1037,35 24-303,23-12-1658,47-3 3115,19-30 0,-35-8 0,7-5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7:57.913"/>
    </inkml:context>
    <inkml:brush xml:id="br0">
      <inkml:brushProperty name="width" value="0.04286" units="cm"/>
      <inkml:brushProperty name="height" value="0.04286" units="cm"/>
      <inkml:brushProperty name="color" value="#008C3A"/>
    </inkml:brush>
  </inkml:definitions>
  <inkml:trace contextRef="#ctx0" brushRef="#br0">61 9 17599,'45'-8'-571,"-7"36"1871,-77 8-471,13 5 762,-31-38-1378,35-19-605,42-24-4964,12 36 5356,3-14 0,-10 29 0,-23-9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8:00.448"/>
    </inkml:context>
    <inkml:brush xml:id="br0">
      <inkml:brushProperty name="width" value="0.04286" units="cm"/>
      <inkml:brushProperty name="height" value="0.04286" units="cm"/>
      <inkml:brushProperty name="color" value="#008C3A"/>
    </inkml:brush>
  </inkml:definitions>
  <inkml:trace contextRef="#ctx0" brushRef="#br0">426 0 22283,'-28'20'404,"2"4"-5986,4 15 5627,-1 9 1451,-8 46-1480,14-38 1,-2 7-6,-6 15 0,-2 11 1,1-3-20,6-17 1,2-3 0,-1 1 274,-2 8 1,-1 1 0,4-7-274,4-1 1,5-11 341,7-10-201,2-11 4130,0-28-4075,0-2 15,-2 9-194,-2 2 0,1-2-347,0-7-79,3-8-2465,0 0 2029,-1 1 829,-5 10 167,0 0 12,-3 8-8045,6-7 7888,1-5 0,3-4 0,1-3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4:53.283"/>
    </inkml:context>
    <inkml:brush xml:id="br0">
      <inkml:brushProperty name="width" value="0.04286" units="cm"/>
      <inkml:brushProperty name="height" value="0.04286" units="cm"/>
    </inkml:brush>
  </inkml:definitions>
  <inkml:trace contextRef="#ctx0" brushRef="#br0">310 1 9459,'-52'13'4022,"15"3"-3815,-7 16 1,0 6-208,-1 15 1743,-6 18-1743,29-5 0,11-35 0,8 5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8:00.931"/>
    </inkml:context>
    <inkml:brush xml:id="br0">
      <inkml:brushProperty name="width" value="0.04286" units="cm"/>
      <inkml:brushProperty name="height" value="0.04286" units="cm"/>
      <inkml:brushProperty name="color" value="#008C3A"/>
    </inkml:brush>
  </inkml:definitions>
  <inkml:trace contextRef="#ctx0" brushRef="#br0">0 45 22137,'22'-25'1031,"-5"6"-975,-17 19 68,-8 112-124,13-75 22,-8 26 0,7-4 258,20-39-67,-3-9 68,9-1-12,35-27-561,-20 1-257,34-18-2521,-17-8-829,-15 10-5932,4-11 8718,-28 15 0,-11 12 0,-6 3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8:01.846"/>
    </inkml:context>
    <inkml:brush xml:id="br0">
      <inkml:brushProperty name="width" value="0.04286" units="cm"/>
      <inkml:brushProperty name="height" value="0.04286" units="cm"/>
      <inkml:brushProperty name="color" value="#008C3A"/>
    </inkml:brush>
  </inkml:definitions>
  <inkml:trace contextRef="#ctx0" brushRef="#br0">1 120 18362,'68'-65'1232,"-20"41"0,2 8-929,42 1-236,-41 17 1,-2 8 884,31 46-280,-75-2-548,18 11-124,-75-19 22,-20 7 23,32-22 44,-33 37-44,41-19-56,-4 17-594,9 6-74,23-19 1,4-2 0,-3-3-1,13 16 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8:02.081"/>
    </inkml:context>
    <inkml:brush xml:id="br0">
      <inkml:brushProperty name="width" value="0.04286" units="cm"/>
      <inkml:brushProperty name="height" value="0.04286" units="cm"/>
      <inkml:brushProperty name="color" value="#008C3A"/>
    </inkml:brush>
  </inkml:definitions>
  <inkml:trace contextRef="#ctx0" brushRef="#br0">2 76 17846,'-1'-42'0,"1"9"0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01.998"/>
    </inkml:context>
    <inkml:brush xml:id="br0">
      <inkml:brushProperty name="width" value="0.04286" units="cm"/>
      <inkml:brushProperty name="height" value="0.04286" units="cm"/>
      <inkml:brushProperty name="color" value="#E71224"/>
    </inkml:brush>
  </inkml:definitions>
  <inkml:trace contextRef="#ctx0" brushRef="#br0">0 1518 22059,'16'-43'123,"4"2"-224,-7 24 68,5-1-4062,13-6 4095,-16 12 826,32-27-837,-31 27-12,15-13 68,-3 8-2089,-2-4 2122,4-1 2190,-5 0-2301,13-14 10,-11 9 1,41-39 22,-41 39-123,20-21 3548,-23 18-3425,3-6 0,-5 4-22,2-4 44,4 4-10,-3 0-35,28-29-10,-18 17-3516,7-7 3358,-7 7-2032,-3-8 2189,1-7-1516,7-16 1595,-17 22-135,2 4-627,-3 9 650,-1 6-169,28-25 57,-7 25 1673,16-8-1482,-11 19 2245,-15 10-2201,1-1-101,-13 5 34,2-1-146,14-2-45,24 2 3538,-14 2-3358,8 4 0,-2 2-23,-19 1-3403,55 5 3526,-11 10-1140,-9-2 1,2 1 1072,-21-3 1,0 0-46,22 3 1,-5 2 10,-9 8 84,-6-6 1,5 2 56,4 8 0,-3 0 2195,26 9-2235,-16 1 1,-4 2-79,-4 7 3380,17 15-3301,-7 10-79,-45-41 303,29 44-3494,-4-27 3214,-5 1-46,3-8 79,-21-2 90,-8 12-112,6 23 33,8 18-1196,-15-41 1,1 0 1150,18 39 2258,-12-17-2280,-11 17 11,-9-10 0,1 4 95,-6-27 1,-4 1-68,-6-7 0,-4 3 1629,-4 37 0,-1 4-1674,4-14 1,1-4 10,-1-6 1,4-4 5,12 24 23,-2-37-12,-3 16 482,-2 29 516,6-30-650,1 1 34,8-31 413,-4 1-906,0 6-1345,-3-6-1121,-1-12-7276,15-19 9210,-5-4 0,6 0 0,-9-4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03.563"/>
    </inkml:context>
    <inkml:brush xml:id="br0">
      <inkml:brushProperty name="width" value="0.04286" units="cm"/>
      <inkml:brushProperty name="height" value="0.04286" units="cm"/>
      <inkml:brushProperty name="color" value="#E71224"/>
    </inkml:brush>
  </inkml:definitions>
  <inkml:trace contextRef="#ctx0" brushRef="#br0">164 1 16479,'87'22'935,"-1"0"1,1 0 0,-24-14-1,-4 4-935,11 16 0,3 10 0,-36 0-4640,-93 26 4886,-11-27-240,16-8 0,-3-2 1436,-28-4-1437,14 19 1,3 6-118,-2 5-136,-5 13 0,7 9 248,43-18 0,8-3 0,-19 19 0,23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04.018"/>
    </inkml:context>
    <inkml:brush xml:id="br0">
      <inkml:brushProperty name="width" value="0.04286" units="cm"/>
      <inkml:brushProperty name="height" value="0.04286" units="cm"/>
      <inkml:brushProperty name="color" value="#E71224"/>
    </inkml:brush>
  </inkml:definitions>
  <inkml:trace contextRef="#ctx0" brushRef="#br0">121 101 16468,'2'-57'840,"3"13"-907,22 51 0,-3 8-236,4 28 191,-10-8 79,-3 12 279,-19-14 34,-10-15 0,-12-2 191,-47-22 246,30-2 224,-22-9-33,51-7-875,13 6-66,13-3 33,38 22 0,-29-3 0,21 11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12.776"/>
    </inkml:context>
    <inkml:brush xml:id="br0">
      <inkml:brushProperty name="width" value="0.04286" units="cm"/>
      <inkml:brushProperty name="height" value="0.04286" units="cm"/>
      <inkml:brushProperty name="color" value="#E71224"/>
    </inkml:brush>
  </inkml:definitions>
  <inkml:trace contextRef="#ctx0" brushRef="#br0">1 46 19695,'10'-26'184,"-1"7"1,-9 25 0,0-3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13.049"/>
    </inkml:context>
    <inkml:brush xml:id="br0">
      <inkml:brushProperty name="width" value="0.04286" units="cm"/>
      <inkml:brushProperty name="height" value="0.04286" units="cm"/>
      <inkml:brushProperty name="color" value="#E71224"/>
    </inkml:brush>
  </inkml:definitions>
  <inkml:trace contextRef="#ctx0" brushRef="#br0">1 1 20434,'0'0'0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09.014"/>
    </inkml:context>
    <inkml:brush xml:id="br0">
      <inkml:brushProperty name="width" value="0.04286" units="cm"/>
      <inkml:brushProperty name="height" value="0.04286" units="cm"/>
      <inkml:brushProperty name="color" value="#E71224"/>
    </inkml:brush>
  </inkml:definitions>
  <inkml:trace contextRef="#ctx0" brushRef="#br0">253 12 21062,'-49'26'90,"-2"2"-90,0 2-101,1 5-5731,6 42 5832,36-47 950,59 5-413,20-96-168,-30 25 1,-3-3 157,3-40-415,-51 21-369,-4 78 324,32 26 0,10 10 2272,-11 20-5118,24-8 0,2-13 2779,-21-39 0,-4-3 0,-11-13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9:29:09.315"/>
    </inkml:context>
    <inkml:brush xml:id="br0">
      <inkml:brushProperty name="width" value="0.04286" units="cm"/>
      <inkml:brushProperty name="height" value="0.04286" units="cm"/>
      <inkml:brushProperty name="color" value="#E71224"/>
    </inkml:brush>
  </inkml:definitions>
  <inkml:trace contextRef="#ctx0" brushRef="#br0">88 0 19661,'-20'68'556,"1"0"1,6-18 0,1-1-513,-1 21 1,4 5-689,7 18 0,4-6-488,-3-7 560,4 0 1,-1-29-7351,-1-57 7922,-3-14 0,1 3 0,-1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952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208502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0867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750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3560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US"/>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142614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176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259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187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502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751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2/10/22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2670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solidFill>
                  <a:prstClr val="white"/>
                </a:solidFill>
              </a:rPr>
              <a:pPr/>
              <a:t>2/10/22</a:t>
            </a:fld>
            <a:endParaRPr lang="en-US">
              <a:solidFill>
                <a:prstClr val="white"/>
              </a:solidFill>
            </a:endParaRPr>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825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7" Type="http://schemas.openxmlformats.org/officeDocument/2006/relationships/image" Target="../media/image195.png"/><Relationship Id="rId21" Type="http://schemas.openxmlformats.org/officeDocument/2006/relationships/image" Target="../media/image147.png"/><Relationship Id="rId63" Type="http://schemas.openxmlformats.org/officeDocument/2006/relationships/image" Target="../media/image168.png"/><Relationship Id="rId159" Type="http://schemas.openxmlformats.org/officeDocument/2006/relationships/image" Target="../media/image216.png"/><Relationship Id="rId170" Type="http://schemas.openxmlformats.org/officeDocument/2006/relationships/customXml" Target="../ink/ink222.xml"/><Relationship Id="rId191" Type="http://schemas.openxmlformats.org/officeDocument/2006/relationships/image" Target="../media/image232.png"/><Relationship Id="rId205" Type="http://schemas.openxmlformats.org/officeDocument/2006/relationships/image" Target="../media/image239.png"/><Relationship Id="rId226" Type="http://schemas.openxmlformats.org/officeDocument/2006/relationships/customXml" Target="../ink/ink250.xml"/><Relationship Id="rId247" Type="http://schemas.openxmlformats.org/officeDocument/2006/relationships/image" Target="../media/image260.png"/><Relationship Id="rId107" Type="http://schemas.openxmlformats.org/officeDocument/2006/relationships/image" Target="../media/image190.png"/><Relationship Id="rId11" Type="http://schemas.openxmlformats.org/officeDocument/2006/relationships/image" Target="../media/image142.png"/><Relationship Id="rId32" Type="http://schemas.openxmlformats.org/officeDocument/2006/relationships/customXml" Target="../ink/ink154.xml"/><Relationship Id="rId53" Type="http://schemas.openxmlformats.org/officeDocument/2006/relationships/image" Target="../media/image163.png"/><Relationship Id="rId74" Type="http://schemas.openxmlformats.org/officeDocument/2006/relationships/customXml" Target="../ink/ink175.xml"/><Relationship Id="rId128" Type="http://schemas.openxmlformats.org/officeDocument/2006/relationships/customXml" Target="../ink/ink201.xml"/><Relationship Id="rId149" Type="http://schemas.openxmlformats.org/officeDocument/2006/relationships/image" Target="../media/image211.png"/><Relationship Id="rId5" Type="http://schemas.openxmlformats.org/officeDocument/2006/relationships/image" Target="../media/image139.png"/><Relationship Id="rId95" Type="http://schemas.openxmlformats.org/officeDocument/2006/relationships/image" Target="../media/image184.png"/><Relationship Id="rId160" Type="http://schemas.openxmlformats.org/officeDocument/2006/relationships/customXml" Target="../ink/ink217.xml"/><Relationship Id="rId181" Type="http://schemas.openxmlformats.org/officeDocument/2006/relationships/image" Target="../media/image227.png"/><Relationship Id="rId216" Type="http://schemas.openxmlformats.org/officeDocument/2006/relationships/customXml" Target="../ink/ink245.xml"/><Relationship Id="rId237" Type="http://schemas.openxmlformats.org/officeDocument/2006/relationships/image" Target="../media/image255.png"/><Relationship Id="rId258" Type="http://schemas.openxmlformats.org/officeDocument/2006/relationships/customXml" Target="../ink/ink266.xml"/><Relationship Id="rId22" Type="http://schemas.openxmlformats.org/officeDocument/2006/relationships/customXml" Target="../ink/ink149.xml"/><Relationship Id="rId43" Type="http://schemas.openxmlformats.org/officeDocument/2006/relationships/image" Target="../media/image158.png"/><Relationship Id="rId64" Type="http://schemas.openxmlformats.org/officeDocument/2006/relationships/customXml" Target="../ink/ink170.xml"/><Relationship Id="rId118" Type="http://schemas.openxmlformats.org/officeDocument/2006/relationships/customXml" Target="../ink/ink196.xml"/><Relationship Id="rId139" Type="http://schemas.openxmlformats.org/officeDocument/2006/relationships/image" Target="../media/image206.png"/><Relationship Id="rId85" Type="http://schemas.openxmlformats.org/officeDocument/2006/relationships/image" Target="../media/image179.png"/><Relationship Id="rId150" Type="http://schemas.openxmlformats.org/officeDocument/2006/relationships/customXml" Target="../ink/ink212.xml"/><Relationship Id="rId171" Type="http://schemas.openxmlformats.org/officeDocument/2006/relationships/image" Target="../media/image222.png"/><Relationship Id="rId192" Type="http://schemas.openxmlformats.org/officeDocument/2006/relationships/customXml" Target="../ink/ink233.xml"/><Relationship Id="rId206" Type="http://schemas.openxmlformats.org/officeDocument/2006/relationships/customXml" Target="../ink/ink240.xml"/><Relationship Id="rId227" Type="http://schemas.openxmlformats.org/officeDocument/2006/relationships/image" Target="../media/image250.png"/><Relationship Id="rId248" Type="http://schemas.openxmlformats.org/officeDocument/2006/relationships/customXml" Target="../ink/ink261.xml"/><Relationship Id="rId12" Type="http://schemas.openxmlformats.org/officeDocument/2006/relationships/customXml" Target="../ink/ink144.xml"/><Relationship Id="rId33" Type="http://schemas.openxmlformats.org/officeDocument/2006/relationships/image" Target="../media/image153.png"/><Relationship Id="rId108" Type="http://schemas.openxmlformats.org/officeDocument/2006/relationships/customXml" Target="../ink/ink191.xml"/><Relationship Id="rId129" Type="http://schemas.openxmlformats.org/officeDocument/2006/relationships/image" Target="../media/image201.png"/><Relationship Id="rId54" Type="http://schemas.openxmlformats.org/officeDocument/2006/relationships/customXml" Target="../ink/ink165.xml"/><Relationship Id="rId75" Type="http://schemas.openxmlformats.org/officeDocument/2006/relationships/image" Target="../media/image174.png"/><Relationship Id="rId96" Type="http://schemas.openxmlformats.org/officeDocument/2006/relationships/customXml" Target="../ink/ink186.xml"/><Relationship Id="rId140" Type="http://schemas.openxmlformats.org/officeDocument/2006/relationships/customXml" Target="../ink/ink207.xml"/><Relationship Id="rId161" Type="http://schemas.openxmlformats.org/officeDocument/2006/relationships/image" Target="../media/image217.png"/><Relationship Id="rId182" Type="http://schemas.openxmlformats.org/officeDocument/2006/relationships/customXml" Target="../ink/ink228.xml"/><Relationship Id="rId217" Type="http://schemas.openxmlformats.org/officeDocument/2006/relationships/image" Target="../media/image245.png"/><Relationship Id="rId6" Type="http://schemas.openxmlformats.org/officeDocument/2006/relationships/customXml" Target="../ink/ink141.xml"/><Relationship Id="rId238" Type="http://schemas.openxmlformats.org/officeDocument/2006/relationships/customXml" Target="../ink/ink256.xml"/><Relationship Id="rId259" Type="http://schemas.openxmlformats.org/officeDocument/2006/relationships/image" Target="../media/image265.png"/><Relationship Id="rId23" Type="http://schemas.openxmlformats.org/officeDocument/2006/relationships/image" Target="../media/image148.png"/><Relationship Id="rId119" Type="http://schemas.openxmlformats.org/officeDocument/2006/relationships/image" Target="../media/image196.png"/><Relationship Id="rId44" Type="http://schemas.openxmlformats.org/officeDocument/2006/relationships/customXml" Target="../ink/ink160.xml"/><Relationship Id="rId65" Type="http://schemas.openxmlformats.org/officeDocument/2006/relationships/image" Target="../media/image169.png"/><Relationship Id="rId86" Type="http://schemas.openxmlformats.org/officeDocument/2006/relationships/customXml" Target="../ink/ink181.xml"/><Relationship Id="rId130" Type="http://schemas.openxmlformats.org/officeDocument/2006/relationships/customXml" Target="../ink/ink202.xml"/><Relationship Id="rId151" Type="http://schemas.openxmlformats.org/officeDocument/2006/relationships/image" Target="../media/image212.png"/><Relationship Id="rId172" Type="http://schemas.openxmlformats.org/officeDocument/2006/relationships/customXml" Target="../ink/ink223.xml"/><Relationship Id="rId193" Type="http://schemas.openxmlformats.org/officeDocument/2006/relationships/image" Target="../media/image233.png"/><Relationship Id="rId207" Type="http://schemas.openxmlformats.org/officeDocument/2006/relationships/image" Target="../media/image240.png"/><Relationship Id="rId228" Type="http://schemas.openxmlformats.org/officeDocument/2006/relationships/customXml" Target="../ink/ink251.xml"/><Relationship Id="rId249" Type="http://schemas.openxmlformats.org/officeDocument/2006/relationships/image" Target="../media/image261.png"/><Relationship Id="rId13" Type="http://schemas.openxmlformats.org/officeDocument/2006/relationships/image" Target="../media/image143.png"/><Relationship Id="rId109" Type="http://schemas.openxmlformats.org/officeDocument/2006/relationships/image" Target="../media/image191.png"/><Relationship Id="rId260" Type="http://schemas.openxmlformats.org/officeDocument/2006/relationships/customXml" Target="../ink/ink267.xml"/><Relationship Id="rId34" Type="http://schemas.openxmlformats.org/officeDocument/2006/relationships/customXml" Target="../ink/ink155.xml"/><Relationship Id="rId55" Type="http://schemas.openxmlformats.org/officeDocument/2006/relationships/image" Target="../media/image164.png"/><Relationship Id="rId76" Type="http://schemas.openxmlformats.org/officeDocument/2006/relationships/customXml" Target="../ink/ink176.xml"/><Relationship Id="rId97" Type="http://schemas.openxmlformats.org/officeDocument/2006/relationships/image" Target="../media/image185.png"/><Relationship Id="rId120" Type="http://schemas.openxmlformats.org/officeDocument/2006/relationships/customXml" Target="../ink/ink197.xml"/><Relationship Id="rId141" Type="http://schemas.openxmlformats.org/officeDocument/2006/relationships/image" Target="../media/image207.png"/><Relationship Id="rId7" Type="http://schemas.openxmlformats.org/officeDocument/2006/relationships/image" Target="../media/image140.png"/><Relationship Id="rId162" Type="http://schemas.openxmlformats.org/officeDocument/2006/relationships/customXml" Target="../ink/ink218.xml"/><Relationship Id="rId183" Type="http://schemas.openxmlformats.org/officeDocument/2006/relationships/image" Target="../media/image228.png"/><Relationship Id="rId218" Type="http://schemas.openxmlformats.org/officeDocument/2006/relationships/customXml" Target="../ink/ink246.xml"/><Relationship Id="rId239" Type="http://schemas.openxmlformats.org/officeDocument/2006/relationships/image" Target="../media/image256.png"/><Relationship Id="rId250" Type="http://schemas.openxmlformats.org/officeDocument/2006/relationships/customXml" Target="../ink/ink262.xml"/><Relationship Id="rId24" Type="http://schemas.openxmlformats.org/officeDocument/2006/relationships/customXml" Target="../ink/ink150.xml"/><Relationship Id="rId45" Type="http://schemas.openxmlformats.org/officeDocument/2006/relationships/image" Target="../media/image159.png"/><Relationship Id="rId66" Type="http://schemas.openxmlformats.org/officeDocument/2006/relationships/customXml" Target="../ink/ink171.xml"/><Relationship Id="rId87" Type="http://schemas.openxmlformats.org/officeDocument/2006/relationships/image" Target="../media/image180.png"/><Relationship Id="rId110" Type="http://schemas.openxmlformats.org/officeDocument/2006/relationships/customXml" Target="../ink/ink192.xml"/><Relationship Id="rId131" Type="http://schemas.openxmlformats.org/officeDocument/2006/relationships/image" Target="../media/image202.png"/><Relationship Id="rId152" Type="http://schemas.openxmlformats.org/officeDocument/2006/relationships/customXml" Target="../ink/ink213.xml"/><Relationship Id="rId173" Type="http://schemas.openxmlformats.org/officeDocument/2006/relationships/image" Target="../media/image223.png"/><Relationship Id="rId194" Type="http://schemas.openxmlformats.org/officeDocument/2006/relationships/customXml" Target="../ink/ink234.xml"/><Relationship Id="rId208" Type="http://schemas.openxmlformats.org/officeDocument/2006/relationships/customXml" Target="../ink/ink241.xml"/><Relationship Id="rId229" Type="http://schemas.openxmlformats.org/officeDocument/2006/relationships/image" Target="../media/image251.png"/><Relationship Id="rId240" Type="http://schemas.openxmlformats.org/officeDocument/2006/relationships/customXml" Target="../ink/ink257.xml"/><Relationship Id="rId261" Type="http://schemas.openxmlformats.org/officeDocument/2006/relationships/image" Target="../media/image266.png"/><Relationship Id="rId14" Type="http://schemas.openxmlformats.org/officeDocument/2006/relationships/customXml" Target="../ink/ink145.xml"/><Relationship Id="rId35" Type="http://schemas.openxmlformats.org/officeDocument/2006/relationships/image" Target="../media/image154.png"/><Relationship Id="rId56" Type="http://schemas.openxmlformats.org/officeDocument/2006/relationships/customXml" Target="../ink/ink166.xml"/><Relationship Id="rId77" Type="http://schemas.openxmlformats.org/officeDocument/2006/relationships/image" Target="../media/image175.png"/><Relationship Id="rId100" Type="http://schemas.openxmlformats.org/officeDocument/2006/relationships/customXml" Target="../ink/ink188.xml"/><Relationship Id="rId8" Type="http://schemas.openxmlformats.org/officeDocument/2006/relationships/customXml" Target="../ink/ink142.xml"/><Relationship Id="rId98" Type="http://schemas.openxmlformats.org/officeDocument/2006/relationships/customXml" Target="../ink/ink187.xml"/><Relationship Id="rId121" Type="http://schemas.openxmlformats.org/officeDocument/2006/relationships/image" Target="../media/image197.png"/><Relationship Id="rId142" Type="http://schemas.openxmlformats.org/officeDocument/2006/relationships/customXml" Target="../ink/ink208.xml"/><Relationship Id="rId163" Type="http://schemas.openxmlformats.org/officeDocument/2006/relationships/image" Target="../media/image218.png"/><Relationship Id="rId184" Type="http://schemas.openxmlformats.org/officeDocument/2006/relationships/customXml" Target="../ink/ink229.xml"/><Relationship Id="rId219" Type="http://schemas.openxmlformats.org/officeDocument/2006/relationships/image" Target="../media/image246.png"/><Relationship Id="rId230" Type="http://schemas.openxmlformats.org/officeDocument/2006/relationships/customXml" Target="../ink/ink252.xml"/><Relationship Id="rId251" Type="http://schemas.openxmlformats.org/officeDocument/2006/relationships/image" Target="../media/image262.png"/><Relationship Id="rId25" Type="http://schemas.openxmlformats.org/officeDocument/2006/relationships/image" Target="../media/image149.png"/><Relationship Id="rId46" Type="http://schemas.openxmlformats.org/officeDocument/2006/relationships/customXml" Target="../ink/ink161.xml"/><Relationship Id="rId67" Type="http://schemas.openxmlformats.org/officeDocument/2006/relationships/image" Target="../media/image170.png"/><Relationship Id="rId88" Type="http://schemas.openxmlformats.org/officeDocument/2006/relationships/customXml" Target="../ink/ink182.xml"/><Relationship Id="rId111" Type="http://schemas.openxmlformats.org/officeDocument/2006/relationships/image" Target="../media/image192.png"/><Relationship Id="rId132" Type="http://schemas.openxmlformats.org/officeDocument/2006/relationships/customXml" Target="../ink/ink203.xml"/><Relationship Id="rId153" Type="http://schemas.openxmlformats.org/officeDocument/2006/relationships/image" Target="../media/image213.png"/><Relationship Id="rId174" Type="http://schemas.openxmlformats.org/officeDocument/2006/relationships/customXml" Target="../ink/ink224.xml"/><Relationship Id="rId195" Type="http://schemas.openxmlformats.org/officeDocument/2006/relationships/image" Target="../media/image234.png"/><Relationship Id="rId209" Type="http://schemas.openxmlformats.org/officeDocument/2006/relationships/image" Target="../media/image241.png"/><Relationship Id="rId220" Type="http://schemas.openxmlformats.org/officeDocument/2006/relationships/customXml" Target="../ink/ink247.xml"/><Relationship Id="rId241" Type="http://schemas.openxmlformats.org/officeDocument/2006/relationships/image" Target="../media/image257.png"/><Relationship Id="rId15" Type="http://schemas.openxmlformats.org/officeDocument/2006/relationships/image" Target="../media/image144.png"/><Relationship Id="rId36" Type="http://schemas.openxmlformats.org/officeDocument/2006/relationships/customXml" Target="../ink/ink156.xml"/><Relationship Id="rId57" Type="http://schemas.openxmlformats.org/officeDocument/2006/relationships/image" Target="../media/image165.png"/><Relationship Id="rId262" Type="http://schemas.openxmlformats.org/officeDocument/2006/relationships/customXml" Target="../ink/ink268.xml"/><Relationship Id="rId78" Type="http://schemas.openxmlformats.org/officeDocument/2006/relationships/customXml" Target="../ink/ink177.xml"/><Relationship Id="rId99" Type="http://schemas.openxmlformats.org/officeDocument/2006/relationships/image" Target="../media/image186.png"/><Relationship Id="rId122" Type="http://schemas.openxmlformats.org/officeDocument/2006/relationships/customXml" Target="../ink/ink198.xml"/><Relationship Id="rId143" Type="http://schemas.openxmlformats.org/officeDocument/2006/relationships/image" Target="../media/image208.png"/><Relationship Id="rId164" Type="http://schemas.openxmlformats.org/officeDocument/2006/relationships/customXml" Target="../ink/ink219.xml"/><Relationship Id="rId185" Type="http://schemas.openxmlformats.org/officeDocument/2006/relationships/image" Target="../media/image229.png"/><Relationship Id="rId9" Type="http://schemas.openxmlformats.org/officeDocument/2006/relationships/image" Target="../media/image141.png"/><Relationship Id="rId210" Type="http://schemas.openxmlformats.org/officeDocument/2006/relationships/customXml" Target="../ink/ink242.xml"/><Relationship Id="rId26" Type="http://schemas.openxmlformats.org/officeDocument/2006/relationships/customXml" Target="../ink/ink151.xml"/><Relationship Id="rId231" Type="http://schemas.openxmlformats.org/officeDocument/2006/relationships/image" Target="../media/image252.png"/><Relationship Id="rId252" Type="http://schemas.openxmlformats.org/officeDocument/2006/relationships/customXml" Target="../ink/ink263.xml"/><Relationship Id="rId47" Type="http://schemas.openxmlformats.org/officeDocument/2006/relationships/image" Target="../media/image160.png"/><Relationship Id="rId68" Type="http://schemas.openxmlformats.org/officeDocument/2006/relationships/customXml" Target="../ink/ink172.xml"/><Relationship Id="rId89" Type="http://schemas.openxmlformats.org/officeDocument/2006/relationships/image" Target="../media/image181.png"/><Relationship Id="rId112" Type="http://schemas.openxmlformats.org/officeDocument/2006/relationships/customXml" Target="../ink/ink193.xml"/><Relationship Id="rId133" Type="http://schemas.openxmlformats.org/officeDocument/2006/relationships/image" Target="../media/image203.png"/><Relationship Id="rId154" Type="http://schemas.openxmlformats.org/officeDocument/2006/relationships/customXml" Target="../ink/ink214.xml"/><Relationship Id="rId175" Type="http://schemas.openxmlformats.org/officeDocument/2006/relationships/image" Target="../media/image224.png"/><Relationship Id="rId196" Type="http://schemas.openxmlformats.org/officeDocument/2006/relationships/customXml" Target="../ink/ink235.xml"/><Relationship Id="rId200" Type="http://schemas.openxmlformats.org/officeDocument/2006/relationships/customXml" Target="../ink/ink237.xml"/><Relationship Id="rId16" Type="http://schemas.openxmlformats.org/officeDocument/2006/relationships/customXml" Target="../ink/ink146.xml"/><Relationship Id="rId221" Type="http://schemas.openxmlformats.org/officeDocument/2006/relationships/image" Target="../media/image247.png"/><Relationship Id="rId242" Type="http://schemas.openxmlformats.org/officeDocument/2006/relationships/customXml" Target="../ink/ink258.xml"/><Relationship Id="rId263" Type="http://schemas.openxmlformats.org/officeDocument/2006/relationships/image" Target="../media/image267.png"/><Relationship Id="rId37" Type="http://schemas.openxmlformats.org/officeDocument/2006/relationships/image" Target="../media/image155.png"/><Relationship Id="rId58" Type="http://schemas.openxmlformats.org/officeDocument/2006/relationships/customXml" Target="../ink/ink167.xml"/><Relationship Id="rId79" Type="http://schemas.openxmlformats.org/officeDocument/2006/relationships/image" Target="../media/image176.png"/><Relationship Id="rId123" Type="http://schemas.openxmlformats.org/officeDocument/2006/relationships/image" Target="../media/image198.png"/><Relationship Id="rId144" Type="http://schemas.openxmlformats.org/officeDocument/2006/relationships/customXml" Target="../ink/ink209.xml"/><Relationship Id="rId90" Type="http://schemas.openxmlformats.org/officeDocument/2006/relationships/customXml" Target="../ink/ink183.xml"/><Relationship Id="rId165" Type="http://schemas.openxmlformats.org/officeDocument/2006/relationships/image" Target="../media/image219.png"/><Relationship Id="rId186" Type="http://schemas.openxmlformats.org/officeDocument/2006/relationships/customXml" Target="../ink/ink230.xml"/><Relationship Id="rId211" Type="http://schemas.openxmlformats.org/officeDocument/2006/relationships/image" Target="../media/image242.png"/><Relationship Id="rId232" Type="http://schemas.openxmlformats.org/officeDocument/2006/relationships/customXml" Target="../ink/ink253.xml"/><Relationship Id="rId253" Type="http://schemas.openxmlformats.org/officeDocument/2006/relationships/image" Target="../media/image263.png"/><Relationship Id="rId27" Type="http://schemas.openxmlformats.org/officeDocument/2006/relationships/image" Target="../media/image150.png"/><Relationship Id="rId48" Type="http://schemas.openxmlformats.org/officeDocument/2006/relationships/customXml" Target="../ink/ink162.xml"/><Relationship Id="rId69" Type="http://schemas.openxmlformats.org/officeDocument/2006/relationships/image" Target="../media/image171.png"/><Relationship Id="rId113" Type="http://schemas.openxmlformats.org/officeDocument/2006/relationships/image" Target="../media/image193.png"/><Relationship Id="rId134" Type="http://schemas.openxmlformats.org/officeDocument/2006/relationships/customXml" Target="../ink/ink204.xml"/><Relationship Id="rId80" Type="http://schemas.openxmlformats.org/officeDocument/2006/relationships/customXml" Target="../ink/ink178.xml"/><Relationship Id="rId155" Type="http://schemas.openxmlformats.org/officeDocument/2006/relationships/image" Target="../media/image214.png"/><Relationship Id="rId176" Type="http://schemas.openxmlformats.org/officeDocument/2006/relationships/customXml" Target="../ink/ink225.xml"/><Relationship Id="rId197" Type="http://schemas.openxmlformats.org/officeDocument/2006/relationships/image" Target="../media/image235.png"/><Relationship Id="rId201" Type="http://schemas.openxmlformats.org/officeDocument/2006/relationships/image" Target="../media/image237.png"/><Relationship Id="rId222" Type="http://schemas.openxmlformats.org/officeDocument/2006/relationships/customXml" Target="../ink/ink248.xml"/><Relationship Id="rId243" Type="http://schemas.openxmlformats.org/officeDocument/2006/relationships/image" Target="../media/image258.png"/><Relationship Id="rId264" Type="http://schemas.openxmlformats.org/officeDocument/2006/relationships/customXml" Target="../ink/ink269.xml"/><Relationship Id="rId17" Type="http://schemas.openxmlformats.org/officeDocument/2006/relationships/image" Target="../media/image145.png"/><Relationship Id="rId38" Type="http://schemas.openxmlformats.org/officeDocument/2006/relationships/customXml" Target="../ink/ink157.xml"/><Relationship Id="rId59" Type="http://schemas.openxmlformats.org/officeDocument/2006/relationships/image" Target="../media/image166.png"/><Relationship Id="rId103" Type="http://schemas.openxmlformats.org/officeDocument/2006/relationships/image" Target="../media/image188.png"/><Relationship Id="rId124" Type="http://schemas.openxmlformats.org/officeDocument/2006/relationships/customXml" Target="../ink/ink199.xml"/><Relationship Id="rId70" Type="http://schemas.openxmlformats.org/officeDocument/2006/relationships/customXml" Target="../ink/ink173.xml"/><Relationship Id="rId91" Type="http://schemas.openxmlformats.org/officeDocument/2006/relationships/image" Target="../media/image182.png"/><Relationship Id="rId145" Type="http://schemas.openxmlformats.org/officeDocument/2006/relationships/image" Target="../media/image209.png"/><Relationship Id="rId166" Type="http://schemas.openxmlformats.org/officeDocument/2006/relationships/customXml" Target="../ink/ink220.xml"/><Relationship Id="rId187" Type="http://schemas.openxmlformats.org/officeDocument/2006/relationships/image" Target="../media/image230.png"/><Relationship Id="rId1" Type="http://schemas.openxmlformats.org/officeDocument/2006/relationships/slideLayout" Target="../slideLayouts/slideLayout2.xml"/><Relationship Id="rId212" Type="http://schemas.openxmlformats.org/officeDocument/2006/relationships/customXml" Target="../ink/ink243.xml"/><Relationship Id="rId233" Type="http://schemas.openxmlformats.org/officeDocument/2006/relationships/image" Target="../media/image253.png"/><Relationship Id="rId254" Type="http://schemas.openxmlformats.org/officeDocument/2006/relationships/customXml" Target="../ink/ink264.xml"/><Relationship Id="rId28" Type="http://schemas.openxmlformats.org/officeDocument/2006/relationships/customXml" Target="../ink/ink152.xml"/><Relationship Id="rId49" Type="http://schemas.openxmlformats.org/officeDocument/2006/relationships/image" Target="../media/image161.png"/><Relationship Id="rId114" Type="http://schemas.openxmlformats.org/officeDocument/2006/relationships/customXml" Target="../ink/ink194.xml"/><Relationship Id="rId60" Type="http://schemas.openxmlformats.org/officeDocument/2006/relationships/customXml" Target="../ink/ink168.xml"/><Relationship Id="rId81" Type="http://schemas.openxmlformats.org/officeDocument/2006/relationships/image" Target="../media/image177.png"/><Relationship Id="rId135" Type="http://schemas.openxmlformats.org/officeDocument/2006/relationships/image" Target="../media/image204.png"/><Relationship Id="rId156" Type="http://schemas.openxmlformats.org/officeDocument/2006/relationships/customXml" Target="../ink/ink215.xml"/><Relationship Id="rId177" Type="http://schemas.openxmlformats.org/officeDocument/2006/relationships/image" Target="../media/image225.png"/><Relationship Id="rId198" Type="http://schemas.openxmlformats.org/officeDocument/2006/relationships/customXml" Target="../ink/ink236.xml"/><Relationship Id="rId202" Type="http://schemas.openxmlformats.org/officeDocument/2006/relationships/customXml" Target="../ink/ink238.xml"/><Relationship Id="rId223" Type="http://schemas.openxmlformats.org/officeDocument/2006/relationships/image" Target="../media/image248.png"/><Relationship Id="rId244" Type="http://schemas.openxmlformats.org/officeDocument/2006/relationships/customXml" Target="../ink/ink259.xml"/><Relationship Id="rId18" Type="http://schemas.openxmlformats.org/officeDocument/2006/relationships/customXml" Target="../ink/ink147.xml"/><Relationship Id="rId39" Type="http://schemas.openxmlformats.org/officeDocument/2006/relationships/image" Target="../media/image156.png"/><Relationship Id="rId265" Type="http://schemas.openxmlformats.org/officeDocument/2006/relationships/image" Target="../media/image268.png"/><Relationship Id="rId50" Type="http://schemas.openxmlformats.org/officeDocument/2006/relationships/customXml" Target="../ink/ink163.xml"/><Relationship Id="rId104" Type="http://schemas.openxmlformats.org/officeDocument/2006/relationships/customXml" Target="../ink/ink189.xml"/><Relationship Id="rId125" Type="http://schemas.openxmlformats.org/officeDocument/2006/relationships/image" Target="../media/image199.png"/><Relationship Id="rId146" Type="http://schemas.openxmlformats.org/officeDocument/2006/relationships/customXml" Target="../ink/ink210.xml"/><Relationship Id="rId167" Type="http://schemas.openxmlformats.org/officeDocument/2006/relationships/image" Target="../media/image220.png"/><Relationship Id="rId188" Type="http://schemas.openxmlformats.org/officeDocument/2006/relationships/customXml" Target="../ink/ink231.xml"/><Relationship Id="rId71" Type="http://schemas.openxmlformats.org/officeDocument/2006/relationships/image" Target="../media/image172.png"/><Relationship Id="rId92" Type="http://schemas.openxmlformats.org/officeDocument/2006/relationships/customXml" Target="../ink/ink184.xml"/><Relationship Id="rId213" Type="http://schemas.openxmlformats.org/officeDocument/2006/relationships/image" Target="../media/image243.png"/><Relationship Id="rId234" Type="http://schemas.openxmlformats.org/officeDocument/2006/relationships/customXml" Target="../ink/ink254.xml"/><Relationship Id="rId2" Type="http://schemas.openxmlformats.org/officeDocument/2006/relationships/customXml" Target="../ink/ink139.xml"/><Relationship Id="rId29" Type="http://schemas.openxmlformats.org/officeDocument/2006/relationships/image" Target="../media/image151.png"/><Relationship Id="rId255" Type="http://schemas.openxmlformats.org/officeDocument/2006/relationships/image" Target="../media/image187.png"/><Relationship Id="rId40" Type="http://schemas.openxmlformats.org/officeDocument/2006/relationships/customXml" Target="../ink/ink158.xml"/><Relationship Id="rId115" Type="http://schemas.openxmlformats.org/officeDocument/2006/relationships/image" Target="../media/image194.png"/><Relationship Id="rId136" Type="http://schemas.openxmlformats.org/officeDocument/2006/relationships/customXml" Target="../ink/ink205.xml"/><Relationship Id="rId157" Type="http://schemas.openxmlformats.org/officeDocument/2006/relationships/image" Target="../media/image215.png"/><Relationship Id="rId178" Type="http://schemas.openxmlformats.org/officeDocument/2006/relationships/customXml" Target="../ink/ink226.xml"/><Relationship Id="rId61" Type="http://schemas.openxmlformats.org/officeDocument/2006/relationships/image" Target="../media/image167.png"/><Relationship Id="rId82" Type="http://schemas.openxmlformats.org/officeDocument/2006/relationships/customXml" Target="../ink/ink179.xml"/><Relationship Id="rId199" Type="http://schemas.openxmlformats.org/officeDocument/2006/relationships/image" Target="../media/image236.png"/><Relationship Id="rId203" Type="http://schemas.openxmlformats.org/officeDocument/2006/relationships/image" Target="../media/image238.png"/><Relationship Id="rId19" Type="http://schemas.openxmlformats.org/officeDocument/2006/relationships/image" Target="../media/image146.png"/><Relationship Id="rId224" Type="http://schemas.openxmlformats.org/officeDocument/2006/relationships/customXml" Target="../ink/ink249.xml"/><Relationship Id="rId245" Type="http://schemas.openxmlformats.org/officeDocument/2006/relationships/image" Target="../media/image259.png"/><Relationship Id="rId30" Type="http://schemas.openxmlformats.org/officeDocument/2006/relationships/customXml" Target="../ink/ink153.xml"/><Relationship Id="rId105" Type="http://schemas.openxmlformats.org/officeDocument/2006/relationships/image" Target="../media/image189.png"/><Relationship Id="rId126" Type="http://schemas.openxmlformats.org/officeDocument/2006/relationships/customXml" Target="../ink/ink200.xml"/><Relationship Id="rId147" Type="http://schemas.openxmlformats.org/officeDocument/2006/relationships/image" Target="../media/image210.png"/><Relationship Id="rId168" Type="http://schemas.openxmlformats.org/officeDocument/2006/relationships/customXml" Target="../ink/ink221.xml"/><Relationship Id="rId51" Type="http://schemas.openxmlformats.org/officeDocument/2006/relationships/image" Target="../media/image162.png"/><Relationship Id="rId72" Type="http://schemas.openxmlformats.org/officeDocument/2006/relationships/customXml" Target="../ink/ink174.xml"/><Relationship Id="rId93" Type="http://schemas.openxmlformats.org/officeDocument/2006/relationships/image" Target="../media/image183.png"/><Relationship Id="rId189" Type="http://schemas.openxmlformats.org/officeDocument/2006/relationships/image" Target="../media/image231.png"/><Relationship Id="rId3" Type="http://schemas.openxmlformats.org/officeDocument/2006/relationships/image" Target="../media/image138.png"/><Relationship Id="rId214" Type="http://schemas.openxmlformats.org/officeDocument/2006/relationships/customXml" Target="../ink/ink244.xml"/><Relationship Id="rId235" Type="http://schemas.openxmlformats.org/officeDocument/2006/relationships/image" Target="../media/image254.png"/><Relationship Id="rId256" Type="http://schemas.openxmlformats.org/officeDocument/2006/relationships/customXml" Target="../ink/ink265.xml"/><Relationship Id="rId116" Type="http://schemas.openxmlformats.org/officeDocument/2006/relationships/customXml" Target="../ink/ink195.xml"/><Relationship Id="rId137" Type="http://schemas.openxmlformats.org/officeDocument/2006/relationships/image" Target="../media/image205.png"/><Relationship Id="rId158" Type="http://schemas.openxmlformats.org/officeDocument/2006/relationships/customXml" Target="../ink/ink216.xml"/><Relationship Id="rId20" Type="http://schemas.openxmlformats.org/officeDocument/2006/relationships/customXml" Target="../ink/ink148.xml"/><Relationship Id="rId41" Type="http://schemas.openxmlformats.org/officeDocument/2006/relationships/image" Target="../media/image157.png"/><Relationship Id="rId62" Type="http://schemas.openxmlformats.org/officeDocument/2006/relationships/customXml" Target="../ink/ink169.xml"/><Relationship Id="rId83" Type="http://schemas.openxmlformats.org/officeDocument/2006/relationships/image" Target="../media/image178.png"/><Relationship Id="rId179" Type="http://schemas.openxmlformats.org/officeDocument/2006/relationships/image" Target="../media/image226.png"/><Relationship Id="rId190" Type="http://schemas.openxmlformats.org/officeDocument/2006/relationships/customXml" Target="../ink/ink232.xml"/><Relationship Id="rId204" Type="http://schemas.openxmlformats.org/officeDocument/2006/relationships/customXml" Target="../ink/ink239.xml"/><Relationship Id="rId225" Type="http://schemas.openxmlformats.org/officeDocument/2006/relationships/image" Target="../media/image249.png"/><Relationship Id="rId246" Type="http://schemas.openxmlformats.org/officeDocument/2006/relationships/customXml" Target="../ink/ink260.xml"/><Relationship Id="rId106" Type="http://schemas.openxmlformats.org/officeDocument/2006/relationships/customXml" Target="../ink/ink190.xml"/><Relationship Id="rId127" Type="http://schemas.openxmlformats.org/officeDocument/2006/relationships/image" Target="../media/image200.png"/><Relationship Id="rId10" Type="http://schemas.openxmlformats.org/officeDocument/2006/relationships/customXml" Target="../ink/ink143.xml"/><Relationship Id="rId31" Type="http://schemas.openxmlformats.org/officeDocument/2006/relationships/image" Target="../media/image152.png"/><Relationship Id="rId52" Type="http://schemas.openxmlformats.org/officeDocument/2006/relationships/customXml" Target="../ink/ink164.xml"/><Relationship Id="rId73" Type="http://schemas.openxmlformats.org/officeDocument/2006/relationships/image" Target="../media/image173.png"/><Relationship Id="rId94" Type="http://schemas.openxmlformats.org/officeDocument/2006/relationships/customXml" Target="../ink/ink185.xml"/><Relationship Id="rId148" Type="http://schemas.openxmlformats.org/officeDocument/2006/relationships/customXml" Target="../ink/ink211.xml"/><Relationship Id="rId169" Type="http://schemas.openxmlformats.org/officeDocument/2006/relationships/image" Target="../media/image221.png"/><Relationship Id="rId4" Type="http://schemas.openxmlformats.org/officeDocument/2006/relationships/customXml" Target="../ink/ink140.xml"/><Relationship Id="rId180" Type="http://schemas.openxmlformats.org/officeDocument/2006/relationships/customXml" Target="../ink/ink227.xml"/><Relationship Id="rId215" Type="http://schemas.openxmlformats.org/officeDocument/2006/relationships/image" Target="../media/image244.png"/><Relationship Id="rId236" Type="http://schemas.openxmlformats.org/officeDocument/2006/relationships/customXml" Target="../ink/ink255.xml"/><Relationship Id="rId257" Type="http://schemas.openxmlformats.org/officeDocument/2006/relationships/image" Target="../media/image264.png"/><Relationship Id="rId42" Type="http://schemas.openxmlformats.org/officeDocument/2006/relationships/customXml" Target="../ink/ink159.xml"/><Relationship Id="rId84" Type="http://schemas.openxmlformats.org/officeDocument/2006/relationships/customXml" Target="../ink/ink180.xml"/><Relationship Id="rId138" Type="http://schemas.openxmlformats.org/officeDocument/2006/relationships/customXml" Target="../ink/ink20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273.xml"/><Relationship Id="rId39" Type="http://schemas.openxmlformats.org/officeDocument/2006/relationships/image" Target="../media/image283.png"/><Relationship Id="rId93" Type="http://schemas.openxmlformats.org/officeDocument/2006/relationships/image" Target="../media/image311.png"/><Relationship Id="rId3" Type="http://schemas.openxmlformats.org/officeDocument/2006/relationships/image" Target="../media/image2641.png"/><Relationship Id="rId55" Type="http://schemas.openxmlformats.org/officeDocument/2006/relationships/image" Target="../media/image291.png"/><Relationship Id="rId7" Type="http://schemas.openxmlformats.org/officeDocument/2006/relationships/image" Target="../media/image2661.png"/><Relationship Id="rId92" Type="http://schemas.openxmlformats.org/officeDocument/2006/relationships/customXml" Target="../ink/ink279.xml"/><Relationship Id="rId129" Type="http://schemas.openxmlformats.org/officeDocument/2006/relationships/image" Target="../media/image2681.png"/><Relationship Id="rId2" Type="http://schemas.openxmlformats.org/officeDocument/2006/relationships/customXml" Target="../ink/ink270.xml"/><Relationship Id="rId91" Type="http://schemas.openxmlformats.org/officeDocument/2006/relationships/image" Target="../media/image309.png"/><Relationship Id="rId96" Type="http://schemas.openxmlformats.org/officeDocument/2006/relationships/customXml" Target="../ink/ink281.xml"/><Relationship Id="rId1" Type="http://schemas.openxmlformats.org/officeDocument/2006/relationships/slideLayout" Target="../slideLayouts/slideLayout2.xml"/><Relationship Id="rId6" Type="http://schemas.openxmlformats.org/officeDocument/2006/relationships/customXml" Target="../ink/ink272.xml"/><Relationship Id="rId40" Type="http://schemas.openxmlformats.org/officeDocument/2006/relationships/customXml" Target="../ink/ink276.xml"/><Relationship Id="rId58" Type="http://schemas.openxmlformats.org/officeDocument/2006/relationships/customXml" Target="../ink/ink278.xml"/><Relationship Id="rId128" Type="http://schemas.openxmlformats.org/officeDocument/2006/relationships/customXml" Target="../ink/ink282.xml"/><Relationship Id="rId131" Type="http://schemas.openxmlformats.org/officeDocument/2006/relationships/image" Target="../media/image269.png"/><Relationship Id="rId5" Type="http://schemas.openxmlformats.org/officeDocument/2006/relationships/image" Target="../media/image2651.png"/><Relationship Id="rId28" Type="http://schemas.openxmlformats.org/officeDocument/2006/relationships/customXml" Target="../ink/ink275.xml"/><Relationship Id="rId57" Type="http://schemas.openxmlformats.org/officeDocument/2006/relationships/image" Target="../media/image292.png"/><Relationship Id="rId95" Type="http://schemas.openxmlformats.org/officeDocument/2006/relationships/image" Target="../media/image312.png"/><Relationship Id="rId127" Type="http://schemas.openxmlformats.org/officeDocument/2006/relationships/image" Target="../media/image328.png"/><Relationship Id="rId10" Type="http://schemas.openxmlformats.org/officeDocument/2006/relationships/customXml" Target="../ink/ink274.xml"/><Relationship Id="rId94" Type="http://schemas.openxmlformats.org/officeDocument/2006/relationships/customXml" Target="../ink/ink280.xml"/><Relationship Id="rId130" Type="http://schemas.openxmlformats.org/officeDocument/2006/relationships/customXml" Target="../ink/ink283.xml"/><Relationship Id="rId4" Type="http://schemas.openxmlformats.org/officeDocument/2006/relationships/customXml" Target="../ink/ink271.xml"/><Relationship Id="rId9" Type="http://schemas.openxmlformats.org/officeDocument/2006/relationships/image" Target="../media/image2671.png"/><Relationship Id="rId27" Type="http://schemas.openxmlformats.org/officeDocument/2006/relationships/image" Target="../media/image277.png"/><Relationship Id="rId56" Type="http://schemas.openxmlformats.org/officeDocument/2006/relationships/customXml" Target="../ink/ink277.xml"/></Relationships>
</file>

<file path=ppt/slides/_rels/slide21.xml.rels><?xml version="1.0" encoding="UTF-8" standalone="yes"?>
<Relationships xmlns="http://schemas.openxmlformats.org/package/2006/relationships"><Relationship Id="rId26" Type="http://schemas.openxmlformats.org/officeDocument/2006/relationships/customXml" Target="../ink/ink296.xml"/><Relationship Id="rId21" Type="http://schemas.openxmlformats.org/officeDocument/2006/relationships/image" Target="../media/image281.png"/><Relationship Id="rId42" Type="http://schemas.openxmlformats.org/officeDocument/2006/relationships/customXml" Target="../ink/ink304.xml"/><Relationship Id="rId47" Type="http://schemas.openxmlformats.org/officeDocument/2006/relationships/image" Target="../media/image297.png"/><Relationship Id="rId63" Type="http://schemas.openxmlformats.org/officeDocument/2006/relationships/image" Target="../media/image305.png"/><Relationship Id="rId68" Type="http://schemas.openxmlformats.org/officeDocument/2006/relationships/customXml" Target="../ink/ink317.xml"/><Relationship Id="rId84" Type="http://schemas.openxmlformats.org/officeDocument/2006/relationships/customXml" Target="../ink/ink325.xml"/><Relationship Id="rId89" Type="http://schemas.openxmlformats.org/officeDocument/2006/relationships/image" Target="../media/image322.png"/><Relationship Id="rId112" Type="http://schemas.openxmlformats.org/officeDocument/2006/relationships/customXml" Target="../ink/ink339.xml"/><Relationship Id="rId16" Type="http://schemas.openxmlformats.org/officeDocument/2006/relationships/customXml" Target="../ink/ink291.xml"/><Relationship Id="rId107" Type="http://schemas.openxmlformats.org/officeDocument/2006/relationships/image" Target="../media/image332.png"/><Relationship Id="rId11" Type="http://schemas.openxmlformats.org/officeDocument/2006/relationships/image" Target="../media/image275.png"/><Relationship Id="rId32" Type="http://schemas.openxmlformats.org/officeDocument/2006/relationships/customXml" Target="../ink/ink299.xml"/><Relationship Id="rId37" Type="http://schemas.openxmlformats.org/officeDocument/2006/relationships/image" Target="../media/image290.png"/><Relationship Id="rId53" Type="http://schemas.openxmlformats.org/officeDocument/2006/relationships/image" Target="../media/image300.png"/><Relationship Id="rId58" Type="http://schemas.openxmlformats.org/officeDocument/2006/relationships/customXml" Target="../ink/ink312.xml"/><Relationship Id="rId74" Type="http://schemas.openxmlformats.org/officeDocument/2006/relationships/customXml" Target="../ink/ink320.xml"/><Relationship Id="rId79" Type="http://schemas.openxmlformats.org/officeDocument/2006/relationships/image" Target="../media/image317.png"/><Relationship Id="rId102" Type="http://schemas.openxmlformats.org/officeDocument/2006/relationships/customXml" Target="../ink/ink334.xml"/><Relationship Id="rId5" Type="http://schemas.openxmlformats.org/officeDocument/2006/relationships/image" Target="../media/image271.png"/><Relationship Id="rId90" Type="http://schemas.openxmlformats.org/officeDocument/2006/relationships/customXml" Target="../ink/ink328.xml"/><Relationship Id="rId95" Type="http://schemas.openxmlformats.org/officeDocument/2006/relationships/image" Target="../media/image325.png"/><Relationship Id="rId22" Type="http://schemas.openxmlformats.org/officeDocument/2006/relationships/customXml" Target="../ink/ink294.xml"/><Relationship Id="rId27" Type="http://schemas.openxmlformats.org/officeDocument/2006/relationships/image" Target="../media/image285.png"/><Relationship Id="rId43" Type="http://schemas.openxmlformats.org/officeDocument/2006/relationships/image" Target="../media/image295.png"/><Relationship Id="rId48" Type="http://schemas.openxmlformats.org/officeDocument/2006/relationships/customXml" Target="../ink/ink307.xml"/><Relationship Id="rId64" Type="http://schemas.openxmlformats.org/officeDocument/2006/relationships/customXml" Target="../ink/ink315.xml"/><Relationship Id="rId69" Type="http://schemas.openxmlformats.org/officeDocument/2006/relationships/image" Target="../media/image308.png"/><Relationship Id="rId113" Type="http://schemas.openxmlformats.org/officeDocument/2006/relationships/image" Target="../media/image335.png"/><Relationship Id="rId80" Type="http://schemas.openxmlformats.org/officeDocument/2006/relationships/customXml" Target="../ink/ink323.xml"/><Relationship Id="rId85" Type="http://schemas.openxmlformats.org/officeDocument/2006/relationships/image" Target="../media/image320.png"/><Relationship Id="rId12" Type="http://schemas.openxmlformats.org/officeDocument/2006/relationships/customXml" Target="../ink/ink289.xml"/><Relationship Id="rId17" Type="http://schemas.openxmlformats.org/officeDocument/2006/relationships/image" Target="../media/image279.png"/><Relationship Id="rId33" Type="http://schemas.openxmlformats.org/officeDocument/2006/relationships/image" Target="../media/image288.png"/><Relationship Id="rId38" Type="http://schemas.openxmlformats.org/officeDocument/2006/relationships/customXml" Target="../ink/ink302.xml"/><Relationship Id="rId59" Type="http://schemas.openxmlformats.org/officeDocument/2006/relationships/image" Target="../media/image303.png"/><Relationship Id="rId103" Type="http://schemas.openxmlformats.org/officeDocument/2006/relationships/image" Target="../media/image330.png"/><Relationship Id="rId108" Type="http://schemas.openxmlformats.org/officeDocument/2006/relationships/customXml" Target="../ink/ink337.xml"/><Relationship Id="rId54" Type="http://schemas.openxmlformats.org/officeDocument/2006/relationships/customXml" Target="../ink/ink310.xml"/><Relationship Id="rId70" Type="http://schemas.openxmlformats.org/officeDocument/2006/relationships/customXml" Target="../ink/ink318.xml"/><Relationship Id="rId75" Type="http://schemas.openxmlformats.org/officeDocument/2006/relationships/image" Target="../media/image315.png"/><Relationship Id="rId91" Type="http://schemas.openxmlformats.org/officeDocument/2006/relationships/image" Target="../media/image323.png"/><Relationship Id="rId96" Type="http://schemas.openxmlformats.org/officeDocument/2006/relationships/customXml" Target="../ink/ink331.xml"/><Relationship Id="rId1" Type="http://schemas.openxmlformats.org/officeDocument/2006/relationships/slideLayout" Target="../slideLayouts/slideLayout2.xml"/><Relationship Id="rId6" Type="http://schemas.openxmlformats.org/officeDocument/2006/relationships/customXml" Target="../ink/ink286.xml"/><Relationship Id="rId15" Type="http://schemas.openxmlformats.org/officeDocument/2006/relationships/image" Target="../media/image278.png"/><Relationship Id="rId23" Type="http://schemas.openxmlformats.org/officeDocument/2006/relationships/image" Target="../media/image282.png"/><Relationship Id="rId28" Type="http://schemas.openxmlformats.org/officeDocument/2006/relationships/customXml" Target="../ink/ink297.xml"/><Relationship Id="rId36" Type="http://schemas.openxmlformats.org/officeDocument/2006/relationships/customXml" Target="../ink/ink301.xml"/><Relationship Id="rId49" Type="http://schemas.openxmlformats.org/officeDocument/2006/relationships/image" Target="../media/image298.png"/><Relationship Id="rId57" Type="http://schemas.openxmlformats.org/officeDocument/2006/relationships/image" Target="../media/image302.png"/><Relationship Id="rId106" Type="http://schemas.openxmlformats.org/officeDocument/2006/relationships/customXml" Target="../ink/ink336.xml"/><Relationship Id="rId10" Type="http://schemas.openxmlformats.org/officeDocument/2006/relationships/customXml" Target="../ink/ink288.xml"/><Relationship Id="rId31" Type="http://schemas.openxmlformats.org/officeDocument/2006/relationships/image" Target="../media/image287.png"/><Relationship Id="rId44" Type="http://schemas.openxmlformats.org/officeDocument/2006/relationships/customXml" Target="../ink/ink305.xml"/><Relationship Id="rId52" Type="http://schemas.openxmlformats.org/officeDocument/2006/relationships/customXml" Target="../ink/ink309.xml"/><Relationship Id="rId60" Type="http://schemas.openxmlformats.org/officeDocument/2006/relationships/customXml" Target="../ink/ink313.xml"/><Relationship Id="rId65" Type="http://schemas.openxmlformats.org/officeDocument/2006/relationships/image" Target="../media/image306.png"/><Relationship Id="rId73" Type="http://schemas.openxmlformats.org/officeDocument/2006/relationships/image" Target="../media/image314.png"/><Relationship Id="rId78" Type="http://schemas.openxmlformats.org/officeDocument/2006/relationships/customXml" Target="../ink/ink322.xml"/><Relationship Id="rId81" Type="http://schemas.openxmlformats.org/officeDocument/2006/relationships/image" Target="../media/image318.png"/><Relationship Id="rId86" Type="http://schemas.openxmlformats.org/officeDocument/2006/relationships/customXml" Target="../ink/ink326.xml"/><Relationship Id="rId94" Type="http://schemas.openxmlformats.org/officeDocument/2006/relationships/customXml" Target="../ink/ink330.xml"/><Relationship Id="rId99" Type="http://schemas.openxmlformats.org/officeDocument/2006/relationships/image" Target="../media/image327.png"/><Relationship Id="rId101" Type="http://schemas.openxmlformats.org/officeDocument/2006/relationships/image" Target="../media/image329.png"/><Relationship Id="rId4" Type="http://schemas.openxmlformats.org/officeDocument/2006/relationships/customXml" Target="../ink/ink285.xml"/><Relationship Id="rId9" Type="http://schemas.openxmlformats.org/officeDocument/2006/relationships/image" Target="../media/image273.png"/><Relationship Id="rId13" Type="http://schemas.openxmlformats.org/officeDocument/2006/relationships/image" Target="../media/image276.png"/><Relationship Id="rId18" Type="http://schemas.openxmlformats.org/officeDocument/2006/relationships/customXml" Target="../ink/ink292.xml"/><Relationship Id="rId39" Type="http://schemas.openxmlformats.org/officeDocument/2006/relationships/image" Target="../media/image293.png"/><Relationship Id="rId109" Type="http://schemas.openxmlformats.org/officeDocument/2006/relationships/image" Target="../media/image333.png"/><Relationship Id="rId34" Type="http://schemas.openxmlformats.org/officeDocument/2006/relationships/customXml" Target="../ink/ink300.xml"/><Relationship Id="rId50" Type="http://schemas.openxmlformats.org/officeDocument/2006/relationships/customXml" Target="../ink/ink308.xml"/><Relationship Id="rId55" Type="http://schemas.openxmlformats.org/officeDocument/2006/relationships/image" Target="../media/image301.png"/><Relationship Id="rId76" Type="http://schemas.openxmlformats.org/officeDocument/2006/relationships/customXml" Target="../ink/ink321.xml"/><Relationship Id="rId97" Type="http://schemas.openxmlformats.org/officeDocument/2006/relationships/image" Target="../media/image326.png"/><Relationship Id="rId104" Type="http://schemas.openxmlformats.org/officeDocument/2006/relationships/customXml" Target="../ink/ink335.xml"/><Relationship Id="rId7" Type="http://schemas.openxmlformats.org/officeDocument/2006/relationships/image" Target="../media/image272.png"/><Relationship Id="rId71" Type="http://schemas.openxmlformats.org/officeDocument/2006/relationships/image" Target="../media/image313.png"/><Relationship Id="rId92" Type="http://schemas.openxmlformats.org/officeDocument/2006/relationships/customXml" Target="../ink/ink329.xml"/><Relationship Id="rId2" Type="http://schemas.openxmlformats.org/officeDocument/2006/relationships/customXml" Target="../ink/ink284.xml"/><Relationship Id="rId29" Type="http://schemas.openxmlformats.org/officeDocument/2006/relationships/image" Target="../media/image286.png"/><Relationship Id="rId24" Type="http://schemas.openxmlformats.org/officeDocument/2006/relationships/customXml" Target="../ink/ink295.xml"/><Relationship Id="rId40" Type="http://schemas.openxmlformats.org/officeDocument/2006/relationships/customXml" Target="../ink/ink303.xml"/><Relationship Id="rId45" Type="http://schemas.openxmlformats.org/officeDocument/2006/relationships/image" Target="../media/image296.png"/><Relationship Id="rId66" Type="http://schemas.openxmlformats.org/officeDocument/2006/relationships/customXml" Target="../ink/ink316.xml"/><Relationship Id="rId87" Type="http://schemas.openxmlformats.org/officeDocument/2006/relationships/image" Target="../media/image321.png"/><Relationship Id="rId110" Type="http://schemas.openxmlformats.org/officeDocument/2006/relationships/customXml" Target="../ink/ink338.xml"/><Relationship Id="rId61" Type="http://schemas.openxmlformats.org/officeDocument/2006/relationships/image" Target="../media/image304.png"/><Relationship Id="rId82" Type="http://schemas.openxmlformats.org/officeDocument/2006/relationships/customXml" Target="../ink/ink324.xml"/><Relationship Id="rId19" Type="http://schemas.openxmlformats.org/officeDocument/2006/relationships/image" Target="../media/image280.png"/><Relationship Id="rId14" Type="http://schemas.openxmlformats.org/officeDocument/2006/relationships/customXml" Target="../ink/ink290.xml"/><Relationship Id="rId30" Type="http://schemas.openxmlformats.org/officeDocument/2006/relationships/customXml" Target="../ink/ink298.xml"/><Relationship Id="rId35" Type="http://schemas.openxmlformats.org/officeDocument/2006/relationships/image" Target="../media/image289.png"/><Relationship Id="rId56" Type="http://schemas.openxmlformats.org/officeDocument/2006/relationships/customXml" Target="../ink/ink311.xml"/><Relationship Id="rId77" Type="http://schemas.openxmlformats.org/officeDocument/2006/relationships/image" Target="../media/image316.png"/><Relationship Id="rId100" Type="http://schemas.openxmlformats.org/officeDocument/2006/relationships/customXml" Target="../ink/ink333.xml"/><Relationship Id="rId105" Type="http://schemas.openxmlformats.org/officeDocument/2006/relationships/image" Target="../media/image331.png"/><Relationship Id="rId8" Type="http://schemas.openxmlformats.org/officeDocument/2006/relationships/customXml" Target="../ink/ink287.xml"/><Relationship Id="rId51" Type="http://schemas.openxmlformats.org/officeDocument/2006/relationships/image" Target="../media/image299.png"/><Relationship Id="rId72" Type="http://schemas.openxmlformats.org/officeDocument/2006/relationships/customXml" Target="../ink/ink319.xml"/><Relationship Id="rId93" Type="http://schemas.openxmlformats.org/officeDocument/2006/relationships/image" Target="../media/image324.png"/><Relationship Id="rId98" Type="http://schemas.openxmlformats.org/officeDocument/2006/relationships/customXml" Target="../ink/ink332.xml"/><Relationship Id="rId3" Type="http://schemas.openxmlformats.org/officeDocument/2006/relationships/image" Target="../media/image270.png"/><Relationship Id="rId25" Type="http://schemas.openxmlformats.org/officeDocument/2006/relationships/image" Target="../media/image284.png"/><Relationship Id="rId46" Type="http://schemas.openxmlformats.org/officeDocument/2006/relationships/customXml" Target="../ink/ink306.xml"/><Relationship Id="rId67" Type="http://schemas.openxmlformats.org/officeDocument/2006/relationships/image" Target="../media/image307.png"/><Relationship Id="rId20" Type="http://schemas.openxmlformats.org/officeDocument/2006/relationships/customXml" Target="../ink/ink293.xml"/><Relationship Id="rId41" Type="http://schemas.openxmlformats.org/officeDocument/2006/relationships/image" Target="../media/image294.png"/><Relationship Id="rId62" Type="http://schemas.openxmlformats.org/officeDocument/2006/relationships/customXml" Target="../ink/ink314.xml"/><Relationship Id="rId83" Type="http://schemas.openxmlformats.org/officeDocument/2006/relationships/image" Target="../media/image319.png"/><Relationship Id="rId88" Type="http://schemas.openxmlformats.org/officeDocument/2006/relationships/customXml" Target="../ink/ink327.xml"/><Relationship Id="rId111" Type="http://schemas.openxmlformats.org/officeDocument/2006/relationships/image" Target="../media/image334.png"/></Relationships>
</file>

<file path=ppt/slides/_rels/slide22.xml.rels><?xml version="1.0" encoding="UTF-8" standalone="yes"?>
<Relationships xmlns="http://schemas.openxmlformats.org/package/2006/relationships"><Relationship Id="rId117" Type="http://schemas.openxmlformats.org/officeDocument/2006/relationships/image" Target="../media/image318.png"/><Relationship Id="rId21" Type="http://schemas.openxmlformats.org/officeDocument/2006/relationships/image" Target="../media/image341.png"/><Relationship Id="rId42" Type="http://schemas.openxmlformats.org/officeDocument/2006/relationships/customXml" Target="../ink/ink360.xml"/><Relationship Id="rId63" Type="http://schemas.openxmlformats.org/officeDocument/2006/relationships/image" Target="../media/image285.png"/><Relationship Id="rId84" Type="http://schemas.openxmlformats.org/officeDocument/2006/relationships/customXml" Target="../ink/ink381.xml"/><Relationship Id="rId138" Type="http://schemas.openxmlformats.org/officeDocument/2006/relationships/customXml" Target="../ink/ink408.xml"/><Relationship Id="rId159" Type="http://schemas.openxmlformats.org/officeDocument/2006/relationships/image" Target="../media/image369.png"/><Relationship Id="rId170" Type="http://schemas.openxmlformats.org/officeDocument/2006/relationships/customXml" Target="../ink/ink424.xml"/><Relationship Id="rId191" Type="http://schemas.openxmlformats.org/officeDocument/2006/relationships/image" Target="../media/image374.png"/><Relationship Id="rId107" Type="http://schemas.openxmlformats.org/officeDocument/2006/relationships/image" Target="../media/image313.png"/><Relationship Id="rId11" Type="http://schemas.openxmlformats.org/officeDocument/2006/relationships/image" Target="../media/image336.png"/><Relationship Id="rId32" Type="http://schemas.openxmlformats.org/officeDocument/2006/relationships/customXml" Target="../ink/ink355.xml"/><Relationship Id="rId53" Type="http://schemas.openxmlformats.org/officeDocument/2006/relationships/image" Target="../media/image279.png"/><Relationship Id="rId74" Type="http://schemas.openxmlformats.org/officeDocument/2006/relationships/customXml" Target="../ink/ink376.xml"/><Relationship Id="rId128" Type="http://schemas.openxmlformats.org/officeDocument/2006/relationships/customXml" Target="../ink/ink403.xml"/><Relationship Id="rId149" Type="http://schemas.openxmlformats.org/officeDocument/2006/relationships/image" Target="../media/image364.png"/><Relationship Id="rId5" Type="http://schemas.openxmlformats.org/officeDocument/2006/relationships/image" Target="../media/image271.png"/><Relationship Id="rId95" Type="http://schemas.openxmlformats.org/officeDocument/2006/relationships/image" Target="../media/image303.png"/><Relationship Id="rId160" Type="http://schemas.openxmlformats.org/officeDocument/2006/relationships/customXml" Target="../ink/ink419.xml"/><Relationship Id="rId181" Type="http://schemas.openxmlformats.org/officeDocument/2006/relationships/image" Target="../media/image335.png"/><Relationship Id="rId22" Type="http://schemas.openxmlformats.org/officeDocument/2006/relationships/customXml" Target="../ink/ink350.xml"/><Relationship Id="rId43" Type="http://schemas.openxmlformats.org/officeDocument/2006/relationships/image" Target="../media/image350.png"/><Relationship Id="rId64" Type="http://schemas.openxmlformats.org/officeDocument/2006/relationships/customXml" Target="../ink/ink371.xml"/><Relationship Id="rId118" Type="http://schemas.openxmlformats.org/officeDocument/2006/relationships/customXml" Target="../ink/ink398.xml"/><Relationship Id="rId139" Type="http://schemas.openxmlformats.org/officeDocument/2006/relationships/image" Target="../media/image359.png"/><Relationship Id="rId85" Type="http://schemas.openxmlformats.org/officeDocument/2006/relationships/image" Target="../media/image298.png"/><Relationship Id="rId150" Type="http://schemas.openxmlformats.org/officeDocument/2006/relationships/customXml" Target="../ink/ink414.xml"/><Relationship Id="rId171" Type="http://schemas.openxmlformats.org/officeDocument/2006/relationships/image" Target="../media/image330.png"/><Relationship Id="rId192" Type="http://schemas.openxmlformats.org/officeDocument/2006/relationships/customXml" Target="../ink/ink435.xml"/><Relationship Id="rId12" Type="http://schemas.openxmlformats.org/officeDocument/2006/relationships/customXml" Target="../ink/ink345.xml"/><Relationship Id="rId33" Type="http://schemas.openxmlformats.org/officeDocument/2006/relationships/image" Target="../media/image346.png"/><Relationship Id="rId108" Type="http://schemas.openxmlformats.org/officeDocument/2006/relationships/customXml" Target="../ink/ink393.xml"/><Relationship Id="rId129" Type="http://schemas.openxmlformats.org/officeDocument/2006/relationships/image" Target="../media/image354.png"/><Relationship Id="rId54" Type="http://schemas.openxmlformats.org/officeDocument/2006/relationships/customXml" Target="../ink/ink366.xml"/><Relationship Id="rId75" Type="http://schemas.openxmlformats.org/officeDocument/2006/relationships/image" Target="../media/image293.png"/><Relationship Id="rId96" Type="http://schemas.openxmlformats.org/officeDocument/2006/relationships/customXml" Target="../ink/ink387.xml"/><Relationship Id="rId140" Type="http://schemas.openxmlformats.org/officeDocument/2006/relationships/customXml" Target="../ink/ink409.xml"/><Relationship Id="rId161" Type="http://schemas.openxmlformats.org/officeDocument/2006/relationships/image" Target="../media/image324.png"/><Relationship Id="rId182" Type="http://schemas.openxmlformats.org/officeDocument/2006/relationships/customXml" Target="../ink/ink430.xml"/><Relationship Id="rId6" Type="http://schemas.openxmlformats.org/officeDocument/2006/relationships/customXml" Target="../ink/ink342.xml"/><Relationship Id="rId23" Type="http://schemas.openxmlformats.org/officeDocument/2006/relationships/image" Target="../media/image342.png"/><Relationship Id="rId119" Type="http://schemas.openxmlformats.org/officeDocument/2006/relationships/image" Target="../media/image319.png"/><Relationship Id="rId44" Type="http://schemas.openxmlformats.org/officeDocument/2006/relationships/customXml" Target="../ink/ink361.xml"/><Relationship Id="rId65" Type="http://schemas.openxmlformats.org/officeDocument/2006/relationships/image" Target="../media/image286.png"/><Relationship Id="rId86" Type="http://schemas.openxmlformats.org/officeDocument/2006/relationships/customXml" Target="../ink/ink382.xml"/><Relationship Id="rId130" Type="http://schemas.openxmlformats.org/officeDocument/2006/relationships/customXml" Target="../ink/ink404.xml"/><Relationship Id="rId151" Type="http://schemas.openxmlformats.org/officeDocument/2006/relationships/image" Target="../media/image365.png"/><Relationship Id="rId172" Type="http://schemas.openxmlformats.org/officeDocument/2006/relationships/customXml" Target="../ink/ink425.xml"/><Relationship Id="rId193" Type="http://schemas.openxmlformats.org/officeDocument/2006/relationships/image" Target="../media/image375.png"/><Relationship Id="rId13" Type="http://schemas.openxmlformats.org/officeDocument/2006/relationships/image" Target="../media/image337.png"/><Relationship Id="rId109" Type="http://schemas.openxmlformats.org/officeDocument/2006/relationships/image" Target="../media/image314.png"/><Relationship Id="rId34" Type="http://schemas.openxmlformats.org/officeDocument/2006/relationships/customXml" Target="../ink/ink356.xml"/><Relationship Id="rId50" Type="http://schemas.openxmlformats.org/officeDocument/2006/relationships/customXml" Target="../ink/ink364.xml"/><Relationship Id="rId55" Type="http://schemas.openxmlformats.org/officeDocument/2006/relationships/image" Target="../media/image280.png"/><Relationship Id="rId76" Type="http://schemas.openxmlformats.org/officeDocument/2006/relationships/customXml" Target="../ink/ink377.xml"/><Relationship Id="rId97" Type="http://schemas.openxmlformats.org/officeDocument/2006/relationships/image" Target="../media/image304.png"/><Relationship Id="rId104" Type="http://schemas.openxmlformats.org/officeDocument/2006/relationships/customXml" Target="../ink/ink391.xml"/><Relationship Id="rId120" Type="http://schemas.openxmlformats.org/officeDocument/2006/relationships/customXml" Target="../ink/ink399.xml"/><Relationship Id="rId125" Type="http://schemas.openxmlformats.org/officeDocument/2006/relationships/image" Target="../media/image322.png"/><Relationship Id="rId141" Type="http://schemas.openxmlformats.org/officeDocument/2006/relationships/image" Target="../media/image360.png"/><Relationship Id="rId146" Type="http://schemas.openxmlformats.org/officeDocument/2006/relationships/customXml" Target="../ink/ink412.xml"/><Relationship Id="rId167" Type="http://schemas.openxmlformats.org/officeDocument/2006/relationships/image" Target="../media/image327.png"/><Relationship Id="rId188" Type="http://schemas.openxmlformats.org/officeDocument/2006/relationships/customXml" Target="../ink/ink433.xml"/><Relationship Id="rId7" Type="http://schemas.openxmlformats.org/officeDocument/2006/relationships/image" Target="../media/image272.png"/><Relationship Id="rId71" Type="http://schemas.openxmlformats.org/officeDocument/2006/relationships/image" Target="../media/image289.png"/><Relationship Id="rId92" Type="http://schemas.openxmlformats.org/officeDocument/2006/relationships/customXml" Target="../ink/ink385.xml"/><Relationship Id="rId162" Type="http://schemas.openxmlformats.org/officeDocument/2006/relationships/customXml" Target="../ink/ink420.xml"/><Relationship Id="rId183" Type="http://schemas.openxmlformats.org/officeDocument/2006/relationships/image" Target="../media/image370.png"/><Relationship Id="rId2" Type="http://schemas.openxmlformats.org/officeDocument/2006/relationships/customXml" Target="../ink/ink340.xml"/><Relationship Id="rId29" Type="http://schemas.openxmlformats.org/officeDocument/2006/relationships/image" Target="../media/image344.png"/><Relationship Id="rId24" Type="http://schemas.openxmlformats.org/officeDocument/2006/relationships/customXml" Target="../ink/ink351.xml"/><Relationship Id="rId40" Type="http://schemas.openxmlformats.org/officeDocument/2006/relationships/customXml" Target="../ink/ink359.xml"/><Relationship Id="rId45" Type="http://schemas.openxmlformats.org/officeDocument/2006/relationships/image" Target="../media/image351.png"/><Relationship Id="rId66" Type="http://schemas.openxmlformats.org/officeDocument/2006/relationships/customXml" Target="../ink/ink372.xml"/><Relationship Id="rId87" Type="http://schemas.openxmlformats.org/officeDocument/2006/relationships/image" Target="../media/image299.png"/><Relationship Id="rId110" Type="http://schemas.openxmlformats.org/officeDocument/2006/relationships/customXml" Target="../ink/ink394.xml"/><Relationship Id="rId115" Type="http://schemas.openxmlformats.org/officeDocument/2006/relationships/image" Target="../media/image317.png"/><Relationship Id="rId131" Type="http://schemas.openxmlformats.org/officeDocument/2006/relationships/image" Target="../media/image355.png"/><Relationship Id="rId136" Type="http://schemas.openxmlformats.org/officeDocument/2006/relationships/customXml" Target="../ink/ink407.xml"/><Relationship Id="rId157" Type="http://schemas.openxmlformats.org/officeDocument/2006/relationships/image" Target="../media/image368.png"/><Relationship Id="rId178" Type="http://schemas.openxmlformats.org/officeDocument/2006/relationships/customXml" Target="../ink/ink428.xml"/><Relationship Id="rId61" Type="http://schemas.openxmlformats.org/officeDocument/2006/relationships/image" Target="../media/image284.png"/><Relationship Id="rId82" Type="http://schemas.openxmlformats.org/officeDocument/2006/relationships/customXml" Target="../ink/ink380.xml"/><Relationship Id="rId152" Type="http://schemas.openxmlformats.org/officeDocument/2006/relationships/customXml" Target="../ink/ink415.xml"/><Relationship Id="rId173" Type="http://schemas.openxmlformats.org/officeDocument/2006/relationships/image" Target="../media/image331.png"/><Relationship Id="rId19" Type="http://schemas.openxmlformats.org/officeDocument/2006/relationships/image" Target="../media/image340.png"/><Relationship Id="rId14" Type="http://schemas.openxmlformats.org/officeDocument/2006/relationships/customXml" Target="../ink/ink346.xml"/><Relationship Id="rId30" Type="http://schemas.openxmlformats.org/officeDocument/2006/relationships/customXml" Target="../ink/ink354.xml"/><Relationship Id="rId35" Type="http://schemas.openxmlformats.org/officeDocument/2006/relationships/image" Target="../media/image347.png"/><Relationship Id="rId56" Type="http://schemas.openxmlformats.org/officeDocument/2006/relationships/customXml" Target="../ink/ink367.xml"/><Relationship Id="rId77" Type="http://schemas.openxmlformats.org/officeDocument/2006/relationships/image" Target="../media/image294.png"/><Relationship Id="rId100" Type="http://schemas.openxmlformats.org/officeDocument/2006/relationships/customXml" Target="../ink/ink389.xml"/><Relationship Id="rId105" Type="http://schemas.openxmlformats.org/officeDocument/2006/relationships/image" Target="../media/image308.png"/><Relationship Id="rId126" Type="http://schemas.openxmlformats.org/officeDocument/2006/relationships/customXml" Target="../ink/ink402.xml"/><Relationship Id="rId147" Type="http://schemas.openxmlformats.org/officeDocument/2006/relationships/image" Target="../media/image363.png"/><Relationship Id="rId168" Type="http://schemas.openxmlformats.org/officeDocument/2006/relationships/customXml" Target="../ink/ink423.xml"/><Relationship Id="rId8" Type="http://schemas.openxmlformats.org/officeDocument/2006/relationships/customXml" Target="../ink/ink343.xml"/><Relationship Id="rId51" Type="http://schemas.openxmlformats.org/officeDocument/2006/relationships/image" Target="../media/image278.png"/><Relationship Id="rId72" Type="http://schemas.openxmlformats.org/officeDocument/2006/relationships/customXml" Target="../ink/ink375.xml"/><Relationship Id="rId93" Type="http://schemas.openxmlformats.org/officeDocument/2006/relationships/image" Target="../media/image302.png"/><Relationship Id="rId98" Type="http://schemas.openxmlformats.org/officeDocument/2006/relationships/customXml" Target="../ink/ink388.xml"/><Relationship Id="rId121" Type="http://schemas.openxmlformats.org/officeDocument/2006/relationships/image" Target="../media/image320.png"/><Relationship Id="rId142" Type="http://schemas.openxmlformats.org/officeDocument/2006/relationships/customXml" Target="../ink/ink410.xml"/><Relationship Id="rId163" Type="http://schemas.openxmlformats.org/officeDocument/2006/relationships/image" Target="../media/image325.png"/><Relationship Id="rId184" Type="http://schemas.openxmlformats.org/officeDocument/2006/relationships/customXml" Target="../ink/ink431.xml"/><Relationship Id="rId189" Type="http://schemas.openxmlformats.org/officeDocument/2006/relationships/image" Target="../media/image373.png"/><Relationship Id="rId3" Type="http://schemas.openxmlformats.org/officeDocument/2006/relationships/image" Target="../media/image270.png"/><Relationship Id="rId25" Type="http://schemas.openxmlformats.org/officeDocument/2006/relationships/image" Target="../media/image343.png"/><Relationship Id="rId46" Type="http://schemas.openxmlformats.org/officeDocument/2006/relationships/customXml" Target="../ink/ink362.xml"/><Relationship Id="rId67" Type="http://schemas.openxmlformats.org/officeDocument/2006/relationships/image" Target="../media/image287.png"/><Relationship Id="rId116" Type="http://schemas.openxmlformats.org/officeDocument/2006/relationships/customXml" Target="../ink/ink397.xml"/><Relationship Id="rId137" Type="http://schemas.openxmlformats.org/officeDocument/2006/relationships/image" Target="../media/image358.png"/><Relationship Id="rId158" Type="http://schemas.openxmlformats.org/officeDocument/2006/relationships/customXml" Target="../ink/ink418.xml"/><Relationship Id="rId20" Type="http://schemas.openxmlformats.org/officeDocument/2006/relationships/customXml" Target="../ink/ink349.xml"/><Relationship Id="rId41" Type="http://schemas.openxmlformats.org/officeDocument/2006/relationships/image" Target="../media/image349.png"/><Relationship Id="rId62" Type="http://schemas.openxmlformats.org/officeDocument/2006/relationships/customXml" Target="../ink/ink370.xml"/><Relationship Id="rId83" Type="http://schemas.openxmlformats.org/officeDocument/2006/relationships/image" Target="../media/image297.png"/><Relationship Id="rId88" Type="http://schemas.openxmlformats.org/officeDocument/2006/relationships/customXml" Target="../ink/ink383.xml"/><Relationship Id="rId111" Type="http://schemas.openxmlformats.org/officeDocument/2006/relationships/image" Target="../media/image315.png"/><Relationship Id="rId132" Type="http://schemas.openxmlformats.org/officeDocument/2006/relationships/customXml" Target="../ink/ink405.xml"/><Relationship Id="rId153" Type="http://schemas.openxmlformats.org/officeDocument/2006/relationships/image" Target="../media/image366.png"/><Relationship Id="rId174" Type="http://schemas.openxmlformats.org/officeDocument/2006/relationships/customXml" Target="../ink/ink426.xml"/><Relationship Id="rId179" Type="http://schemas.openxmlformats.org/officeDocument/2006/relationships/image" Target="../media/image334.png"/><Relationship Id="rId190" Type="http://schemas.openxmlformats.org/officeDocument/2006/relationships/customXml" Target="../ink/ink434.xml"/><Relationship Id="rId15" Type="http://schemas.openxmlformats.org/officeDocument/2006/relationships/image" Target="../media/image338.png"/><Relationship Id="rId36" Type="http://schemas.openxmlformats.org/officeDocument/2006/relationships/customXml" Target="../ink/ink357.xml"/><Relationship Id="rId57" Type="http://schemas.openxmlformats.org/officeDocument/2006/relationships/image" Target="../media/image281.png"/><Relationship Id="rId106" Type="http://schemas.openxmlformats.org/officeDocument/2006/relationships/customXml" Target="../ink/ink392.xml"/><Relationship Id="rId127" Type="http://schemas.openxmlformats.org/officeDocument/2006/relationships/image" Target="../media/image323.png"/><Relationship Id="rId10" Type="http://schemas.openxmlformats.org/officeDocument/2006/relationships/customXml" Target="../ink/ink344.xml"/><Relationship Id="rId31" Type="http://schemas.openxmlformats.org/officeDocument/2006/relationships/image" Target="../media/image345.png"/><Relationship Id="rId52" Type="http://schemas.openxmlformats.org/officeDocument/2006/relationships/customXml" Target="../ink/ink365.xml"/><Relationship Id="rId73" Type="http://schemas.openxmlformats.org/officeDocument/2006/relationships/image" Target="../media/image290.png"/><Relationship Id="rId78" Type="http://schemas.openxmlformats.org/officeDocument/2006/relationships/customXml" Target="../ink/ink378.xml"/><Relationship Id="rId94" Type="http://schemas.openxmlformats.org/officeDocument/2006/relationships/customXml" Target="../ink/ink386.xml"/><Relationship Id="rId99" Type="http://schemas.openxmlformats.org/officeDocument/2006/relationships/image" Target="../media/image305.png"/><Relationship Id="rId101" Type="http://schemas.openxmlformats.org/officeDocument/2006/relationships/image" Target="../media/image306.png"/><Relationship Id="rId122" Type="http://schemas.openxmlformats.org/officeDocument/2006/relationships/customXml" Target="../ink/ink400.xml"/><Relationship Id="rId143" Type="http://schemas.openxmlformats.org/officeDocument/2006/relationships/image" Target="../media/image361.png"/><Relationship Id="rId148" Type="http://schemas.openxmlformats.org/officeDocument/2006/relationships/customXml" Target="../ink/ink413.xml"/><Relationship Id="rId164" Type="http://schemas.openxmlformats.org/officeDocument/2006/relationships/customXml" Target="../ink/ink421.xml"/><Relationship Id="rId169" Type="http://schemas.openxmlformats.org/officeDocument/2006/relationships/image" Target="../media/image329.png"/><Relationship Id="rId185" Type="http://schemas.openxmlformats.org/officeDocument/2006/relationships/image" Target="../media/image371.png"/><Relationship Id="rId4" Type="http://schemas.openxmlformats.org/officeDocument/2006/relationships/customXml" Target="../ink/ink341.xml"/><Relationship Id="rId9" Type="http://schemas.openxmlformats.org/officeDocument/2006/relationships/image" Target="../media/image273.png"/><Relationship Id="rId180" Type="http://schemas.openxmlformats.org/officeDocument/2006/relationships/customXml" Target="../ink/ink429.xml"/><Relationship Id="rId26" Type="http://schemas.openxmlformats.org/officeDocument/2006/relationships/customXml" Target="../ink/ink352.xml"/><Relationship Id="rId47" Type="http://schemas.openxmlformats.org/officeDocument/2006/relationships/image" Target="../media/image352.png"/><Relationship Id="rId68" Type="http://schemas.openxmlformats.org/officeDocument/2006/relationships/customXml" Target="../ink/ink373.xml"/><Relationship Id="rId89" Type="http://schemas.openxmlformats.org/officeDocument/2006/relationships/image" Target="../media/image300.png"/><Relationship Id="rId112" Type="http://schemas.openxmlformats.org/officeDocument/2006/relationships/customXml" Target="../ink/ink395.xml"/><Relationship Id="rId133" Type="http://schemas.openxmlformats.org/officeDocument/2006/relationships/image" Target="../media/image356.png"/><Relationship Id="rId154" Type="http://schemas.openxmlformats.org/officeDocument/2006/relationships/customXml" Target="../ink/ink416.xml"/><Relationship Id="rId175" Type="http://schemas.openxmlformats.org/officeDocument/2006/relationships/image" Target="../media/image332.png"/><Relationship Id="rId16" Type="http://schemas.openxmlformats.org/officeDocument/2006/relationships/customXml" Target="../ink/ink347.xml"/><Relationship Id="rId37" Type="http://schemas.openxmlformats.org/officeDocument/2006/relationships/image" Target="../media/image348.png"/><Relationship Id="rId58" Type="http://schemas.openxmlformats.org/officeDocument/2006/relationships/customXml" Target="../ink/ink368.xml"/><Relationship Id="rId79" Type="http://schemas.openxmlformats.org/officeDocument/2006/relationships/image" Target="../media/image295.png"/><Relationship Id="rId102" Type="http://schemas.openxmlformats.org/officeDocument/2006/relationships/customXml" Target="../ink/ink390.xml"/><Relationship Id="rId123" Type="http://schemas.openxmlformats.org/officeDocument/2006/relationships/image" Target="../media/image321.png"/><Relationship Id="rId144" Type="http://schemas.openxmlformats.org/officeDocument/2006/relationships/customXml" Target="../ink/ink411.xml"/><Relationship Id="rId90" Type="http://schemas.openxmlformats.org/officeDocument/2006/relationships/customXml" Target="../ink/ink384.xml"/><Relationship Id="rId165" Type="http://schemas.openxmlformats.org/officeDocument/2006/relationships/image" Target="../media/image326.png"/><Relationship Id="rId186" Type="http://schemas.openxmlformats.org/officeDocument/2006/relationships/customXml" Target="../ink/ink432.xml"/><Relationship Id="rId27" Type="http://schemas.openxmlformats.org/officeDocument/2006/relationships/image" Target="../media/image275.png"/><Relationship Id="rId48" Type="http://schemas.openxmlformats.org/officeDocument/2006/relationships/customXml" Target="../ink/ink363.xml"/><Relationship Id="rId69" Type="http://schemas.openxmlformats.org/officeDocument/2006/relationships/image" Target="../media/image288.png"/><Relationship Id="rId113" Type="http://schemas.openxmlformats.org/officeDocument/2006/relationships/image" Target="../media/image316.png"/><Relationship Id="rId134" Type="http://schemas.openxmlformats.org/officeDocument/2006/relationships/customXml" Target="../ink/ink406.xml"/><Relationship Id="rId80" Type="http://schemas.openxmlformats.org/officeDocument/2006/relationships/customXml" Target="../ink/ink379.xml"/><Relationship Id="rId155" Type="http://schemas.openxmlformats.org/officeDocument/2006/relationships/image" Target="../media/image367.png"/><Relationship Id="rId176" Type="http://schemas.openxmlformats.org/officeDocument/2006/relationships/customXml" Target="../ink/ink427.xml"/><Relationship Id="rId17" Type="http://schemas.openxmlformats.org/officeDocument/2006/relationships/image" Target="../media/image339.png"/><Relationship Id="rId38" Type="http://schemas.openxmlformats.org/officeDocument/2006/relationships/customXml" Target="../ink/ink358.xml"/><Relationship Id="rId59" Type="http://schemas.openxmlformats.org/officeDocument/2006/relationships/image" Target="../media/image282.png"/><Relationship Id="rId103" Type="http://schemas.openxmlformats.org/officeDocument/2006/relationships/image" Target="../media/image307.png"/><Relationship Id="rId124" Type="http://schemas.openxmlformats.org/officeDocument/2006/relationships/customXml" Target="../ink/ink401.xml"/><Relationship Id="rId70" Type="http://schemas.openxmlformats.org/officeDocument/2006/relationships/customXml" Target="../ink/ink374.xml"/><Relationship Id="rId91" Type="http://schemas.openxmlformats.org/officeDocument/2006/relationships/image" Target="../media/image301.png"/><Relationship Id="rId145" Type="http://schemas.openxmlformats.org/officeDocument/2006/relationships/image" Target="../media/image362.png"/><Relationship Id="rId166" Type="http://schemas.openxmlformats.org/officeDocument/2006/relationships/customXml" Target="../ink/ink422.xml"/><Relationship Id="rId187" Type="http://schemas.openxmlformats.org/officeDocument/2006/relationships/image" Target="../media/image372.png"/><Relationship Id="rId1" Type="http://schemas.openxmlformats.org/officeDocument/2006/relationships/slideLayout" Target="../slideLayouts/slideLayout2.xml"/><Relationship Id="rId28" Type="http://schemas.openxmlformats.org/officeDocument/2006/relationships/customXml" Target="../ink/ink353.xml"/><Relationship Id="rId49" Type="http://schemas.openxmlformats.org/officeDocument/2006/relationships/image" Target="../media/image353.png"/><Relationship Id="rId114" Type="http://schemas.openxmlformats.org/officeDocument/2006/relationships/customXml" Target="../ink/ink396.xml"/><Relationship Id="rId60" Type="http://schemas.openxmlformats.org/officeDocument/2006/relationships/customXml" Target="../ink/ink369.xml"/><Relationship Id="rId81" Type="http://schemas.openxmlformats.org/officeDocument/2006/relationships/image" Target="../media/image296.png"/><Relationship Id="rId135" Type="http://schemas.openxmlformats.org/officeDocument/2006/relationships/image" Target="../media/image357.png"/><Relationship Id="rId156" Type="http://schemas.openxmlformats.org/officeDocument/2006/relationships/customXml" Target="../ink/ink417.xml"/><Relationship Id="rId177" Type="http://schemas.openxmlformats.org/officeDocument/2006/relationships/image" Target="../media/image333.png"/><Relationship Id="rId18" Type="http://schemas.openxmlformats.org/officeDocument/2006/relationships/customXml" Target="../ink/ink348.xml"/><Relationship Id="rId39" Type="http://schemas.openxmlformats.org/officeDocument/2006/relationships/image" Target="../media/image276.png"/></Relationships>
</file>

<file path=ppt/slides/_rels/slide23.xml.rels><?xml version="1.0" encoding="UTF-8" standalone="yes"?>
<Relationships xmlns="http://schemas.openxmlformats.org/package/2006/relationships"><Relationship Id="rId8" Type="http://schemas.openxmlformats.org/officeDocument/2006/relationships/customXml" Target="../ink/ink439.xml"/><Relationship Id="rId13" Type="http://schemas.openxmlformats.org/officeDocument/2006/relationships/image" Target="../media/image2680.png"/><Relationship Id="rId18" Type="http://schemas.openxmlformats.org/officeDocument/2006/relationships/customXml" Target="../ink/ink444.xml"/><Relationship Id="rId3" Type="http://schemas.openxmlformats.org/officeDocument/2006/relationships/image" Target="../media/image2640.png"/><Relationship Id="rId21" Type="http://schemas.openxmlformats.org/officeDocument/2006/relationships/image" Target="../media/image2720.png"/><Relationship Id="rId7" Type="http://schemas.openxmlformats.org/officeDocument/2006/relationships/image" Target="../media/image2660.png"/><Relationship Id="rId12" Type="http://schemas.openxmlformats.org/officeDocument/2006/relationships/customXml" Target="../ink/ink441.xml"/><Relationship Id="rId17" Type="http://schemas.openxmlformats.org/officeDocument/2006/relationships/image" Target="../media/image2700.png"/><Relationship Id="rId2" Type="http://schemas.openxmlformats.org/officeDocument/2006/relationships/customXml" Target="../ink/ink436.xml"/><Relationship Id="rId16" Type="http://schemas.openxmlformats.org/officeDocument/2006/relationships/customXml" Target="../ink/ink443.xml"/><Relationship Id="rId20" Type="http://schemas.openxmlformats.org/officeDocument/2006/relationships/customXml" Target="../ink/ink445.xml"/><Relationship Id="rId1" Type="http://schemas.openxmlformats.org/officeDocument/2006/relationships/slideLayout" Target="../slideLayouts/slideLayout2.xml"/><Relationship Id="rId6" Type="http://schemas.openxmlformats.org/officeDocument/2006/relationships/customXml" Target="../ink/ink438.xml"/><Relationship Id="rId11" Type="http://schemas.openxmlformats.org/officeDocument/2006/relationships/image" Target="../media/image139.png"/><Relationship Id="rId5" Type="http://schemas.openxmlformats.org/officeDocument/2006/relationships/image" Target="../media/image2650.png"/><Relationship Id="rId15" Type="http://schemas.openxmlformats.org/officeDocument/2006/relationships/image" Target="../media/image2690.png"/><Relationship Id="rId23" Type="http://schemas.openxmlformats.org/officeDocument/2006/relationships/image" Target="../media/image2730.png"/><Relationship Id="rId10" Type="http://schemas.openxmlformats.org/officeDocument/2006/relationships/customXml" Target="../ink/ink440.xml"/><Relationship Id="rId19" Type="http://schemas.openxmlformats.org/officeDocument/2006/relationships/image" Target="../media/image2710.png"/><Relationship Id="rId4" Type="http://schemas.openxmlformats.org/officeDocument/2006/relationships/customXml" Target="../ink/ink437.xml"/><Relationship Id="rId9" Type="http://schemas.openxmlformats.org/officeDocument/2006/relationships/image" Target="../media/image2670.png"/><Relationship Id="rId14" Type="http://schemas.openxmlformats.org/officeDocument/2006/relationships/customXml" Target="../ink/ink442.xml"/><Relationship Id="rId22" Type="http://schemas.openxmlformats.org/officeDocument/2006/relationships/customXml" Target="../ink/ink446.xml"/></Relationships>
</file>

<file path=ppt/slides/_rels/slide2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6.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1.png"/><Relationship Id="rId42" Type="http://schemas.openxmlformats.org/officeDocument/2006/relationships/customXml" Target="../ink/ink21.xml"/><Relationship Id="rId47" Type="http://schemas.openxmlformats.org/officeDocument/2006/relationships/image" Target="../media/image24.png"/><Relationship Id="rId63" Type="http://schemas.openxmlformats.org/officeDocument/2006/relationships/image" Target="../media/image32.png"/><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45.png"/><Relationship Id="rId16" Type="http://schemas.openxmlformats.org/officeDocument/2006/relationships/customXml" Target="../ink/ink8.xml"/><Relationship Id="rId11" Type="http://schemas.openxmlformats.org/officeDocument/2006/relationships/image" Target="../media/image6.png"/><Relationship Id="rId32" Type="http://schemas.openxmlformats.org/officeDocument/2006/relationships/customXml" Target="../ink/ink16.xml"/><Relationship Id="rId37" Type="http://schemas.openxmlformats.org/officeDocument/2006/relationships/image" Target="../media/image19.png"/><Relationship Id="rId53" Type="http://schemas.openxmlformats.org/officeDocument/2006/relationships/image" Target="../media/image27.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40.png"/><Relationship Id="rId5" Type="http://schemas.openxmlformats.org/officeDocument/2006/relationships/image" Target="../media/image3.png"/><Relationship Id="rId90" Type="http://schemas.openxmlformats.org/officeDocument/2006/relationships/customXml" Target="../ink/ink45.xml"/><Relationship Id="rId95" Type="http://schemas.openxmlformats.org/officeDocument/2006/relationships/image" Target="../media/image48.png"/><Relationship Id="rId22" Type="http://schemas.openxmlformats.org/officeDocument/2006/relationships/customXml" Target="../ink/ink11.xml"/><Relationship Id="rId27" Type="http://schemas.openxmlformats.org/officeDocument/2006/relationships/image" Target="../media/image14.png"/><Relationship Id="rId43" Type="http://schemas.openxmlformats.org/officeDocument/2006/relationships/image" Target="../media/image22.png"/><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35.png"/><Relationship Id="rId80" Type="http://schemas.openxmlformats.org/officeDocument/2006/relationships/customXml" Target="../ink/ink40.xml"/><Relationship Id="rId85" Type="http://schemas.openxmlformats.org/officeDocument/2006/relationships/image" Target="../media/image43.png"/><Relationship Id="rId3" Type="http://schemas.openxmlformats.org/officeDocument/2006/relationships/image" Target="../media/image2.png"/><Relationship Id="rId12" Type="http://schemas.openxmlformats.org/officeDocument/2006/relationships/customXml" Target="../ink/ink6.xml"/><Relationship Id="rId17" Type="http://schemas.openxmlformats.org/officeDocument/2006/relationships/image" Target="../media/image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0.png"/><Relationship Id="rId67" Type="http://schemas.openxmlformats.org/officeDocument/2006/relationships/image" Target="../media/image34.png"/><Relationship Id="rId20" Type="http://schemas.openxmlformats.org/officeDocument/2006/relationships/customXml" Target="../ink/ink10.xml"/><Relationship Id="rId41" Type="http://schemas.openxmlformats.org/officeDocument/2006/relationships/image" Target="../media/image21.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38.png"/><Relationship Id="rId83" Type="http://schemas.openxmlformats.org/officeDocument/2006/relationships/image" Target="../media/image42.png"/><Relationship Id="rId88" Type="http://schemas.openxmlformats.org/officeDocument/2006/relationships/customXml" Target="../ink/ink44.xml"/><Relationship Id="rId91" Type="http://schemas.openxmlformats.org/officeDocument/2006/relationships/image" Target="../media/image46.png"/><Relationship Id="rId96" Type="http://schemas.openxmlformats.org/officeDocument/2006/relationships/customXml" Target="../ink/ink48.xml"/><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5.png"/><Relationship Id="rId57" Type="http://schemas.openxmlformats.org/officeDocument/2006/relationships/image" Target="../media/image29.png"/><Relationship Id="rId10" Type="http://schemas.openxmlformats.org/officeDocument/2006/relationships/customXml" Target="../ink/ink5.xml"/><Relationship Id="rId31" Type="http://schemas.openxmlformats.org/officeDocument/2006/relationships/image" Target="../media/image16.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3.png"/><Relationship Id="rId73" Type="http://schemas.openxmlformats.org/officeDocument/2006/relationships/image" Target="../media/image37.png"/><Relationship Id="rId78" Type="http://schemas.openxmlformats.org/officeDocument/2006/relationships/customXml" Target="../ink/ink39.xml"/><Relationship Id="rId81" Type="http://schemas.openxmlformats.org/officeDocument/2006/relationships/image" Target="../media/image41.png"/><Relationship Id="rId86" Type="http://schemas.openxmlformats.org/officeDocument/2006/relationships/customXml" Target="../ink/ink43.xml"/><Relationship Id="rId94" Type="http://schemas.openxmlformats.org/officeDocument/2006/relationships/customXml" Target="../ink/ink47.xml"/><Relationship Id="rId4" Type="http://schemas.openxmlformats.org/officeDocument/2006/relationships/customXml" Target="../ink/ink2.xml"/><Relationship Id="rId9" Type="http://schemas.openxmlformats.org/officeDocument/2006/relationships/image" Target="../media/image5.png"/><Relationship Id="rId13" Type="http://schemas.openxmlformats.org/officeDocument/2006/relationships/image" Target="../media/image7.png"/><Relationship Id="rId18" Type="http://schemas.openxmlformats.org/officeDocument/2006/relationships/customXml" Target="../ink/ink9.xml"/><Relationship Id="rId39" Type="http://schemas.openxmlformats.org/officeDocument/2006/relationships/image" Target="../media/image20.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8.png"/><Relationship Id="rId76" Type="http://schemas.openxmlformats.org/officeDocument/2006/relationships/customXml" Target="../ink/ink38.xml"/><Relationship Id="rId97" Type="http://schemas.openxmlformats.org/officeDocument/2006/relationships/image" Target="../media/image49.png"/><Relationship Id="rId7" Type="http://schemas.openxmlformats.org/officeDocument/2006/relationships/image" Target="../media/image4.png"/><Relationship Id="rId71" Type="http://schemas.openxmlformats.org/officeDocument/2006/relationships/image" Target="../media/image36.png"/><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15.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3.png"/><Relationship Id="rId66" Type="http://schemas.openxmlformats.org/officeDocument/2006/relationships/customXml" Target="../ink/ink33.xml"/><Relationship Id="rId87" Type="http://schemas.openxmlformats.org/officeDocument/2006/relationships/image" Target="../media/image44.png"/><Relationship Id="rId61" Type="http://schemas.openxmlformats.org/officeDocument/2006/relationships/image" Target="../media/image31.png"/><Relationship Id="rId82" Type="http://schemas.openxmlformats.org/officeDocument/2006/relationships/customXml" Target="../ink/ink41.xml"/><Relationship Id="rId19" Type="http://schemas.openxmlformats.org/officeDocument/2006/relationships/image" Target="../media/image10.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8.png"/><Relationship Id="rId56" Type="http://schemas.openxmlformats.org/officeDocument/2006/relationships/customXml" Target="../ink/ink28.xml"/><Relationship Id="rId77" Type="http://schemas.openxmlformats.org/officeDocument/2006/relationships/image" Target="../media/image39.png"/><Relationship Id="rId8" Type="http://schemas.openxmlformats.org/officeDocument/2006/relationships/customXml" Target="../ink/ink4.xml"/><Relationship Id="rId51" Type="http://schemas.openxmlformats.org/officeDocument/2006/relationships/image" Target="../media/image26.png"/><Relationship Id="rId72" Type="http://schemas.openxmlformats.org/officeDocument/2006/relationships/customXml" Target="../ink/ink36.xml"/><Relationship Id="rId93" Type="http://schemas.openxmlformats.org/officeDocument/2006/relationships/image" Target="../media/image47.png"/></Relationships>
</file>

<file path=ppt/slides/_rels/slide7.xml.rels><?xml version="1.0" encoding="UTF-8" standalone="yes"?>
<Relationships xmlns="http://schemas.openxmlformats.org/package/2006/relationships"><Relationship Id="rId117" Type="http://schemas.openxmlformats.org/officeDocument/2006/relationships/image" Target="../media/image106.png"/><Relationship Id="rId21" Type="http://schemas.openxmlformats.org/officeDocument/2006/relationships/image" Target="../media/image59.png"/><Relationship Id="rId42" Type="http://schemas.openxmlformats.org/officeDocument/2006/relationships/customXml" Target="../ink/ink69.xml"/><Relationship Id="rId63" Type="http://schemas.openxmlformats.org/officeDocument/2006/relationships/image" Target="../media/image79.png"/><Relationship Id="rId84" Type="http://schemas.openxmlformats.org/officeDocument/2006/relationships/customXml" Target="../ink/ink90.xml"/><Relationship Id="rId138" Type="http://schemas.openxmlformats.org/officeDocument/2006/relationships/image" Target="../media/image116.png"/><Relationship Id="rId159" Type="http://schemas.openxmlformats.org/officeDocument/2006/relationships/customXml" Target="../ink/ink128.xml"/><Relationship Id="rId170" Type="http://schemas.openxmlformats.org/officeDocument/2006/relationships/image" Target="../media/image132.png"/><Relationship Id="rId107" Type="http://schemas.openxmlformats.org/officeDocument/2006/relationships/image" Target="../media/image101.png"/><Relationship Id="rId11" Type="http://schemas.openxmlformats.org/officeDocument/2006/relationships/image" Target="../media/image54.png"/><Relationship Id="rId32" Type="http://schemas.openxmlformats.org/officeDocument/2006/relationships/customXml" Target="../ink/ink64.xml"/><Relationship Id="rId53" Type="http://schemas.openxmlformats.org/officeDocument/2006/relationships/image" Target="../media/image74.png"/><Relationship Id="rId74" Type="http://schemas.openxmlformats.org/officeDocument/2006/relationships/customXml" Target="../ink/ink85.xml"/><Relationship Id="rId128" Type="http://schemas.openxmlformats.org/officeDocument/2006/relationships/image" Target="../media/image111.png"/><Relationship Id="rId149" Type="http://schemas.openxmlformats.org/officeDocument/2006/relationships/customXml" Target="../ink/ink123.xml"/><Relationship Id="rId5" Type="http://schemas.openxmlformats.org/officeDocument/2006/relationships/image" Target="../media/image51.png"/><Relationship Id="rId95" Type="http://schemas.openxmlformats.org/officeDocument/2006/relationships/image" Target="../media/image95.png"/><Relationship Id="rId160" Type="http://schemas.openxmlformats.org/officeDocument/2006/relationships/image" Target="../media/image127.png"/><Relationship Id="rId22" Type="http://schemas.openxmlformats.org/officeDocument/2006/relationships/customXml" Target="../ink/ink59.xml"/><Relationship Id="rId43" Type="http://schemas.openxmlformats.org/officeDocument/2006/relationships/image" Target="../media/image22.png"/><Relationship Id="rId64" Type="http://schemas.openxmlformats.org/officeDocument/2006/relationships/customXml" Target="../ink/ink80.xml"/><Relationship Id="rId118" Type="http://schemas.openxmlformats.org/officeDocument/2006/relationships/customXml" Target="../ink/ink107.xml"/><Relationship Id="rId139" Type="http://schemas.openxmlformats.org/officeDocument/2006/relationships/customXml" Target="../ink/ink118.xml"/><Relationship Id="rId85" Type="http://schemas.openxmlformats.org/officeDocument/2006/relationships/image" Target="../media/image90.png"/><Relationship Id="rId150" Type="http://schemas.openxmlformats.org/officeDocument/2006/relationships/image" Target="../media/image122.png"/><Relationship Id="rId171" Type="http://schemas.openxmlformats.org/officeDocument/2006/relationships/customXml" Target="../ink/ink134.xml"/><Relationship Id="rId12" Type="http://schemas.openxmlformats.org/officeDocument/2006/relationships/customXml" Target="../ink/ink54.xml"/><Relationship Id="rId33" Type="http://schemas.openxmlformats.org/officeDocument/2006/relationships/image" Target="../media/image65.png"/><Relationship Id="rId108" Type="http://schemas.openxmlformats.org/officeDocument/2006/relationships/customXml" Target="../ink/ink102.xml"/><Relationship Id="rId129" Type="http://schemas.openxmlformats.org/officeDocument/2006/relationships/customXml" Target="../ink/ink113.xml"/><Relationship Id="rId54" Type="http://schemas.openxmlformats.org/officeDocument/2006/relationships/customXml" Target="../ink/ink75.xml"/><Relationship Id="rId75" Type="http://schemas.openxmlformats.org/officeDocument/2006/relationships/image" Target="../media/image85.png"/><Relationship Id="rId96" Type="http://schemas.openxmlformats.org/officeDocument/2006/relationships/customXml" Target="../ink/ink96.xml"/><Relationship Id="rId140" Type="http://schemas.openxmlformats.org/officeDocument/2006/relationships/image" Target="../media/image117.png"/><Relationship Id="rId161" Type="http://schemas.openxmlformats.org/officeDocument/2006/relationships/customXml" Target="../ink/ink129.xml"/><Relationship Id="rId6" Type="http://schemas.openxmlformats.org/officeDocument/2006/relationships/customXml" Target="../ink/ink51.xml"/><Relationship Id="rId23" Type="http://schemas.openxmlformats.org/officeDocument/2006/relationships/image" Target="../media/image60.png"/><Relationship Id="rId28" Type="http://schemas.openxmlformats.org/officeDocument/2006/relationships/customXml" Target="../ink/ink62.xml"/><Relationship Id="rId49" Type="http://schemas.openxmlformats.org/officeDocument/2006/relationships/image" Target="../media/image72.png"/><Relationship Id="rId114" Type="http://schemas.openxmlformats.org/officeDocument/2006/relationships/customXml" Target="../ink/ink105.xml"/><Relationship Id="rId119" Type="http://schemas.openxmlformats.org/officeDocument/2006/relationships/customXml" Target="../ink/ink108.xml"/><Relationship Id="rId44" Type="http://schemas.openxmlformats.org/officeDocument/2006/relationships/customXml" Target="../ink/ink70.xml"/><Relationship Id="rId60" Type="http://schemas.openxmlformats.org/officeDocument/2006/relationships/customXml" Target="../ink/ink78.xml"/><Relationship Id="rId65" Type="http://schemas.openxmlformats.org/officeDocument/2006/relationships/image" Target="../media/image80.png"/><Relationship Id="rId81" Type="http://schemas.openxmlformats.org/officeDocument/2006/relationships/image" Target="../media/image88.png"/><Relationship Id="rId86" Type="http://schemas.openxmlformats.org/officeDocument/2006/relationships/customXml" Target="../ink/ink91.xml"/><Relationship Id="rId130" Type="http://schemas.openxmlformats.org/officeDocument/2006/relationships/image" Target="../media/image112.png"/><Relationship Id="rId135" Type="http://schemas.openxmlformats.org/officeDocument/2006/relationships/customXml" Target="../ink/ink116.xml"/><Relationship Id="rId151" Type="http://schemas.openxmlformats.org/officeDocument/2006/relationships/customXml" Target="../ink/ink124.xml"/><Relationship Id="rId156" Type="http://schemas.openxmlformats.org/officeDocument/2006/relationships/image" Target="../media/image125.png"/><Relationship Id="rId177" Type="http://schemas.openxmlformats.org/officeDocument/2006/relationships/customXml" Target="../ink/ink137.xml"/><Relationship Id="rId172" Type="http://schemas.openxmlformats.org/officeDocument/2006/relationships/image" Target="../media/image133.png"/><Relationship Id="rId13" Type="http://schemas.openxmlformats.org/officeDocument/2006/relationships/image" Target="../media/image55.png"/><Relationship Id="rId18" Type="http://schemas.openxmlformats.org/officeDocument/2006/relationships/customXml" Target="../ink/ink57.xml"/><Relationship Id="rId39" Type="http://schemas.openxmlformats.org/officeDocument/2006/relationships/image" Target="../media/image68.png"/><Relationship Id="rId109" Type="http://schemas.openxmlformats.org/officeDocument/2006/relationships/image" Target="../media/image102.png"/><Relationship Id="rId34" Type="http://schemas.openxmlformats.org/officeDocument/2006/relationships/customXml" Target="../ink/ink65.xml"/><Relationship Id="rId50" Type="http://schemas.openxmlformats.org/officeDocument/2006/relationships/customXml" Target="../ink/ink73.xml"/><Relationship Id="rId55" Type="http://schemas.openxmlformats.org/officeDocument/2006/relationships/image" Target="../media/image75.png"/><Relationship Id="rId76" Type="http://schemas.openxmlformats.org/officeDocument/2006/relationships/customXml" Target="../ink/ink86.xml"/><Relationship Id="rId97" Type="http://schemas.openxmlformats.org/officeDocument/2006/relationships/image" Target="../media/image96.png"/><Relationship Id="rId104" Type="http://schemas.openxmlformats.org/officeDocument/2006/relationships/customXml" Target="../ink/ink100.xml"/><Relationship Id="rId120" Type="http://schemas.openxmlformats.org/officeDocument/2006/relationships/image" Target="../media/image107.png"/><Relationship Id="rId125" Type="http://schemas.openxmlformats.org/officeDocument/2006/relationships/customXml" Target="../ink/ink111.xml"/><Relationship Id="rId141" Type="http://schemas.openxmlformats.org/officeDocument/2006/relationships/customXml" Target="../ink/ink119.xml"/><Relationship Id="rId146" Type="http://schemas.openxmlformats.org/officeDocument/2006/relationships/image" Target="../media/image120.png"/><Relationship Id="rId167" Type="http://schemas.openxmlformats.org/officeDocument/2006/relationships/customXml" Target="../ink/ink132.xml"/><Relationship Id="rId7" Type="http://schemas.openxmlformats.org/officeDocument/2006/relationships/image" Target="../media/image52.png"/><Relationship Id="rId71" Type="http://schemas.openxmlformats.org/officeDocument/2006/relationships/image" Target="../media/image83.png"/><Relationship Id="rId92" Type="http://schemas.openxmlformats.org/officeDocument/2006/relationships/customXml" Target="../ink/ink94.xml"/><Relationship Id="rId162" Type="http://schemas.openxmlformats.org/officeDocument/2006/relationships/image" Target="../media/image128.png"/><Relationship Id="rId2" Type="http://schemas.openxmlformats.org/officeDocument/2006/relationships/customXml" Target="../ink/ink49.xml"/><Relationship Id="rId29" Type="http://schemas.openxmlformats.org/officeDocument/2006/relationships/image" Target="../media/image63.png"/><Relationship Id="rId24" Type="http://schemas.openxmlformats.org/officeDocument/2006/relationships/customXml" Target="../ink/ink60.xml"/><Relationship Id="rId40" Type="http://schemas.openxmlformats.org/officeDocument/2006/relationships/customXml" Target="../ink/ink68.xml"/><Relationship Id="rId45" Type="http://schemas.openxmlformats.org/officeDocument/2006/relationships/image" Target="../media/image70.png"/><Relationship Id="rId66" Type="http://schemas.openxmlformats.org/officeDocument/2006/relationships/customXml" Target="../ink/ink81.xml"/><Relationship Id="rId87" Type="http://schemas.openxmlformats.org/officeDocument/2006/relationships/image" Target="../media/image91.png"/><Relationship Id="rId110" Type="http://schemas.openxmlformats.org/officeDocument/2006/relationships/customXml" Target="../ink/ink103.xml"/><Relationship Id="rId115" Type="http://schemas.openxmlformats.org/officeDocument/2006/relationships/image" Target="../media/image105.png"/><Relationship Id="rId131" Type="http://schemas.openxmlformats.org/officeDocument/2006/relationships/customXml" Target="../ink/ink114.xml"/><Relationship Id="rId136" Type="http://schemas.openxmlformats.org/officeDocument/2006/relationships/image" Target="../media/image115.png"/><Relationship Id="rId157" Type="http://schemas.openxmlformats.org/officeDocument/2006/relationships/customXml" Target="../ink/ink127.xml"/><Relationship Id="rId178" Type="http://schemas.openxmlformats.org/officeDocument/2006/relationships/image" Target="../media/image136.png"/><Relationship Id="rId61" Type="http://schemas.openxmlformats.org/officeDocument/2006/relationships/image" Target="../media/image78.png"/><Relationship Id="rId82" Type="http://schemas.openxmlformats.org/officeDocument/2006/relationships/customXml" Target="../ink/ink89.xml"/><Relationship Id="rId152" Type="http://schemas.openxmlformats.org/officeDocument/2006/relationships/image" Target="../media/image123.png"/><Relationship Id="rId173" Type="http://schemas.openxmlformats.org/officeDocument/2006/relationships/customXml" Target="../ink/ink135.xml"/><Relationship Id="rId19" Type="http://schemas.openxmlformats.org/officeDocument/2006/relationships/image" Target="../media/image58.png"/><Relationship Id="rId14" Type="http://schemas.openxmlformats.org/officeDocument/2006/relationships/customXml" Target="../ink/ink55.xml"/><Relationship Id="rId30" Type="http://schemas.openxmlformats.org/officeDocument/2006/relationships/customXml" Target="../ink/ink63.xml"/><Relationship Id="rId35" Type="http://schemas.openxmlformats.org/officeDocument/2006/relationships/image" Target="../media/image66.png"/><Relationship Id="rId56" Type="http://schemas.openxmlformats.org/officeDocument/2006/relationships/customXml" Target="../ink/ink76.xml"/><Relationship Id="rId77" Type="http://schemas.openxmlformats.org/officeDocument/2006/relationships/image" Target="../media/image86.png"/><Relationship Id="rId100" Type="http://schemas.openxmlformats.org/officeDocument/2006/relationships/customXml" Target="../ink/ink98.xml"/><Relationship Id="rId105" Type="http://schemas.openxmlformats.org/officeDocument/2006/relationships/image" Target="../media/image100.png"/><Relationship Id="rId126" Type="http://schemas.openxmlformats.org/officeDocument/2006/relationships/image" Target="../media/image110.png"/><Relationship Id="rId147" Type="http://schemas.openxmlformats.org/officeDocument/2006/relationships/customXml" Target="../ink/ink122.xml"/><Relationship Id="rId168" Type="http://schemas.openxmlformats.org/officeDocument/2006/relationships/image" Target="../media/image131.png"/><Relationship Id="rId8" Type="http://schemas.openxmlformats.org/officeDocument/2006/relationships/customXml" Target="../ink/ink52.xml"/><Relationship Id="rId51" Type="http://schemas.openxmlformats.org/officeDocument/2006/relationships/image" Target="../media/image73.png"/><Relationship Id="rId72" Type="http://schemas.openxmlformats.org/officeDocument/2006/relationships/customXml" Target="../ink/ink84.xml"/><Relationship Id="rId93" Type="http://schemas.openxmlformats.org/officeDocument/2006/relationships/image" Target="../media/image94.png"/><Relationship Id="rId98" Type="http://schemas.openxmlformats.org/officeDocument/2006/relationships/customXml" Target="../ink/ink97.xml"/><Relationship Id="rId121" Type="http://schemas.openxmlformats.org/officeDocument/2006/relationships/customXml" Target="../ink/ink109.xml"/><Relationship Id="rId142" Type="http://schemas.openxmlformats.org/officeDocument/2006/relationships/image" Target="../media/image118.png"/><Relationship Id="rId163" Type="http://schemas.openxmlformats.org/officeDocument/2006/relationships/customXml" Target="../ink/ink130.xml"/><Relationship Id="rId3" Type="http://schemas.openxmlformats.org/officeDocument/2006/relationships/image" Target="../media/image50.png"/><Relationship Id="rId25" Type="http://schemas.openxmlformats.org/officeDocument/2006/relationships/image" Target="../media/image61.png"/><Relationship Id="rId46" Type="http://schemas.openxmlformats.org/officeDocument/2006/relationships/customXml" Target="../ink/ink71.xml"/><Relationship Id="rId67" Type="http://schemas.openxmlformats.org/officeDocument/2006/relationships/image" Target="../media/image81.png"/><Relationship Id="rId116" Type="http://schemas.openxmlformats.org/officeDocument/2006/relationships/customXml" Target="../ink/ink106.xml"/><Relationship Id="rId137" Type="http://schemas.openxmlformats.org/officeDocument/2006/relationships/customXml" Target="../ink/ink117.xml"/><Relationship Id="rId158" Type="http://schemas.openxmlformats.org/officeDocument/2006/relationships/image" Target="../media/image126.png"/><Relationship Id="rId20" Type="http://schemas.openxmlformats.org/officeDocument/2006/relationships/customXml" Target="../ink/ink58.xml"/><Relationship Id="rId41" Type="http://schemas.openxmlformats.org/officeDocument/2006/relationships/image" Target="../media/image69.png"/><Relationship Id="rId62" Type="http://schemas.openxmlformats.org/officeDocument/2006/relationships/customXml" Target="../ink/ink79.xml"/><Relationship Id="rId83" Type="http://schemas.openxmlformats.org/officeDocument/2006/relationships/image" Target="../media/image89.png"/><Relationship Id="rId88" Type="http://schemas.openxmlformats.org/officeDocument/2006/relationships/customXml" Target="../ink/ink92.xml"/><Relationship Id="rId111" Type="http://schemas.openxmlformats.org/officeDocument/2006/relationships/image" Target="../media/image103.png"/><Relationship Id="rId132" Type="http://schemas.openxmlformats.org/officeDocument/2006/relationships/image" Target="../media/image113.png"/><Relationship Id="rId153" Type="http://schemas.openxmlformats.org/officeDocument/2006/relationships/customXml" Target="../ink/ink125.xml"/><Relationship Id="rId174" Type="http://schemas.openxmlformats.org/officeDocument/2006/relationships/image" Target="../media/image134.png"/><Relationship Id="rId179" Type="http://schemas.openxmlformats.org/officeDocument/2006/relationships/customXml" Target="../ink/ink138.xml"/><Relationship Id="rId15" Type="http://schemas.openxmlformats.org/officeDocument/2006/relationships/image" Target="../media/image56.png"/><Relationship Id="rId36" Type="http://schemas.openxmlformats.org/officeDocument/2006/relationships/customXml" Target="../ink/ink66.xml"/><Relationship Id="rId57" Type="http://schemas.openxmlformats.org/officeDocument/2006/relationships/image" Target="../media/image76.png"/><Relationship Id="rId106" Type="http://schemas.openxmlformats.org/officeDocument/2006/relationships/customXml" Target="../ink/ink101.xml"/><Relationship Id="rId127" Type="http://schemas.openxmlformats.org/officeDocument/2006/relationships/customXml" Target="../ink/ink112.xml"/><Relationship Id="rId10" Type="http://schemas.openxmlformats.org/officeDocument/2006/relationships/customXml" Target="../ink/ink53.xml"/><Relationship Id="rId31" Type="http://schemas.openxmlformats.org/officeDocument/2006/relationships/image" Target="../media/image64.png"/><Relationship Id="rId52" Type="http://schemas.openxmlformats.org/officeDocument/2006/relationships/customXml" Target="../ink/ink74.xml"/><Relationship Id="rId73" Type="http://schemas.openxmlformats.org/officeDocument/2006/relationships/image" Target="../media/image84.png"/><Relationship Id="rId78" Type="http://schemas.openxmlformats.org/officeDocument/2006/relationships/customXml" Target="../ink/ink87.xml"/><Relationship Id="rId94" Type="http://schemas.openxmlformats.org/officeDocument/2006/relationships/customXml" Target="../ink/ink95.xml"/><Relationship Id="rId99" Type="http://schemas.openxmlformats.org/officeDocument/2006/relationships/image" Target="../media/image97.png"/><Relationship Id="rId101" Type="http://schemas.openxmlformats.org/officeDocument/2006/relationships/image" Target="../media/image98.png"/><Relationship Id="rId122" Type="http://schemas.openxmlformats.org/officeDocument/2006/relationships/image" Target="../media/image108.png"/><Relationship Id="rId143" Type="http://schemas.openxmlformats.org/officeDocument/2006/relationships/customXml" Target="../ink/ink120.xml"/><Relationship Id="rId148" Type="http://schemas.openxmlformats.org/officeDocument/2006/relationships/image" Target="../media/image121.png"/><Relationship Id="rId164" Type="http://schemas.openxmlformats.org/officeDocument/2006/relationships/image" Target="../media/image129.png"/><Relationship Id="rId169" Type="http://schemas.openxmlformats.org/officeDocument/2006/relationships/customXml" Target="../ink/ink133.xml"/><Relationship Id="rId4" Type="http://schemas.openxmlformats.org/officeDocument/2006/relationships/customXml" Target="../ink/ink50.xml"/><Relationship Id="rId9" Type="http://schemas.openxmlformats.org/officeDocument/2006/relationships/image" Target="../media/image53.png"/><Relationship Id="rId180" Type="http://schemas.openxmlformats.org/officeDocument/2006/relationships/image" Target="../media/image137.png"/><Relationship Id="rId26" Type="http://schemas.openxmlformats.org/officeDocument/2006/relationships/customXml" Target="../ink/ink61.xml"/><Relationship Id="rId47" Type="http://schemas.openxmlformats.org/officeDocument/2006/relationships/image" Target="../media/image71.png"/><Relationship Id="rId68" Type="http://schemas.openxmlformats.org/officeDocument/2006/relationships/customXml" Target="../ink/ink82.xml"/><Relationship Id="rId89" Type="http://schemas.openxmlformats.org/officeDocument/2006/relationships/image" Target="../media/image92.png"/><Relationship Id="rId112" Type="http://schemas.openxmlformats.org/officeDocument/2006/relationships/customXml" Target="../ink/ink104.xml"/><Relationship Id="rId133" Type="http://schemas.openxmlformats.org/officeDocument/2006/relationships/customXml" Target="../ink/ink115.xml"/><Relationship Id="rId154" Type="http://schemas.openxmlformats.org/officeDocument/2006/relationships/image" Target="../media/image124.png"/><Relationship Id="rId175" Type="http://schemas.openxmlformats.org/officeDocument/2006/relationships/customXml" Target="../ink/ink136.xml"/><Relationship Id="rId16" Type="http://schemas.openxmlformats.org/officeDocument/2006/relationships/customXml" Target="../ink/ink56.xml"/><Relationship Id="rId37" Type="http://schemas.openxmlformats.org/officeDocument/2006/relationships/image" Target="../media/image67.png"/><Relationship Id="rId58" Type="http://schemas.openxmlformats.org/officeDocument/2006/relationships/customXml" Target="../ink/ink77.xml"/><Relationship Id="rId79" Type="http://schemas.openxmlformats.org/officeDocument/2006/relationships/image" Target="../media/image87.png"/><Relationship Id="rId102" Type="http://schemas.openxmlformats.org/officeDocument/2006/relationships/customXml" Target="../ink/ink99.xml"/><Relationship Id="rId123" Type="http://schemas.openxmlformats.org/officeDocument/2006/relationships/customXml" Target="../ink/ink110.xml"/><Relationship Id="rId144" Type="http://schemas.openxmlformats.org/officeDocument/2006/relationships/image" Target="../media/image119.png"/><Relationship Id="rId90" Type="http://schemas.openxmlformats.org/officeDocument/2006/relationships/customXml" Target="../ink/ink93.xml"/><Relationship Id="rId165" Type="http://schemas.openxmlformats.org/officeDocument/2006/relationships/customXml" Target="../ink/ink131.xml"/><Relationship Id="rId27" Type="http://schemas.openxmlformats.org/officeDocument/2006/relationships/image" Target="../media/image62.png"/><Relationship Id="rId48" Type="http://schemas.openxmlformats.org/officeDocument/2006/relationships/customXml" Target="../ink/ink72.xml"/><Relationship Id="rId69" Type="http://schemas.openxmlformats.org/officeDocument/2006/relationships/image" Target="../media/image82.png"/><Relationship Id="rId113" Type="http://schemas.openxmlformats.org/officeDocument/2006/relationships/image" Target="../media/image104.png"/><Relationship Id="rId134" Type="http://schemas.openxmlformats.org/officeDocument/2006/relationships/image" Target="../media/image114.png"/><Relationship Id="rId80" Type="http://schemas.openxmlformats.org/officeDocument/2006/relationships/customXml" Target="../ink/ink88.xml"/><Relationship Id="rId155" Type="http://schemas.openxmlformats.org/officeDocument/2006/relationships/customXml" Target="../ink/ink126.xml"/><Relationship Id="rId176" Type="http://schemas.openxmlformats.org/officeDocument/2006/relationships/image" Target="../media/image135.png"/><Relationship Id="rId17" Type="http://schemas.openxmlformats.org/officeDocument/2006/relationships/image" Target="../media/image57.png"/><Relationship Id="rId38" Type="http://schemas.openxmlformats.org/officeDocument/2006/relationships/customXml" Target="../ink/ink67.xml"/><Relationship Id="rId59" Type="http://schemas.openxmlformats.org/officeDocument/2006/relationships/image" Target="../media/image77.png"/><Relationship Id="rId103" Type="http://schemas.openxmlformats.org/officeDocument/2006/relationships/image" Target="../media/image99.png"/><Relationship Id="rId124" Type="http://schemas.openxmlformats.org/officeDocument/2006/relationships/image" Target="../media/image109.png"/><Relationship Id="rId70" Type="http://schemas.openxmlformats.org/officeDocument/2006/relationships/customXml" Target="../ink/ink83.xml"/><Relationship Id="rId91" Type="http://schemas.openxmlformats.org/officeDocument/2006/relationships/image" Target="../media/image93.png"/><Relationship Id="rId145" Type="http://schemas.openxmlformats.org/officeDocument/2006/relationships/customXml" Target="../ink/ink121.xml"/><Relationship Id="rId166" Type="http://schemas.openxmlformats.org/officeDocument/2006/relationships/image" Target="../media/image1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1" y="667266"/>
            <a:ext cx="11318790" cy="862431"/>
          </a:xfrm>
        </p:spPr>
        <p:txBody>
          <a:bodyPr/>
          <a:lstStyle/>
          <a:p>
            <a:r>
              <a:rPr lang="en-US" sz="4000" dirty="0"/>
              <a:t>Roots of equations </a:t>
            </a:r>
          </a:p>
        </p:txBody>
      </p:sp>
      <p:sp>
        <p:nvSpPr>
          <p:cNvPr id="3" name="TextBox 2"/>
          <p:cNvSpPr txBox="1"/>
          <p:nvPr/>
        </p:nvSpPr>
        <p:spPr>
          <a:xfrm>
            <a:off x="1285103" y="265670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1480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6" y="358345"/>
            <a:ext cx="10723035" cy="641343"/>
          </a:xfrm>
        </p:spPr>
        <p:txBody>
          <a:bodyPr/>
          <a:lstStyle/>
          <a:p>
            <a:r>
              <a:rPr lang="en-US" sz="3200" dirty="0"/>
              <a:t>Why roots are important?</a:t>
            </a:r>
          </a:p>
        </p:txBody>
      </p:sp>
      <p:sp>
        <p:nvSpPr>
          <p:cNvPr id="3" name="Content Placeholder 2"/>
          <p:cNvSpPr>
            <a:spLocks noGrp="1"/>
          </p:cNvSpPr>
          <p:nvPr>
            <p:ph idx="1"/>
          </p:nvPr>
        </p:nvSpPr>
        <p:spPr/>
        <p:txBody>
          <a:bodyPr/>
          <a:lstStyle/>
          <a:p>
            <a:pPr marL="0" indent="0">
              <a:buNone/>
            </a:pPr>
            <a:r>
              <a:rPr lang="en-US" dirty="0"/>
              <a:t>Very often the solution of scientific or engineering problem is a number about which we know that it satisfies some equation, e.g.   </a:t>
            </a:r>
          </a:p>
          <a:p>
            <a:pPr marL="0" indent="0" algn="ctr">
              <a:buNone/>
            </a:pPr>
            <a:r>
              <a:rPr lang="en-US" dirty="0"/>
              <a:t>F(x) = Y(x)</a:t>
            </a:r>
          </a:p>
          <a:p>
            <a:pPr marL="0" indent="0">
              <a:buNone/>
            </a:pPr>
            <a:r>
              <a:rPr lang="en-US" dirty="0"/>
              <a:t>This equation can be written in a form</a:t>
            </a:r>
          </a:p>
          <a:p>
            <a:pPr marL="0" indent="0" algn="ctr">
              <a:buNone/>
            </a:pPr>
            <a:r>
              <a:rPr lang="en-US" dirty="0"/>
              <a:t>F(x) – Y(x) = 0</a:t>
            </a:r>
          </a:p>
          <a:p>
            <a:pPr marL="0" indent="0">
              <a:buNone/>
            </a:pPr>
            <a:r>
              <a:rPr lang="en-US" dirty="0"/>
              <a:t>Then a desired number must be a root of the function </a:t>
            </a:r>
          </a:p>
          <a:p>
            <a:pPr marL="0" indent="0" algn="ctr">
              <a:buNone/>
            </a:pPr>
            <a:r>
              <a:rPr lang="en-US" dirty="0"/>
              <a:t>f(x) = F(x) – Y(x)</a:t>
            </a:r>
          </a:p>
        </p:txBody>
      </p:sp>
    </p:spTree>
    <p:extLst>
      <p:ext uri="{BB962C8B-B14F-4D97-AF65-F5344CB8AC3E}">
        <p14:creationId xmlns:p14="http://schemas.microsoft.com/office/powerpoint/2010/main" val="127028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6" y="345988"/>
            <a:ext cx="10723035" cy="604273"/>
          </a:xfrm>
        </p:spPr>
        <p:txBody>
          <a:bodyPr/>
          <a:lstStyle/>
          <a:p>
            <a:r>
              <a:rPr lang="en-US" sz="3200" dirty="0"/>
              <a:t>Real life engineering problem</a:t>
            </a:r>
          </a:p>
        </p:txBody>
      </p:sp>
      <p:sp>
        <p:nvSpPr>
          <p:cNvPr id="3" name="Content Placeholder 2"/>
          <p:cNvSpPr>
            <a:spLocks noGrp="1"/>
          </p:cNvSpPr>
          <p:nvPr>
            <p:ph idx="1"/>
          </p:nvPr>
        </p:nvSpPr>
        <p:spPr>
          <a:xfrm>
            <a:off x="732367" y="1600200"/>
            <a:ext cx="10723035" cy="4825313"/>
          </a:xfrm>
        </p:spPr>
        <p:txBody>
          <a:bodyPr/>
          <a:lstStyle/>
          <a:p>
            <a:pPr marL="0" indent="0">
              <a:buNone/>
            </a:pPr>
            <a:r>
              <a:rPr lang="en-US" dirty="0"/>
              <a:t>In some electrical circuit, the current </a:t>
            </a:r>
            <a:r>
              <a:rPr lang="en-US" b="1" i="1" dirty="0"/>
              <a:t>I</a:t>
            </a:r>
            <a:r>
              <a:rPr lang="en-US" dirty="0"/>
              <a:t> and voltage </a:t>
            </a:r>
            <a:r>
              <a:rPr lang="en-US" b="1" i="1" dirty="0"/>
              <a:t>V</a:t>
            </a:r>
            <a:r>
              <a:rPr lang="en-US" dirty="0"/>
              <a:t> are related by two equations:</a:t>
            </a:r>
          </a:p>
          <a:p>
            <a:pPr marL="0" indent="0" algn="ctr">
              <a:buNone/>
            </a:pPr>
            <a:r>
              <a:rPr lang="en-US" b="1" i="1" dirty="0"/>
              <a:t>I</a:t>
            </a:r>
            <a:r>
              <a:rPr lang="en-US" i="1" dirty="0"/>
              <a:t> = a </a:t>
            </a:r>
            <a:r>
              <a:rPr lang="en-US" dirty="0"/>
              <a:t>[</a:t>
            </a:r>
            <a:r>
              <a:rPr lang="en-US" dirty="0" err="1"/>
              <a:t>exp</a:t>
            </a:r>
            <a:r>
              <a:rPr lang="en-US" dirty="0"/>
              <a:t>(</a:t>
            </a:r>
            <a:r>
              <a:rPr lang="en-US" i="1" dirty="0" err="1"/>
              <a:t>b</a:t>
            </a:r>
            <a:r>
              <a:rPr lang="en-US" b="1" i="1" dirty="0" err="1"/>
              <a:t>V</a:t>
            </a:r>
            <a:r>
              <a:rPr lang="en-US" dirty="0"/>
              <a:t>) – 1]</a:t>
            </a:r>
          </a:p>
          <a:p>
            <a:pPr marL="0" indent="0">
              <a:buNone/>
            </a:pPr>
            <a:r>
              <a:rPr lang="en-US" i="1" dirty="0"/>
              <a:t>                                          c = </a:t>
            </a:r>
            <a:r>
              <a:rPr lang="en-US" i="1" dirty="0" err="1"/>
              <a:t>d</a:t>
            </a:r>
            <a:r>
              <a:rPr lang="en-US" b="1" i="1" dirty="0" err="1"/>
              <a:t>I</a:t>
            </a:r>
            <a:r>
              <a:rPr lang="en-US" i="1" dirty="0"/>
              <a:t> + </a:t>
            </a:r>
            <a:r>
              <a:rPr lang="en-US" b="1" i="1" dirty="0"/>
              <a:t>V</a:t>
            </a:r>
          </a:p>
          <a:p>
            <a:pPr marL="0" indent="0">
              <a:buNone/>
            </a:pPr>
            <a:r>
              <a:rPr lang="en-US" i="1" dirty="0"/>
              <a:t>a, b, c </a:t>
            </a:r>
            <a:r>
              <a:rPr lang="en-US" dirty="0"/>
              <a:t>and </a:t>
            </a:r>
            <a:r>
              <a:rPr lang="en-US" i="1" dirty="0"/>
              <a:t>d</a:t>
            </a:r>
            <a:r>
              <a:rPr lang="en-US" dirty="0"/>
              <a:t> are known constants</a:t>
            </a:r>
          </a:p>
          <a:p>
            <a:pPr marL="0" indent="0">
              <a:buNone/>
            </a:pPr>
            <a:r>
              <a:rPr lang="en-US" dirty="0"/>
              <a:t>Combining these two </a:t>
            </a:r>
            <a:r>
              <a:rPr lang="en-US" dirty="0" err="1"/>
              <a:t>Eqs</a:t>
            </a:r>
            <a:r>
              <a:rPr lang="en-US" dirty="0"/>
              <a:t>. and eliminating </a:t>
            </a:r>
            <a:r>
              <a:rPr lang="en-US" b="1" i="1" dirty="0"/>
              <a:t>I</a:t>
            </a:r>
            <a:r>
              <a:rPr lang="en-US" dirty="0"/>
              <a:t> we have</a:t>
            </a:r>
          </a:p>
          <a:p>
            <a:pPr marL="0" indent="0" algn="ctr">
              <a:buNone/>
            </a:pPr>
            <a:r>
              <a:rPr lang="en-US" i="1" dirty="0"/>
              <a:t>ad </a:t>
            </a:r>
            <a:r>
              <a:rPr lang="en-US" dirty="0"/>
              <a:t>[</a:t>
            </a:r>
            <a:r>
              <a:rPr lang="en-US" dirty="0" err="1"/>
              <a:t>exp</a:t>
            </a:r>
            <a:r>
              <a:rPr lang="en-US" dirty="0"/>
              <a:t>(</a:t>
            </a:r>
            <a:r>
              <a:rPr lang="en-US" i="1" dirty="0" err="1"/>
              <a:t>b</a:t>
            </a:r>
            <a:r>
              <a:rPr lang="en-US" b="1" i="1" dirty="0" err="1"/>
              <a:t>V</a:t>
            </a:r>
            <a:r>
              <a:rPr lang="en-US" dirty="0"/>
              <a:t>) – 1] +</a:t>
            </a:r>
            <a:r>
              <a:rPr lang="en-US" b="1" i="1" dirty="0"/>
              <a:t>V</a:t>
            </a:r>
            <a:r>
              <a:rPr lang="en-US" dirty="0"/>
              <a:t> – c = 0</a:t>
            </a:r>
          </a:p>
          <a:p>
            <a:pPr marL="0" indent="0">
              <a:buNone/>
            </a:pPr>
            <a:r>
              <a:rPr lang="en-US" dirty="0"/>
              <a:t>This equation has to be solved to find the value(s) of  </a:t>
            </a:r>
            <a:r>
              <a:rPr lang="en-US" b="1" i="1" dirty="0"/>
              <a:t>V</a:t>
            </a:r>
          </a:p>
        </p:txBody>
      </p:sp>
    </p:spTree>
    <p:extLst>
      <p:ext uri="{BB962C8B-B14F-4D97-AF65-F5344CB8AC3E}">
        <p14:creationId xmlns:p14="http://schemas.microsoft.com/office/powerpoint/2010/main" val="690053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6" y="296561"/>
            <a:ext cx="10723035" cy="777267"/>
          </a:xfrm>
        </p:spPr>
        <p:txBody>
          <a:bodyPr/>
          <a:lstStyle/>
          <a:p>
            <a:r>
              <a:rPr lang="en-US" sz="3200" dirty="0"/>
              <a:t>What do we need to find roots of a function ?</a:t>
            </a:r>
          </a:p>
        </p:txBody>
      </p:sp>
      <p:sp>
        <p:nvSpPr>
          <p:cNvPr id="3" name="Content Placeholder 2"/>
          <p:cNvSpPr>
            <a:spLocks noGrp="1"/>
          </p:cNvSpPr>
          <p:nvPr>
            <p:ph idx="1"/>
          </p:nvPr>
        </p:nvSpPr>
        <p:spPr/>
        <p:txBody>
          <a:bodyPr/>
          <a:lstStyle/>
          <a:p>
            <a:pPr marL="0" indent="0">
              <a:buNone/>
            </a:pPr>
            <a:r>
              <a:rPr lang="en-US" dirty="0"/>
              <a:t>General-purpose numerical methods are needed that do not depend on special properties of functions except continuity and (sometimes) differentiability, which are very common attributes of most functions we usually deal with.</a:t>
            </a:r>
          </a:p>
          <a:p>
            <a:pPr marL="0" indent="0">
              <a:buNone/>
            </a:pPr>
            <a:r>
              <a:rPr lang="en-US" dirty="0"/>
              <a:t>For the absolute majority of real life problems encountered in practice,</a:t>
            </a:r>
            <a:br>
              <a:rPr lang="en-US" dirty="0"/>
            </a:br>
            <a:r>
              <a:rPr lang="en-US" dirty="0"/>
              <a:t>analytical closed-form solutions are unavailable -&gt; need a numerical method.</a:t>
            </a:r>
          </a:p>
          <a:p>
            <a:pPr marL="0" indent="0">
              <a:buNone/>
            </a:pPr>
            <a:r>
              <a:rPr lang="en-US" dirty="0"/>
              <a:t>We will cover two of them: bisection method and Newton’s method.</a:t>
            </a:r>
          </a:p>
        </p:txBody>
      </p:sp>
    </p:spTree>
    <p:extLst>
      <p:ext uri="{BB962C8B-B14F-4D97-AF65-F5344CB8AC3E}">
        <p14:creationId xmlns:p14="http://schemas.microsoft.com/office/powerpoint/2010/main" val="2348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2FA9-4A48-2A44-BF24-EACF73BEF0BE}"/>
              </a:ext>
            </a:extLst>
          </p:cNvPr>
          <p:cNvSpPr>
            <a:spLocks noGrp="1"/>
          </p:cNvSpPr>
          <p:nvPr>
            <p:ph type="title"/>
          </p:nvPr>
        </p:nvSpPr>
        <p:spPr/>
        <p:txBody>
          <a:bodyPr/>
          <a:lstStyle/>
          <a:p>
            <a:r>
              <a:rPr lang="en-US" dirty="0"/>
              <a:t>The bisection method: idea</a:t>
            </a:r>
          </a:p>
        </p:txBody>
      </p:sp>
      <p:sp>
        <p:nvSpPr>
          <p:cNvPr id="3" name="Content Placeholder 2">
            <a:extLst>
              <a:ext uri="{FF2B5EF4-FFF2-40B4-BE49-F238E27FC236}">
                <a16:creationId xmlns:a16="http://schemas.microsoft.com/office/drawing/2014/main" id="{9CCABC56-C35A-8A4F-B434-1E722AEC3E5A}"/>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196048B2-6AC4-7540-8179-8C5A35A98D97}"/>
                  </a:ext>
                </a:extLst>
              </p14:cNvPr>
              <p14:cNvContentPartPr/>
              <p14:nvPr/>
            </p14:nvContentPartPr>
            <p14:xfrm>
              <a:off x="4338919" y="4814824"/>
              <a:ext cx="282960" cy="1339560"/>
            </p14:xfrm>
          </p:contentPart>
        </mc:Choice>
        <mc:Fallback xmlns="">
          <p:pic>
            <p:nvPicPr>
              <p:cNvPr id="14" name="Ink 13">
                <a:extLst>
                  <a:ext uri="{FF2B5EF4-FFF2-40B4-BE49-F238E27FC236}">
                    <a16:creationId xmlns:a16="http://schemas.microsoft.com/office/drawing/2014/main" id="{196048B2-6AC4-7540-8179-8C5A35A98D97}"/>
                  </a:ext>
                </a:extLst>
              </p:cNvPr>
              <p:cNvPicPr/>
              <p:nvPr/>
            </p:nvPicPr>
            <p:blipFill>
              <a:blip r:embed="rId3"/>
              <a:stretch>
                <a:fillRect/>
              </a:stretch>
            </p:blipFill>
            <p:spPr>
              <a:xfrm>
                <a:off x="4331359" y="4807264"/>
                <a:ext cx="298080" cy="1354320"/>
              </a:xfrm>
              <a:prstGeom prst="rect">
                <a:avLst/>
              </a:prstGeom>
            </p:spPr>
          </p:pic>
        </mc:Fallback>
      </mc:AlternateContent>
      <p:grpSp>
        <p:nvGrpSpPr>
          <p:cNvPr id="28" name="Group 27">
            <a:extLst>
              <a:ext uri="{FF2B5EF4-FFF2-40B4-BE49-F238E27FC236}">
                <a16:creationId xmlns:a16="http://schemas.microsoft.com/office/drawing/2014/main" id="{EF9004C4-54BA-E34F-A095-6BFBAB62F698}"/>
              </a:ext>
            </a:extLst>
          </p:cNvPr>
          <p:cNvGrpSpPr/>
          <p:nvPr/>
        </p:nvGrpSpPr>
        <p:grpSpPr>
          <a:xfrm>
            <a:off x="4366279" y="2027344"/>
            <a:ext cx="5023440" cy="3425400"/>
            <a:chOff x="4366279" y="2027344"/>
            <a:chExt cx="5023440" cy="34254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CA71C46-FE6F-FB41-8F1B-F203FB2B756E}"/>
                    </a:ext>
                  </a:extLst>
                </p14:cNvPr>
                <p14:cNvContentPartPr/>
                <p14:nvPr/>
              </p14:nvContentPartPr>
              <p14:xfrm>
                <a:off x="4775959" y="2198344"/>
                <a:ext cx="360" cy="360"/>
              </p14:xfrm>
            </p:contentPart>
          </mc:Choice>
          <mc:Fallback xmlns="">
            <p:pic>
              <p:nvPicPr>
                <p:cNvPr id="4" name="Ink 3">
                  <a:extLst>
                    <a:ext uri="{FF2B5EF4-FFF2-40B4-BE49-F238E27FC236}">
                      <a16:creationId xmlns:a16="http://schemas.microsoft.com/office/drawing/2014/main" id="{8CA71C46-FE6F-FB41-8F1B-F203FB2B756E}"/>
                    </a:ext>
                  </a:extLst>
                </p:cNvPr>
                <p:cNvPicPr/>
                <p:nvPr/>
              </p:nvPicPr>
              <p:blipFill>
                <a:blip r:embed="rId5"/>
                <a:stretch>
                  <a:fillRect/>
                </a:stretch>
              </p:blipFill>
              <p:spPr>
                <a:xfrm>
                  <a:off x="4768399" y="2190784"/>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DFB3779-2D00-C341-8908-61565CA53371}"/>
                    </a:ext>
                  </a:extLst>
                </p14:cNvPr>
                <p14:cNvContentPartPr/>
                <p14:nvPr/>
              </p14:nvContentPartPr>
              <p14:xfrm>
                <a:off x="4554919" y="2198344"/>
                <a:ext cx="237600" cy="2796840"/>
              </p14:xfrm>
            </p:contentPart>
          </mc:Choice>
          <mc:Fallback xmlns="">
            <p:pic>
              <p:nvPicPr>
                <p:cNvPr id="5" name="Ink 4">
                  <a:extLst>
                    <a:ext uri="{FF2B5EF4-FFF2-40B4-BE49-F238E27FC236}">
                      <a16:creationId xmlns:a16="http://schemas.microsoft.com/office/drawing/2014/main" id="{BDFB3779-2D00-C341-8908-61565CA53371}"/>
                    </a:ext>
                  </a:extLst>
                </p:cNvPr>
                <p:cNvPicPr/>
                <p:nvPr/>
              </p:nvPicPr>
              <p:blipFill>
                <a:blip r:embed="rId7"/>
                <a:stretch>
                  <a:fillRect/>
                </a:stretch>
              </p:blipFill>
              <p:spPr>
                <a:xfrm>
                  <a:off x="4547359" y="2190784"/>
                  <a:ext cx="252360" cy="2811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12251AFD-1133-B245-B76A-DF2B10589D81}"/>
                    </a:ext>
                  </a:extLst>
                </p14:cNvPr>
                <p14:cNvContentPartPr/>
                <p14:nvPr/>
              </p14:nvContentPartPr>
              <p14:xfrm>
                <a:off x="4523239" y="4967824"/>
                <a:ext cx="4478400" cy="73440"/>
              </p14:xfrm>
            </p:contentPart>
          </mc:Choice>
          <mc:Fallback xmlns="">
            <p:pic>
              <p:nvPicPr>
                <p:cNvPr id="6" name="Ink 5">
                  <a:extLst>
                    <a:ext uri="{FF2B5EF4-FFF2-40B4-BE49-F238E27FC236}">
                      <a16:creationId xmlns:a16="http://schemas.microsoft.com/office/drawing/2014/main" id="{12251AFD-1133-B245-B76A-DF2B10589D81}"/>
                    </a:ext>
                  </a:extLst>
                </p:cNvPr>
                <p:cNvPicPr/>
                <p:nvPr/>
              </p:nvPicPr>
              <p:blipFill>
                <a:blip r:embed="rId9"/>
                <a:stretch>
                  <a:fillRect/>
                </a:stretch>
              </p:blipFill>
              <p:spPr>
                <a:xfrm>
                  <a:off x="4515679" y="4960624"/>
                  <a:ext cx="4493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54931A4-6A24-AA49-AFCA-6F4C9E53D33E}"/>
                    </a:ext>
                  </a:extLst>
                </p14:cNvPr>
                <p14:cNvContentPartPr/>
                <p14:nvPr/>
              </p14:nvContentPartPr>
              <p14:xfrm>
                <a:off x="8881039" y="4922104"/>
                <a:ext cx="228960" cy="223200"/>
              </p14:xfrm>
            </p:contentPart>
          </mc:Choice>
          <mc:Fallback xmlns="">
            <p:pic>
              <p:nvPicPr>
                <p:cNvPr id="7" name="Ink 6">
                  <a:extLst>
                    <a:ext uri="{FF2B5EF4-FFF2-40B4-BE49-F238E27FC236}">
                      <a16:creationId xmlns:a16="http://schemas.microsoft.com/office/drawing/2014/main" id="{754931A4-6A24-AA49-AFCA-6F4C9E53D33E}"/>
                    </a:ext>
                  </a:extLst>
                </p:cNvPr>
                <p:cNvPicPr/>
                <p:nvPr/>
              </p:nvPicPr>
              <p:blipFill>
                <a:blip r:embed="rId11"/>
                <a:stretch>
                  <a:fillRect/>
                </a:stretch>
              </p:blipFill>
              <p:spPr>
                <a:xfrm>
                  <a:off x="8873479" y="4914544"/>
                  <a:ext cx="244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E454DFCC-E715-2F44-ABFC-2AEB8D2CF761}"/>
                    </a:ext>
                  </a:extLst>
                </p14:cNvPr>
                <p14:cNvContentPartPr/>
                <p14:nvPr/>
              </p14:nvContentPartPr>
              <p14:xfrm>
                <a:off x="9139159" y="5067904"/>
                <a:ext cx="111960" cy="159480"/>
              </p14:xfrm>
            </p:contentPart>
          </mc:Choice>
          <mc:Fallback xmlns="">
            <p:pic>
              <p:nvPicPr>
                <p:cNvPr id="8" name="Ink 7">
                  <a:extLst>
                    <a:ext uri="{FF2B5EF4-FFF2-40B4-BE49-F238E27FC236}">
                      <a16:creationId xmlns:a16="http://schemas.microsoft.com/office/drawing/2014/main" id="{E454DFCC-E715-2F44-ABFC-2AEB8D2CF761}"/>
                    </a:ext>
                  </a:extLst>
                </p:cNvPr>
                <p:cNvPicPr/>
                <p:nvPr/>
              </p:nvPicPr>
              <p:blipFill>
                <a:blip r:embed="rId13"/>
                <a:stretch>
                  <a:fillRect/>
                </a:stretch>
              </p:blipFill>
              <p:spPr>
                <a:xfrm>
                  <a:off x="9131599" y="5060344"/>
                  <a:ext cx="127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6B02590C-723F-F444-B017-89DDEFA38C95}"/>
                    </a:ext>
                  </a:extLst>
                </p14:cNvPr>
                <p14:cNvContentPartPr/>
                <p14:nvPr/>
              </p14:nvContentPartPr>
              <p14:xfrm>
                <a:off x="9114679" y="5087344"/>
                <a:ext cx="264960" cy="226800"/>
              </p14:xfrm>
            </p:contentPart>
          </mc:Choice>
          <mc:Fallback xmlns="">
            <p:pic>
              <p:nvPicPr>
                <p:cNvPr id="9" name="Ink 8">
                  <a:extLst>
                    <a:ext uri="{FF2B5EF4-FFF2-40B4-BE49-F238E27FC236}">
                      <a16:creationId xmlns:a16="http://schemas.microsoft.com/office/drawing/2014/main" id="{6B02590C-723F-F444-B017-89DDEFA38C95}"/>
                    </a:ext>
                  </a:extLst>
                </p:cNvPr>
                <p:cNvPicPr/>
                <p:nvPr/>
              </p:nvPicPr>
              <p:blipFill>
                <a:blip r:embed="rId15"/>
                <a:stretch>
                  <a:fillRect/>
                </a:stretch>
              </p:blipFill>
              <p:spPr>
                <a:xfrm>
                  <a:off x="9107119" y="5079784"/>
                  <a:ext cx="280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CF4110B9-5C1A-DA4B-A541-6B1336237CA1}"/>
                    </a:ext>
                  </a:extLst>
                </p14:cNvPr>
                <p14:cNvContentPartPr/>
                <p14:nvPr/>
              </p14:nvContentPartPr>
              <p14:xfrm>
                <a:off x="4708639" y="2149024"/>
                <a:ext cx="174960" cy="188280"/>
              </p14:xfrm>
            </p:contentPart>
          </mc:Choice>
          <mc:Fallback xmlns="">
            <p:pic>
              <p:nvPicPr>
                <p:cNvPr id="11" name="Ink 10">
                  <a:extLst>
                    <a:ext uri="{FF2B5EF4-FFF2-40B4-BE49-F238E27FC236}">
                      <a16:creationId xmlns:a16="http://schemas.microsoft.com/office/drawing/2014/main" id="{CF4110B9-5C1A-DA4B-A541-6B1336237CA1}"/>
                    </a:ext>
                  </a:extLst>
                </p:cNvPr>
                <p:cNvPicPr/>
                <p:nvPr/>
              </p:nvPicPr>
              <p:blipFill>
                <a:blip r:embed="rId17"/>
                <a:stretch>
                  <a:fillRect/>
                </a:stretch>
              </p:blipFill>
              <p:spPr>
                <a:xfrm>
                  <a:off x="4701079" y="2141464"/>
                  <a:ext cx="190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6DCAA4E9-9A1B-2442-852E-A3656E9CF2BE}"/>
                    </a:ext>
                  </a:extLst>
                </p14:cNvPr>
                <p14:cNvContentPartPr/>
                <p14:nvPr/>
              </p14:nvContentPartPr>
              <p14:xfrm>
                <a:off x="4366279" y="2027344"/>
                <a:ext cx="146520" cy="334800"/>
              </p14:xfrm>
            </p:contentPart>
          </mc:Choice>
          <mc:Fallback xmlns="">
            <p:pic>
              <p:nvPicPr>
                <p:cNvPr id="12" name="Ink 11">
                  <a:extLst>
                    <a:ext uri="{FF2B5EF4-FFF2-40B4-BE49-F238E27FC236}">
                      <a16:creationId xmlns:a16="http://schemas.microsoft.com/office/drawing/2014/main" id="{6DCAA4E9-9A1B-2442-852E-A3656E9CF2BE}"/>
                    </a:ext>
                  </a:extLst>
                </p:cNvPr>
                <p:cNvPicPr/>
                <p:nvPr/>
              </p:nvPicPr>
              <p:blipFill>
                <a:blip r:embed="rId19"/>
                <a:stretch>
                  <a:fillRect/>
                </a:stretch>
              </p:blipFill>
              <p:spPr>
                <a:xfrm>
                  <a:off x="4358719" y="2019784"/>
                  <a:ext cx="16164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56F3ECCC-1D4C-D346-B16F-321388C9EF18}"/>
                    </a:ext>
                  </a:extLst>
                </p14:cNvPr>
                <p14:cNvContentPartPr/>
                <p14:nvPr/>
              </p14:nvContentPartPr>
              <p14:xfrm>
                <a:off x="5097079" y="3814744"/>
                <a:ext cx="3710160" cy="1638000"/>
              </p14:xfrm>
            </p:contentPart>
          </mc:Choice>
          <mc:Fallback xmlns="">
            <p:pic>
              <p:nvPicPr>
                <p:cNvPr id="16" name="Ink 15">
                  <a:extLst>
                    <a:ext uri="{FF2B5EF4-FFF2-40B4-BE49-F238E27FC236}">
                      <a16:creationId xmlns:a16="http://schemas.microsoft.com/office/drawing/2014/main" id="{56F3ECCC-1D4C-D346-B16F-321388C9EF18}"/>
                    </a:ext>
                  </a:extLst>
                </p:cNvPr>
                <p:cNvPicPr/>
                <p:nvPr/>
              </p:nvPicPr>
              <p:blipFill>
                <a:blip r:embed="rId21"/>
                <a:stretch>
                  <a:fillRect/>
                </a:stretch>
              </p:blipFill>
              <p:spPr>
                <a:xfrm>
                  <a:off x="5089519" y="3807184"/>
                  <a:ext cx="3725280" cy="1653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3D5A8765-8254-404C-9485-7E8E33C02914}"/>
                    </a:ext>
                  </a:extLst>
                </p14:cNvPr>
                <p14:cNvContentPartPr/>
                <p14:nvPr/>
              </p14:nvContentPartPr>
              <p14:xfrm>
                <a:off x="8874199" y="3425584"/>
                <a:ext cx="65880" cy="378000"/>
              </p14:xfrm>
            </p:contentPart>
          </mc:Choice>
          <mc:Fallback xmlns="">
            <p:pic>
              <p:nvPicPr>
                <p:cNvPr id="18" name="Ink 17">
                  <a:extLst>
                    <a:ext uri="{FF2B5EF4-FFF2-40B4-BE49-F238E27FC236}">
                      <a16:creationId xmlns:a16="http://schemas.microsoft.com/office/drawing/2014/main" id="{3D5A8765-8254-404C-9485-7E8E33C02914}"/>
                    </a:ext>
                  </a:extLst>
                </p:cNvPr>
                <p:cNvPicPr/>
                <p:nvPr/>
              </p:nvPicPr>
              <p:blipFill>
                <a:blip r:embed="rId23"/>
                <a:stretch>
                  <a:fillRect/>
                </a:stretch>
              </p:blipFill>
              <p:spPr>
                <a:xfrm>
                  <a:off x="8866639" y="3418024"/>
                  <a:ext cx="8100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97452334-9489-0E47-8037-699F88F6C503}"/>
                    </a:ext>
                  </a:extLst>
                </p14:cNvPr>
                <p14:cNvContentPartPr/>
                <p14:nvPr/>
              </p14:nvContentPartPr>
              <p14:xfrm>
                <a:off x="8783839" y="3617464"/>
                <a:ext cx="136440" cy="40320"/>
              </p14:xfrm>
            </p:contentPart>
          </mc:Choice>
          <mc:Fallback xmlns="">
            <p:pic>
              <p:nvPicPr>
                <p:cNvPr id="19" name="Ink 18">
                  <a:extLst>
                    <a:ext uri="{FF2B5EF4-FFF2-40B4-BE49-F238E27FC236}">
                      <a16:creationId xmlns:a16="http://schemas.microsoft.com/office/drawing/2014/main" id="{97452334-9489-0E47-8037-699F88F6C503}"/>
                    </a:ext>
                  </a:extLst>
                </p:cNvPr>
                <p:cNvPicPr/>
                <p:nvPr/>
              </p:nvPicPr>
              <p:blipFill>
                <a:blip r:embed="rId25"/>
                <a:stretch>
                  <a:fillRect/>
                </a:stretch>
              </p:blipFill>
              <p:spPr>
                <a:xfrm>
                  <a:off x="8776279" y="3609904"/>
                  <a:ext cx="151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E76C775C-C4CF-2C48-A414-E0ECCE7C60E8}"/>
                    </a:ext>
                  </a:extLst>
                </p14:cNvPr>
                <p14:cNvContentPartPr/>
                <p14:nvPr/>
              </p14:nvContentPartPr>
              <p14:xfrm>
                <a:off x="9041959" y="3463024"/>
                <a:ext cx="128880" cy="167400"/>
              </p14:xfrm>
            </p:contentPart>
          </mc:Choice>
          <mc:Fallback xmlns="">
            <p:pic>
              <p:nvPicPr>
                <p:cNvPr id="20" name="Ink 19">
                  <a:extLst>
                    <a:ext uri="{FF2B5EF4-FFF2-40B4-BE49-F238E27FC236}">
                      <a16:creationId xmlns:a16="http://schemas.microsoft.com/office/drawing/2014/main" id="{E76C775C-C4CF-2C48-A414-E0ECCE7C60E8}"/>
                    </a:ext>
                  </a:extLst>
                </p:cNvPr>
                <p:cNvPicPr/>
                <p:nvPr/>
              </p:nvPicPr>
              <p:blipFill>
                <a:blip r:embed="rId27"/>
                <a:stretch>
                  <a:fillRect/>
                </a:stretch>
              </p:blipFill>
              <p:spPr>
                <a:xfrm>
                  <a:off x="9034399" y="3455464"/>
                  <a:ext cx="144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958C7B34-4B96-124D-844F-6CA2052F4FED}"/>
                    </a:ext>
                  </a:extLst>
                </p14:cNvPr>
                <p14:cNvContentPartPr/>
                <p14:nvPr/>
              </p14:nvContentPartPr>
              <p14:xfrm>
                <a:off x="9205399" y="3482464"/>
                <a:ext cx="39960" cy="151200"/>
              </p14:xfrm>
            </p:contentPart>
          </mc:Choice>
          <mc:Fallback xmlns="">
            <p:pic>
              <p:nvPicPr>
                <p:cNvPr id="21" name="Ink 20">
                  <a:extLst>
                    <a:ext uri="{FF2B5EF4-FFF2-40B4-BE49-F238E27FC236}">
                      <a16:creationId xmlns:a16="http://schemas.microsoft.com/office/drawing/2014/main" id="{958C7B34-4B96-124D-844F-6CA2052F4FED}"/>
                    </a:ext>
                  </a:extLst>
                </p:cNvPr>
                <p:cNvPicPr/>
                <p:nvPr/>
              </p:nvPicPr>
              <p:blipFill>
                <a:blip r:embed="rId29"/>
                <a:stretch>
                  <a:fillRect/>
                </a:stretch>
              </p:blipFill>
              <p:spPr>
                <a:xfrm>
                  <a:off x="9197839" y="3474904"/>
                  <a:ext cx="550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6E223E24-F295-DE4D-A568-E4A7CF926FBC}"/>
                    </a:ext>
                  </a:extLst>
                </p14:cNvPr>
                <p14:cNvContentPartPr/>
                <p14:nvPr/>
              </p14:nvContentPartPr>
              <p14:xfrm>
                <a:off x="9114679" y="3569944"/>
                <a:ext cx="171000" cy="24120"/>
              </p14:xfrm>
            </p:contentPart>
          </mc:Choice>
          <mc:Fallback xmlns="">
            <p:pic>
              <p:nvPicPr>
                <p:cNvPr id="22" name="Ink 21">
                  <a:extLst>
                    <a:ext uri="{FF2B5EF4-FFF2-40B4-BE49-F238E27FC236}">
                      <a16:creationId xmlns:a16="http://schemas.microsoft.com/office/drawing/2014/main" id="{6E223E24-F295-DE4D-A568-E4A7CF926FBC}"/>
                    </a:ext>
                  </a:extLst>
                </p:cNvPr>
                <p:cNvPicPr/>
                <p:nvPr/>
              </p:nvPicPr>
              <p:blipFill>
                <a:blip r:embed="rId31"/>
                <a:stretch>
                  <a:fillRect/>
                </a:stretch>
              </p:blipFill>
              <p:spPr>
                <a:xfrm>
                  <a:off x="9107119" y="3562384"/>
                  <a:ext cx="186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115BB1ED-D5EA-464F-96D2-E26A6B4D0479}"/>
                    </a:ext>
                  </a:extLst>
                </p14:cNvPr>
                <p14:cNvContentPartPr/>
                <p14:nvPr/>
              </p14:nvContentPartPr>
              <p14:xfrm>
                <a:off x="9299359" y="3394624"/>
                <a:ext cx="90360" cy="376200"/>
              </p14:xfrm>
            </p:contentPart>
          </mc:Choice>
          <mc:Fallback xmlns="">
            <p:pic>
              <p:nvPicPr>
                <p:cNvPr id="23" name="Ink 22">
                  <a:extLst>
                    <a:ext uri="{FF2B5EF4-FFF2-40B4-BE49-F238E27FC236}">
                      <a16:creationId xmlns:a16="http://schemas.microsoft.com/office/drawing/2014/main" id="{115BB1ED-D5EA-464F-96D2-E26A6B4D0479}"/>
                    </a:ext>
                  </a:extLst>
                </p:cNvPr>
                <p:cNvPicPr/>
                <p:nvPr/>
              </p:nvPicPr>
              <p:blipFill>
                <a:blip r:embed="rId33"/>
                <a:stretch>
                  <a:fillRect/>
                </a:stretch>
              </p:blipFill>
              <p:spPr>
                <a:xfrm>
                  <a:off x="9291799" y="3387064"/>
                  <a:ext cx="1054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58A1AF5F-5B5B-C64B-B169-346294A4FC65}"/>
                    </a:ext>
                  </a:extLst>
                </p14:cNvPr>
                <p14:cNvContentPartPr/>
                <p14:nvPr/>
              </p14:nvContentPartPr>
              <p14:xfrm>
                <a:off x="8414119" y="3584704"/>
                <a:ext cx="139680" cy="181440"/>
              </p14:xfrm>
            </p:contentPart>
          </mc:Choice>
          <mc:Fallback xmlns="">
            <p:pic>
              <p:nvPicPr>
                <p:cNvPr id="25" name="Ink 24">
                  <a:extLst>
                    <a:ext uri="{FF2B5EF4-FFF2-40B4-BE49-F238E27FC236}">
                      <a16:creationId xmlns:a16="http://schemas.microsoft.com/office/drawing/2014/main" id="{58A1AF5F-5B5B-C64B-B169-346294A4FC65}"/>
                    </a:ext>
                  </a:extLst>
                </p:cNvPr>
                <p:cNvPicPr/>
                <p:nvPr/>
              </p:nvPicPr>
              <p:blipFill>
                <a:blip r:embed="rId35"/>
                <a:stretch>
                  <a:fillRect/>
                </a:stretch>
              </p:blipFill>
              <p:spPr>
                <a:xfrm>
                  <a:off x="8406559" y="3577144"/>
                  <a:ext cx="154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7F23B15F-995E-F34F-BB52-7CC71DFDBFD0}"/>
                    </a:ext>
                  </a:extLst>
                </p14:cNvPr>
                <p14:cNvContentPartPr/>
                <p14:nvPr/>
              </p14:nvContentPartPr>
              <p14:xfrm>
                <a:off x="8618599" y="3590824"/>
                <a:ext cx="140040" cy="28080"/>
              </p14:xfrm>
            </p:contentPart>
          </mc:Choice>
          <mc:Fallback xmlns="">
            <p:pic>
              <p:nvPicPr>
                <p:cNvPr id="26" name="Ink 25">
                  <a:extLst>
                    <a:ext uri="{FF2B5EF4-FFF2-40B4-BE49-F238E27FC236}">
                      <a16:creationId xmlns:a16="http://schemas.microsoft.com/office/drawing/2014/main" id="{7F23B15F-995E-F34F-BB52-7CC71DFDBFD0}"/>
                    </a:ext>
                  </a:extLst>
                </p:cNvPr>
                <p:cNvPicPr/>
                <p:nvPr/>
              </p:nvPicPr>
              <p:blipFill>
                <a:blip r:embed="rId37"/>
                <a:stretch>
                  <a:fillRect/>
                </a:stretch>
              </p:blipFill>
              <p:spPr>
                <a:xfrm>
                  <a:off x="8611039" y="3583264"/>
                  <a:ext cx="155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22AEE2CD-EDE2-3246-9BBB-9CBB86B85F01}"/>
                    </a:ext>
                  </a:extLst>
                </p14:cNvPr>
                <p14:cNvContentPartPr/>
                <p14:nvPr/>
              </p14:nvContentPartPr>
              <p14:xfrm>
                <a:off x="8667199" y="3640144"/>
                <a:ext cx="111240" cy="37080"/>
              </p14:xfrm>
            </p:contentPart>
          </mc:Choice>
          <mc:Fallback xmlns="">
            <p:pic>
              <p:nvPicPr>
                <p:cNvPr id="27" name="Ink 26">
                  <a:extLst>
                    <a:ext uri="{FF2B5EF4-FFF2-40B4-BE49-F238E27FC236}">
                      <a16:creationId xmlns:a16="http://schemas.microsoft.com/office/drawing/2014/main" id="{22AEE2CD-EDE2-3246-9BBB-9CBB86B85F01}"/>
                    </a:ext>
                  </a:extLst>
                </p:cNvPr>
                <p:cNvPicPr/>
                <p:nvPr/>
              </p:nvPicPr>
              <p:blipFill>
                <a:blip r:embed="rId39"/>
                <a:stretch>
                  <a:fillRect/>
                </a:stretch>
              </p:blipFill>
              <p:spPr>
                <a:xfrm>
                  <a:off x="8659639" y="3632584"/>
                  <a:ext cx="126360" cy="5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A582BED5-9DE8-5C44-9354-8A4C813A365A}"/>
                  </a:ext>
                </a:extLst>
              </p14:cNvPr>
              <p14:cNvContentPartPr/>
              <p14:nvPr/>
            </p14:nvContentPartPr>
            <p14:xfrm>
              <a:off x="6270679" y="4913104"/>
              <a:ext cx="70200" cy="79920"/>
            </p14:xfrm>
          </p:contentPart>
        </mc:Choice>
        <mc:Fallback xmlns="">
          <p:pic>
            <p:nvPicPr>
              <p:cNvPr id="29" name="Ink 28">
                <a:extLst>
                  <a:ext uri="{FF2B5EF4-FFF2-40B4-BE49-F238E27FC236}">
                    <a16:creationId xmlns:a16="http://schemas.microsoft.com/office/drawing/2014/main" id="{A582BED5-9DE8-5C44-9354-8A4C813A365A}"/>
                  </a:ext>
                </a:extLst>
              </p:cNvPr>
              <p:cNvPicPr/>
              <p:nvPr/>
            </p:nvPicPr>
            <p:blipFill>
              <a:blip r:embed="rId41"/>
              <a:stretch>
                <a:fillRect/>
              </a:stretch>
            </p:blipFill>
            <p:spPr>
              <a:xfrm>
                <a:off x="6263479" y="4905544"/>
                <a:ext cx="85320" cy="95040"/>
              </a:xfrm>
              <a:prstGeom prst="rect">
                <a:avLst/>
              </a:prstGeom>
            </p:spPr>
          </p:pic>
        </mc:Fallback>
      </mc:AlternateContent>
      <p:grpSp>
        <p:nvGrpSpPr>
          <p:cNvPr id="32" name="Group 31">
            <a:extLst>
              <a:ext uri="{FF2B5EF4-FFF2-40B4-BE49-F238E27FC236}">
                <a16:creationId xmlns:a16="http://schemas.microsoft.com/office/drawing/2014/main" id="{B3A1A0BB-6B28-3340-B1CA-99577FA26B76}"/>
              </a:ext>
            </a:extLst>
          </p:cNvPr>
          <p:cNvGrpSpPr/>
          <p:nvPr/>
        </p:nvGrpSpPr>
        <p:grpSpPr>
          <a:xfrm>
            <a:off x="6293719" y="3996904"/>
            <a:ext cx="198360" cy="428760"/>
            <a:chOff x="6293719" y="3996904"/>
            <a:chExt cx="198360" cy="428760"/>
          </a:xfrm>
        </p:grpSpPr>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4C6EF46C-26A9-004D-94FA-5CD7F8F8777B}"/>
                    </a:ext>
                  </a:extLst>
                </p14:cNvPr>
                <p14:cNvContentPartPr/>
                <p14:nvPr/>
              </p14:nvContentPartPr>
              <p14:xfrm>
                <a:off x="6293719" y="3996904"/>
                <a:ext cx="198360" cy="276480"/>
              </p14:xfrm>
            </p:contentPart>
          </mc:Choice>
          <mc:Fallback xmlns="">
            <p:pic>
              <p:nvPicPr>
                <p:cNvPr id="30" name="Ink 29">
                  <a:extLst>
                    <a:ext uri="{FF2B5EF4-FFF2-40B4-BE49-F238E27FC236}">
                      <a16:creationId xmlns:a16="http://schemas.microsoft.com/office/drawing/2014/main" id="{4C6EF46C-26A9-004D-94FA-5CD7F8F8777B}"/>
                    </a:ext>
                  </a:extLst>
                </p:cNvPr>
                <p:cNvPicPr/>
                <p:nvPr/>
              </p:nvPicPr>
              <p:blipFill>
                <a:blip r:embed="rId43"/>
                <a:stretch>
                  <a:fillRect/>
                </a:stretch>
              </p:blipFill>
              <p:spPr>
                <a:xfrm>
                  <a:off x="6286159" y="3989704"/>
                  <a:ext cx="2131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A04DAC47-59F8-634B-88F0-99B7A80E0B24}"/>
                    </a:ext>
                  </a:extLst>
                </p14:cNvPr>
                <p14:cNvContentPartPr/>
                <p14:nvPr/>
              </p14:nvContentPartPr>
              <p14:xfrm>
                <a:off x="6363919" y="4381024"/>
                <a:ext cx="42480" cy="44640"/>
              </p14:xfrm>
            </p:contentPart>
          </mc:Choice>
          <mc:Fallback xmlns="">
            <p:pic>
              <p:nvPicPr>
                <p:cNvPr id="31" name="Ink 30">
                  <a:extLst>
                    <a:ext uri="{FF2B5EF4-FFF2-40B4-BE49-F238E27FC236}">
                      <a16:creationId xmlns:a16="http://schemas.microsoft.com/office/drawing/2014/main" id="{A04DAC47-59F8-634B-88F0-99B7A80E0B24}"/>
                    </a:ext>
                  </a:extLst>
                </p:cNvPr>
                <p:cNvPicPr/>
                <p:nvPr/>
              </p:nvPicPr>
              <p:blipFill>
                <a:blip r:embed="rId45"/>
                <a:stretch>
                  <a:fillRect/>
                </a:stretch>
              </p:blipFill>
              <p:spPr>
                <a:xfrm>
                  <a:off x="6356359" y="4373464"/>
                  <a:ext cx="5760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4708B3F6-D86B-6243-B310-530B2CC380DA}"/>
                  </a:ext>
                </a:extLst>
              </p14:cNvPr>
              <p14:cNvContentPartPr/>
              <p14:nvPr/>
            </p14:nvContentPartPr>
            <p14:xfrm>
              <a:off x="5250439" y="4837144"/>
              <a:ext cx="80640" cy="274320"/>
            </p14:xfrm>
          </p:contentPart>
        </mc:Choice>
        <mc:Fallback xmlns="">
          <p:pic>
            <p:nvPicPr>
              <p:cNvPr id="33" name="Ink 32">
                <a:extLst>
                  <a:ext uri="{FF2B5EF4-FFF2-40B4-BE49-F238E27FC236}">
                    <a16:creationId xmlns:a16="http://schemas.microsoft.com/office/drawing/2014/main" id="{4708B3F6-D86B-6243-B310-530B2CC380DA}"/>
                  </a:ext>
                </a:extLst>
              </p:cNvPr>
              <p:cNvPicPr/>
              <p:nvPr/>
            </p:nvPicPr>
            <p:blipFill>
              <a:blip r:embed="rId47"/>
              <a:stretch>
                <a:fillRect/>
              </a:stretch>
            </p:blipFill>
            <p:spPr>
              <a:xfrm>
                <a:off x="5242879" y="4829584"/>
                <a:ext cx="95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4451A783-44FD-CE47-8591-F874A08D9FC2}"/>
                  </a:ext>
                </a:extLst>
              </p14:cNvPr>
              <p14:cNvContentPartPr/>
              <p14:nvPr/>
            </p14:nvContentPartPr>
            <p14:xfrm>
              <a:off x="7628239" y="4843984"/>
              <a:ext cx="149040" cy="325080"/>
            </p14:xfrm>
          </p:contentPart>
        </mc:Choice>
        <mc:Fallback xmlns="">
          <p:pic>
            <p:nvPicPr>
              <p:cNvPr id="34" name="Ink 33">
                <a:extLst>
                  <a:ext uri="{FF2B5EF4-FFF2-40B4-BE49-F238E27FC236}">
                    <a16:creationId xmlns:a16="http://schemas.microsoft.com/office/drawing/2014/main" id="{4451A783-44FD-CE47-8591-F874A08D9FC2}"/>
                  </a:ext>
                </a:extLst>
              </p:cNvPr>
              <p:cNvPicPr/>
              <p:nvPr/>
            </p:nvPicPr>
            <p:blipFill>
              <a:blip r:embed="rId49"/>
              <a:stretch>
                <a:fillRect/>
              </a:stretch>
            </p:blipFill>
            <p:spPr>
              <a:xfrm>
                <a:off x="7620679" y="4836784"/>
                <a:ext cx="164160" cy="340200"/>
              </a:xfrm>
              <a:prstGeom prst="rect">
                <a:avLst/>
              </a:prstGeom>
            </p:spPr>
          </p:pic>
        </mc:Fallback>
      </mc:AlternateContent>
      <p:grpSp>
        <p:nvGrpSpPr>
          <p:cNvPr id="105" name="Group 104">
            <a:extLst>
              <a:ext uri="{FF2B5EF4-FFF2-40B4-BE49-F238E27FC236}">
                <a16:creationId xmlns:a16="http://schemas.microsoft.com/office/drawing/2014/main" id="{D2B0E4F4-EBD4-494F-8F21-FF0EEDBD7889}"/>
              </a:ext>
            </a:extLst>
          </p:cNvPr>
          <p:cNvGrpSpPr/>
          <p:nvPr/>
        </p:nvGrpSpPr>
        <p:grpSpPr>
          <a:xfrm>
            <a:off x="7663879" y="1906384"/>
            <a:ext cx="987120" cy="286560"/>
            <a:chOff x="7663879" y="1906384"/>
            <a:chExt cx="987120" cy="286560"/>
          </a:xfrm>
        </p:grpSpPr>
        <mc:AlternateContent xmlns:mc="http://schemas.openxmlformats.org/markup-compatibility/2006" xmlns:p14="http://schemas.microsoft.com/office/powerpoint/2010/main">
          <mc:Choice Requires="p14">
            <p:contentPart p14:bwMode="auto" r:id="rId50">
              <p14:nvContentPartPr>
                <p14:cNvPr id="87" name="Ink 86">
                  <a:extLst>
                    <a:ext uri="{FF2B5EF4-FFF2-40B4-BE49-F238E27FC236}">
                      <a16:creationId xmlns:a16="http://schemas.microsoft.com/office/drawing/2014/main" id="{4EE307A6-96C9-F344-A033-226E9F129ABB}"/>
                    </a:ext>
                  </a:extLst>
                </p14:cNvPr>
                <p14:cNvContentPartPr/>
                <p14:nvPr/>
              </p14:nvContentPartPr>
              <p14:xfrm>
                <a:off x="7663879" y="2053624"/>
                <a:ext cx="170640" cy="123120"/>
              </p14:xfrm>
            </p:contentPart>
          </mc:Choice>
          <mc:Fallback xmlns="">
            <p:pic>
              <p:nvPicPr>
                <p:cNvPr id="87" name="Ink 86">
                  <a:extLst>
                    <a:ext uri="{FF2B5EF4-FFF2-40B4-BE49-F238E27FC236}">
                      <a16:creationId xmlns:a16="http://schemas.microsoft.com/office/drawing/2014/main" id="{4EE307A6-96C9-F344-A033-226E9F129ABB}"/>
                    </a:ext>
                  </a:extLst>
                </p:cNvPr>
                <p:cNvPicPr/>
                <p:nvPr/>
              </p:nvPicPr>
              <p:blipFill>
                <a:blip r:embed="rId51"/>
                <a:stretch>
                  <a:fillRect/>
                </a:stretch>
              </p:blipFill>
              <p:spPr>
                <a:xfrm>
                  <a:off x="7648759" y="2038504"/>
                  <a:ext cx="201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8" name="Ink 87">
                  <a:extLst>
                    <a:ext uri="{FF2B5EF4-FFF2-40B4-BE49-F238E27FC236}">
                      <a16:creationId xmlns:a16="http://schemas.microsoft.com/office/drawing/2014/main" id="{EAAD5595-2406-464C-8F14-ACAEA1AE774A}"/>
                    </a:ext>
                  </a:extLst>
                </p14:cNvPr>
                <p14:cNvContentPartPr/>
                <p14:nvPr/>
              </p14:nvContentPartPr>
              <p14:xfrm>
                <a:off x="7870159" y="1906384"/>
                <a:ext cx="388800" cy="286560"/>
              </p14:xfrm>
            </p:contentPart>
          </mc:Choice>
          <mc:Fallback xmlns="">
            <p:pic>
              <p:nvPicPr>
                <p:cNvPr id="88" name="Ink 87">
                  <a:extLst>
                    <a:ext uri="{FF2B5EF4-FFF2-40B4-BE49-F238E27FC236}">
                      <a16:creationId xmlns:a16="http://schemas.microsoft.com/office/drawing/2014/main" id="{EAAD5595-2406-464C-8F14-ACAEA1AE774A}"/>
                    </a:ext>
                  </a:extLst>
                </p:cNvPr>
                <p:cNvPicPr/>
                <p:nvPr/>
              </p:nvPicPr>
              <p:blipFill>
                <a:blip r:embed="rId53"/>
                <a:stretch>
                  <a:fillRect/>
                </a:stretch>
              </p:blipFill>
              <p:spPr>
                <a:xfrm>
                  <a:off x="7854679" y="1891264"/>
                  <a:ext cx="4190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9" name="Ink 88">
                  <a:extLst>
                    <a:ext uri="{FF2B5EF4-FFF2-40B4-BE49-F238E27FC236}">
                      <a16:creationId xmlns:a16="http://schemas.microsoft.com/office/drawing/2014/main" id="{633099E9-6B35-C34B-9AC7-ACF0BB2AE85F}"/>
                    </a:ext>
                  </a:extLst>
                </p14:cNvPr>
                <p14:cNvContentPartPr/>
                <p14:nvPr/>
              </p14:nvContentPartPr>
              <p14:xfrm>
                <a:off x="8253919" y="2120584"/>
                <a:ext cx="192600" cy="66960"/>
              </p14:xfrm>
            </p:contentPart>
          </mc:Choice>
          <mc:Fallback xmlns="">
            <p:pic>
              <p:nvPicPr>
                <p:cNvPr id="89" name="Ink 88">
                  <a:extLst>
                    <a:ext uri="{FF2B5EF4-FFF2-40B4-BE49-F238E27FC236}">
                      <a16:creationId xmlns:a16="http://schemas.microsoft.com/office/drawing/2014/main" id="{633099E9-6B35-C34B-9AC7-ACF0BB2AE85F}"/>
                    </a:ext>
                  </a:extLst>
                </p:cNvPr>
                <p:cNvPicPr/>
                <p:nvPr/>
              </p:nvPicPr>
              <p:blipFill>
                <a:blip r:embed="rId55"/>
                <a:stretch>
                  <a:fillRect/>
                </a:stretch>
              </p:blipFill>
              <p:spPr>
                <a:xfrm>
                  <a:off x="8238439" y="2105104"/>
                  <a:ext cx="222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0" name="Ink 89">
                  <a:extLst>
                    <a:ext uri="{FF2B5EF4-FFF2-40B4-BE49-F238E27FC236}">
                      <a16:creationId xmlns:a16="http://schemas.microsoft.com/office/drawing/2014/main" id="{C2CE3458-D58F-5A4E-AF12-361F5D52E8CE}"/>
                    </a:ext>
                  </a:extLst>
                </p14:cNvPr>
                <p14:cNvContentPartPr/>
                <p14:nvPr/>
              </p14:nvContentPartPr>
              <p14:xfrm>
                <a:off x="8460919" y="1944184"/>
                <a:ext cx="190080" cy="240840"/>
              </p14:xfrm>
            </p:contentPart>
          </mc:Choice>
          <mc:Fallback xmlns="">
            <p:pic>
              <p:nvPicPr>
                <p:cNvPr id="90" name="Ink 89">
                  <a:extLst>
                    <a:ext uri="{FF2B5EF4-FFF2-40B4-BE49-F238E27FC236}">
                      <a16:creationId xmlns:a16="http://schemas.microsoft.com/office/drawing/2014/main" id="{C2CE3458-D58F-5A4E-AF12-361F5D52E8CE}"/>
                    </a:ext>
                  </a:extLst>
                </p:cNvPr>
                <p:cNvPicPr/>
                <p:nvPr/>
              </p:nvPicPr>
              <p:blipFill>
                <a:blip r:embed="rId57"/>
                <a:stretch>
                  <a:fillRect/>
                </a:stretch>
              </p:blipFill>
              <p:spPr>
                <a:xfrm>
                  <a:off x="8445439" y="1929064"/>
                  <a:ext cx="220680" cy="271440"/>
                </a:xfrm>
                <a:prstGeom prst="rect">
                  <a:avLst/>
                </a:prstGeom>
              </p:spPr>
            </p:pic>
          </mc:Fallback>
        </mc:AlternateContent>
      </p:grpSp>
      <p:grpSp>
        <p:nvGrpSpPr>
          <p:cNvPr id="104" name="Group 103">
            <a:extLst>
              <a:ext uri="{FF2B5EF4-FFF2-40B4-BE49-F238E27FC236}">
                <a16:creationId xmlns:a16="http://schemas.microsoft.com/office/drawing/2014/main" id="{79394E40-F766-8349-AB3C-596B178F4EF3}"/>
              </a:ext>
            </a:extLst>
          </p:cNvPr>
          <p:cNvGrpSpPr/>
          <p:nvPr/>
        </p:nvGrpSpPr>
        <p:grpSpPr>
          <a:xfrm>
            <a:off x="9046639" y="1992784"/>
            <a:ext cx="1776960" cy="466200"/>
            <a:chOff x="9046639" y="1992784"/>
            <a:chExt cx="1776960" cy="466200"/>
          </a:xfrm>
        </p:grpSpPr>
        <mc:AlternateContent xmlns:mc="http://schemas.openxmlformats.org/markup-compatibility/2006" xmlns:p14="http://schemas.microsoft.com/office/powerpoint/2010/main">
          <mc:Choice Requires="p14">
            <p:contentPart p14:bwMode="auto" r:id="rId58">
              <p14:nvContentPartPr>
                <p14:cNvPr id="91" name="Ink 90">
                  <a:extLst>
                    <a:ext uri="{FF2B5EF4-FFF2-40B4-BE49-F238E27FC236}">
                      <a16:creationId xmlns:a16="http://schemas.microsoft.com/office/drawing/2014/main" id="{603090B7-7CF9-2846-8D5F-24FDE556095C}"/>
                    </a:ext>
                  </a:extLst>
                </p14:cNvPr>
                <p14:cNvContentPartPr/>
                <p14:nvPr/>
              </p14:nvContentPartPr>
              <p14:xfrm>
                <a:off x="9080839" y="1992784"/>
                <a:ext cx="160560" cy="401400"/>
              </p14:xfrm>
            </p:contentPart>
          </mc:Choice>
          <mc:Fallback xmlns="">
            <p:pic>
              <p:nvPicPr>
                <p:cNvPr id="91" name="Ink 90">
                  <a:extLst>
                    <a:ext uri="{FF2B5EF4-FFF2-40B4-BE49-F238E27FC236}">
                      <a16:creationId xmlns:a16="http://schemas.microsoft.com/office/drawing/2014/main" id="{603090B7-7CF9-2846-8D5F-24FDE556095C}"/>
                    </a:ext>
                  </a:extLst>
                </p:cNvPr>
                <p:cNvPicPr/>
                <p:nvPr/>
              </p:nvPicPr>
              <p:blipFill>
                <a:blip r:embed="rId59"/>
                <a:stretch>
                  <a:fillRect/>
                </a:stretch>
              </p:blipFill>
              <p:spPr>
                <a:xfrm>
                  <a:off x="9065359" y="1977664"/>
                  <a:ext cx="1911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2" name="Ink 91">
                  <a:extLst>
                    <a:ext uri="{FF2B5EF4-FFF2-40B4-BE49-F238E27FC236}">
                      <a16:creationId xmlns:a16="http://schemas.microsoft.com/office/drawing/2014/main" id="{19657802-1AE8-D446-B14F-2F0768D44E6B}"/>
                    </a:ext>
                  </a:extLst>
                </p14:cNvPr>
                <p14:cNvContentPartPr/>
                <p14:nvPr/>
              </p14:nvContentPartPr>
              <p14:xfrm>
                <a:off x="9046639" y="2231824"/>
                <a:ext cx="191520" cy="25200"/>
              </p14:xfrm>
            </p:contentPart>
          </mc:Choice>
          <mc:Fallback xmlns="">
            <p:pic>
              <p:nvPicPr>
                <p:cNvPr id="92" name="Ink 91">
                  <a:extLst>
                    <a:ext uri="{FF2B5EF4-FFF2-40B4-BE49-F238E27FC236}">
                      <a16:creationId xmlns:a16="http://schemas.microsoft.com/office/drawing/2014/main" id="{19657802-1AE8-D446-B14F-2F0768D44E6B}"/>
                    </a:ext>
                  </a:extLst>
                </p:cNvPr>
                <p:cNvPicPr/>
                <p:nvPr/>
              </p:nvPicPr>
              <p:blipFill>
                <a:blip r:embed="rId61"/>
                <a:stretch>
                  <a:fillRect/>
                </a:stretch>
              </p:blipFill>
              <p:spPr>
                <a:xfrm>
                  <a:off x="9031159" y="2216704"/>
                  <a:ext cx="221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3" name="Ink 92">
                  <a:extLst>
                    <a:ext uri="{FF2B5EF4-FFF2-40B4-BE49-F238E27FC236}">
                      <a16:creationId xmlns:a16="http://schemas.microsoft.com/office/drawing/2014/main" id="{C32E4207-4EBA-D741-9B1C-E4D28504DC7B}"/>
                    </a:ext>
                  </a:extLst>
                </p14:cNvPr>
                <p14:cNvContentPartPr/>
                <p14:nvPr/>
              </p14:nvContentPartPr>
              <p14:xfrm>
                <a:off x="9374599" y="2071984"/>
                <a:ext cx="114480" cy="217080"/>
              </p14:xfrm>
            </p:contentPart>
          </mc:Choice>
          <mc:Fallback xmlns="">
            <p:pic>
              <p:nvPicPr>
                <p:cNvPr id="93" name="Ink 92">
                  <a:extLst>
                    <a:ext uri="{FF2B5EF4-FFF2-40B4-BE49-F238E27FC236}">
                      <a16:creationId xmlns:a16="http://schemas.microsoft.com/office/drawing/2014/main" id="{C32E4207-4EBA-D741-9B1C-E4D28504DC7B}"/>
                    </a:ext>
                  </a:extLst>
                </p:cNvPr>
                <p:cNvPicPr/>
                <p:nvPr/>
              </p:nvPicPr>
              <p:blipFill>
                <a:blip r:embed="rId63"/>
                <a:stretch>
                  <a:fillRect/>
                </a:stretch>
              </p:blipFill>
              <p:spPr>
                <a:xfrm>
                  <a:off x="9359479" y="2056504"/>
                  <a:ext cx="1450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4" name="Ink 93">
                  <a:extLst>
                    <a:ext uri="{FF2B5EF4-FFF2-40B4-BE49-F238E27FC236}">
                      <a16:creationId xmlns:a16="http://schemas.microsoft.com/office/drawing/2014/main" id="{AFB8F7B0-776F-0345-9B82-F889252CB95E}"/>
                    </a:ext>
                  </a:extLst>
                </p14:cNvPr>
                <p14:cNvContentPartPr/>
                <p14:nvPr/>
              </p14:nvContentPartPr>
              <p14:xfrm>
                <a:off x="9529399" y="2130304"/>
                <a:ext cx="101160" cy="132120"/>
              </p14:xfrm>
            </p:contentPart>
          </mc:Choice>
          <mc:Fallback xmlns="">
            <p:pic>
              <p:nvPicPr>
                <p:cNvPr id="94" name="Ink 93">
                  <a:extLst>
                    <a:ext uri="{FF2B5EF4-FFF2-40B4-BE49-F238E27FC236}">
                      <a16:creationId xmlns:a16="http://schemas.microsoft.com/office/drawing/2014/main" id="{AFB8F7B0-776F-0345-9B82-F889252CB95E}"/>
                    </a:ext>
                  </a:extLst>
                </p:cNvPr>
                <p:cNvPicPr/>
                <p:nvPr/>
              </p:nvPicPr>
              <p:blipFill>
                <a:blip r:embed="rId65"/>
                <a:stretch>
                  <a:fillRect/>
                </a:stretch>
              </p:blipFill>
              <p:spPr>
                <a:xfrm>
                  <a:off x="9513919" y="2114824"/>
                  <a:ext cx="1317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5" name="Ink 94">
                  <a:extLst>
                    <a:ext uri="{FF2B5EF4-FFF2-40B4-BE49-F238E27FC236}">
                      <a16:creationId xmlns:a16="http://schemas.microsoft.com/office/drawing/2014/main" id="{229B84C4-D5DB-974E-998E-16C711C20225}"/>
                    </a:ext>
                  </a:extLst>
                </p14:cNvPr>
                <p14:cNvContentPartPr/>
                <p14:nvPr/>
              </p14:nvContentPartPr>
              <p14:xfrm>
                <a:off x="9464959" y="2159464"/>
                <a:ext cx="157680" cy="110160"/>
              </p14:xfrm>
            </p:contentPart>
          </mc:Choice>
          <mc:Fallback xmlns="">
            <p:pic>
              <p:nvPicPr>
                <p:cNvPr id="95" name="Ink 94">
                  <a:extLst>
                    <a:ext uri="{FF2B5EF4-FFF2-40B4-BE49-F238E27FC236}">
                      <a16:creationId xmlns:a16="http://schemas.microsoft.com/office/drawing/2014/main" id="{229B84C4-D5DB-974E-998E-16C711C20225}"/>
                    </a:ext>
                  </a:extLst>
                </p:cNvPr>
                <p:cNvPicPr/>
                <p:nvPr/>
              </p:nvPicPr>
              <p:blipFill>
                <a:blip r:embed="rId67"/>
                <a:stretch>
                  <a:fillRect/>
                </a:stretch>
              </p:blipFill>
              <p:spPr>
                <a:xfrm>
                  <a:off x="9449479" y="2143984"/>
                  <a:ext cx="188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6" name="Ink 95">
                  <a:extLst>
                    <a:ext uri="{FF2B5EF4-FFF2-40B4-BE49-F238E27FC236}">
                      <a16:creationId xmlns:a16="http://schemas.microsoft.com/office/drawing/2014/main" id="{C2DD406F-CD70-F84D-98AA-65370CE1EF63}"/>
                    </a:ext>
                  </a:extLst>
                </p14:cNvPr>
                <p14:cNvContentPartPr/>
                <p14:nvPr/>
              </p14:nvContentPartPr>
              <p14:xfrm>
                <a:off x="9712639" y="2276104"/>
                <a:ext cx="9720" cy="91440"/>
              </p14:xfrm>
            </p:contentPart>
          </mc:Choice>
          <mc:Fallback xmlns="">
            <p:pic>
              <p:nvPicPr>
                <p:cNvPr id="96" name="Ink 95">
                  <a:extLst>
                    <a:ext uri="{FF2B5EF4-FFF2-40B4-BE49-F238E27FC236}">
                      <a16:creationId xmlns:a16="http://schemas.microsoft.com/office/drawing/2014/main" id="{C2DD406F-CD70-F84D-98AA-65370CE1EF63}"/>
                    </a:ext>
                  </a:extLst>
                </p:cNvPr>
                <p:cNvPicPr/>
                <p:nvPr/>
              </p:nvPicPr>
              <p:blipFill>
                <a:blip r:embed="rId69"/>
                <a:stretch>
                  <a:fillRect/>
                </a:stretch>
              </p:blipFill>
              <p:spPr>
                <a:xfrm>
                  <a:off x="9697519" y="2260984"/>
                  <a:ext cx="39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7" name="Ink 96">
                  <a:extLst>
                    <a:ext uri="{FF2B5EF4-FFF2-40B4-BE49-F238E27FC236}">
                      <a16:creationId xmlns:a16="http://schemas.microsoft.com/office/drawing/2014/main" id="{411F3F61-BACD-344D-A42B-A597EC81E782}"/>
                    </a:ext>
                  </a:extLst>
                </p14:cNvPr>
                <p14:cNvContentPartPr/>
                <p14:nvPr/>
              </p14:nvContentPartPr>
              <p14:xfrm>
                <a:off x="9829639" y="2023024"/>
                <a:ext cx="64800" cy="366480"/>
              </p14:xfrm>
            </p:contentPart>
          </mc:Choice>
          <mc:Fallback xmlns="">
            <p:pic>
              <p:nvPicPr>
                <p:cNvPr id="97" name="Ink 96">
                  <a:extLst>
                    <a:ext uri="{FF2B5EF4-FFF2-40B4-BE49-F238E27FC236}">
                      <a16:creationId xmlns:a16="http://schemas.microsoft.com/office/drawing/2014/main" id="{411F3F61-BACD-344D-A42B-A597EC81E782}"/>
                    </a:ext>
                  </a:extLst>
                </p:cNvPr>
                <p:cNvPicPr/>
                <p:nvPr/>
              </p:nvPicPr>
              <p:blipFill>
                <a:blip r:embed="rId71"/>
                <a:stretch>
                  <a:fillRect/>
                </a:stretch>
              </p:blipFill>
              <p:spPr>
                <a:xfrm>
                  <a:off x="9814519" y="2007904"/>
                  <a:ext cx="954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8" name="Ink 97">
                  <a:extLst>
                    <a:ext uri="{FF2B5EF4-FFF2-40B4-BE49-F238E27FC236}">
                      <a16:creationId xmlns:a16="http://schemas.microsoft.com/office/drawing/2014/main" id="{AAD99868-DD8D-F642-B499-CA1DC4C5150A}"/>
                    </a:ext>
                  </a:extLst>
                </p14:cNvPr>
                <p14:cNvContentPartPr/>
                <p14:nvPr/>
              </p14:nvContentPartPr>
              <p14:xfrm>
                <a:off x="9988039" y="2256664"/>
                <a:ext cx="31680" cy="22680"/>
              </p14:xfrm>
            </p:contentPart>
          </mc:Choice>
          <mc:Fallback xmlns="">
            <p:pic>
              <p:nvPicPr>
                <p:cNvPr id="98" name="Ink 97">
                  <a:extLst>
                    <a:ext uri="{FF2B5EF4-FFF2-40B4-BE49-F238E27FC236}">
                      <a16:creationId xmlns:a16="http://schemas.microsoft.com/office/drawing/2014/main" id="{AAD99868-DD8D-F642-B499-CA1DC4C5150A}"/>
                    </a:ext>
                  </a:extLst>
                </p:cNvPr>
                <p:cNvPicPr/>
                <p:nvPr/>
              </p:nvPicPr>
              <p:blipFill>
                <a:blip r:embed="rId73"/>
                <a:stretch>
                  <a:fillRect/>
                </a:stretch>
              </p:blipFill>
              <p:spPr>
                <a:xfrm>
                  <a:off x="9972919" y="2241544"/>
                  <a:ext cx="622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9" name="Ink 98">
                  <a:extLst>
                    <a:ext uri="{FF2B5EF4-FFF2-40B4-BE49-F238E27FC236}">
                      <a16:creationId xmlns:a16="http://schemas.microsoft.com/office/drawing/2014/main" id="{21DFF935-E020-CC42-9D5E-AC0AAC33C29B}"/>
                    </a:ext>
                  </a:extLst>
                </p14:cNvPr>
                <p14:cNvContentPartPr/>
                <p14:nvPr/>
              </p14:nvContentPartPr>
              <p14:xfrm>
                <a:off x="10135279" y="2019784"/>
                <a:ext cx="156600" cy="394200"/>
              </p14:xfrm>
            </p:contentPart>
          </mc:Choice>
          <mc:Fallback xmlns="">
            <p:pic>
              <p:nvPicPr>
                <p:cNvPr id="99" name="Ink 98">
                  <a:extLst>
                    <a:ext uri="{FF2B5EF4-FFF2-40B4-BE49-F238E27FC236}">
                      <a16:creationId xmlns:a16="http://schemas.microsoft.com/office/drawing/2014/main" id="{21DFF935-E020-CC42-9D5E-AC0AAC33C29B}"/>
                    </a:ext>
                  </a:extLst>
                </p:cNvPr>
                <p:cNvPicPr/>
                <p:nvPr/>
              </p:nvPicPr>
              <p:blipFill>
                <a:blip r:embed="rId75"/>
                <a:stretch>
                  <a:fillRect/>
                </a:stretch>
              </p:blipFill>
              <p:spPr>
                <a:xfrm>
                  <a:off x="10120159" y="2004304"/>
                  <a:ext cx="18720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0" name="Ink 99">
                  <a:extLst>
                    <a:ext uri="{FF2B5EF4-FFF2-40B4-BE49-F238E27FC236}">
                      <a16:creationId xmlns:a16="http://schemas.microsoft.com/office/drawing/2014/main" id="{B7302553-110F-4E47-8B52-240790279641}"/>
                    </a:ext>
                  </a:extLst>
                </p14:cNvPr>
                <p14:cNvContentPartPr/>
                <p14:nvPr/>
              </p14:nvContentPartPr>
              <p14:xfrm>
                <a:off x="10106839" y="2279344"/>
                <a:ext cx="154440" cy="6480"/>
              </p14:xfrm>
            </p:contentPart>
          </mc:Choice>
          <mc:Fallback xmlns="">
            <p:pic>
              <p:nvPicPr>
                <p:cNvPr id="100" name="Ink 99">
                  <a:extLst>
                    <a:ext uri="{FF2B5EF4-FFF2-40B4-BE49-F238E27FC236}">
                      <a16:creationId xmlns:a16="http://schemas.microsoft.com/office/drawing/2014/main" id="{B7302553-110F-4E47-8B52-240790279641}"/>
                    </a:ext>
                  </a:extLst>
                </p:cNvPr>
                <p:cNvPicPr/>
                <p:nvPr/>
              </p:nvPicPr>
              <p:blipFill>
                <a:blip r:embed="rId77"/>
                <a:stretch>
                  <a:fillRect/>
                </a:stretch>
              </p:blipFill>
              <p:spPr>
                <a:xfrm>
                  <a:off x="10091719" y="2264224"/>
                  <a:ext cx="185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1" name="Ink 100">
                  <a:extLst>
                    <a:ext uri="{FF2B5EF4-FFF2-40B4-BE49-F238E27FC236}">
                      <a16:creationId xmlns:a16="http://schemas.microsoft.com/office/drawing/2014/main" id="{C7541266-F89C-594B-AE50-687BBE26BDF9}"/>
                    </a:ext>
                  </a:extLst>
                </p14:cNvPr>
                <p14:cNvContentPartPr/>
                <p14:nvPr/>
              </p14:nvContentPartPr>
              <p14:xfrm>
                <a:off x="10365319" y="2071624"/>
                <a:ext cx="102600" cy="296280"/>
              </p14:xfrm>
            </p:contentPart>
          </mc:Choice>
          <mc:Fallback xmlns="">
            <p:pic>
              <p:nvPicPr>
                <p:cNvPr id="101" name="Ink 100">
                  <a:extLst>
                    <a:ext uri="{FF2B5EF4-FFF2-40B4-BE49-F238E27FC236}">
                      <a16:creationId xmlns:a16="http://schemas.microsoft.com/office/drawing/2014/main" id="{C7541266-F89C-594B-AE50-687BBE26BDF9}"/>
                    </a:ext>
                  </a:extLst>
                </p:cNvPr>
                <p:cNvPicPr/>
                <p:nvPr/>
              </p:nvPicPr>
              <p:blipFill>
                <a:blip r:embed="rId79"/>
                <a:stretch>
                  <a:fillRect/>
                </a:stretch>
              </p:blipFill>
              <p:spPr>
                <a:xfrm>
                  <a:off x="10350199" y="2056504"/>
                  <a:ext cx="1328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2" name="Ink 101">
                  <a:extLst>
                    <a:ext uri="{FF2B5EF4-FFF2-40B4-BE49-F238E27FC236}">
                      <a16:creationId xmlns:a16="http://schemas.microsoft.com/office/drawing/2014/main" id="{4F1720E0-05C5-1145-B1FF-1A3B748C5AF1}"/>
                    </a:ext>
                  </a:extLst>
                </p14:cNvPr>
                <p14:cNvContentPartPr/>
                <p14:nvPr/>
              </p14:nvContentPartPr>
              <p14:xfrm>
                <a:off x="10542799" y="2089264"/>
                <a:ext cx="102600" cy="257760"/>
              </p14:xfrm>
            </p:contentPart>
          </mc:Choice>
          <mc:Fallback xmlns="">
            <p:pic>
              <p:nvPicPr>
                <p:cNvPr id="102" name="Ink 101">
                  <a:extLst>
                    <a:ext uri="{FF2B5EF4-FFF2-40B4-BE49-F238E27FC236}">
                      <a16:creationId xmlns:a16="http://schemas.microsoft.com/office/drawing/2014/main" id="{4F1720E0-05C5-1145-B1FF-1A3B748C5AF1}"/>
                    </a:ext>
                  </a:extLst>
                </p:cNvPr>
                <p:cNvPicPr/>
                <p:nvPr/>
              </p:nvPicPr>
              <p:blipFill>
                <a:blip r:embed="rId81"/>
                <a:stretch>
                  <a:fillRect/>
                </a:stretch>
              </p:blipFill>
              <p:spPr>
                <a:xfrm>
                  <a:off x="10527319" y="2073784"/>
                  <a:ext cx="1328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3" name="Ink 102">
                  <a:extLst>
                    <a:ext uri="{FF2B5EF4-FFF2-40B4-BE49-F238E27FC236}">
                      <a16:creationId xmlns:a16="http://schemas.microsoft.com/office/drawing/2014/main" id="{19F6AE89-6F24-AE4B-B7A4-3456C158B076}"/>
                    </a:ext>
                  </a:extLst>
                </p14:cNvPr>
                <p14:cNvContentPartPr/>
                <p14:nvPr/>
              </p14:nvContentPartPr>
              <p14:xfrm>
                <a:off x="10712719" y="2003584"/>
                <a:ext cx="110880" cy="455400"/>
              </p14:xfrm>
            </p:contentPart>
          </mc:Choice>
          <mc:Fallback xmlns="">
            <p:pic>
              <p:nvPicPr>
                <p:cNvPr id="103" name="Ink 102">
                  <a:extLst>
                    <a:ext uri="{FF2B5EF4-FFF2-40B4-BE49-F238E27FC236}">
                      <a16:creationId xmlns:a16="http://schemas.microsoft.com/office/drawing/2014/main" id="{19F6AE89-6F24-AE4B-B7A4-3456C158B076}"/>
                    </a:ext>
                  </a:extLst>
                </p:cNvPr>
                <p:cNvPicPr/>
                <p:nvPr/>
              </p:nvPicPr>
              <p:blipFill>
                <a:blip r:embed="rId83"/>
                <a:stretch>
                  <a:fillRect/>
                </a:stretch>
              </p:blipFill>
              <p:spPr>
                <a:xfrm>
                  <a:off x="10697239" y="1988464"/>
                  <a:ext cx="141480" cy="485640"/>
                </a:xfrm>
                <a:prstGeom prst="rect">
                  <a:avLst/>
                </a:prstGeom>
              </p:spPr>
            </p:pic>
          </mc:Fallback>
        </mc:AlternateContent>
      </p:grpSp>
      <p:grpSp>
        <p:nvGrpSpPr>
          <p:cNvPr id="108" name="Group 107">
            <a:extLst>
              <a:ext uri="{FF2B5EF4-FFF2-40B4-BE49-F238E27FC236}">
                <a16:creationId xmlns:a16="http://schemas.microsoft.com/office/drawing/2014/main" id="{E4AD1A90-71D3-F142-A918-63D61FBA9EA7}"/>
              </a:ext>
            </a:extLst>
          </p:cNvPr>
          <p:cNvGrpSpPr/>
          <p:nvPr/>
        </p:nvGrpSpPr>
        <p:grpSpPr>
          <a:xfrm>
            <a:off x="11002519" y="2156224"/>
            <a:ext cx="142560" cy="175320"/>
            <a:chOff x="11002519" y="2156224"/>
            <a:chExt cx="142560" cy="175320"/>
          </a:xfrm>
        </p:grpSpPr>
        <mc:AlternateContent xmlns:mc="http://schemas.openxmlformats.org/markup-compatibility/2006" xmlns:p14="http://schemas.microsoft.com/office/powerpoint/2010/main">
          <mc:Choice Requires="p14">
            <p:contentPart p14:bwMode="auto" r:id="rId84">
              <p14:nvContentPartPr>
                <p14:cNvPr id="106" name="Ink 105">
                  <a:extLst>
                    <a:ext uri="{FF2B5EF4-FFF2-40B4-BE49-F238E27FC236}">
                      <a16:creationId xmlns:a16="http://schemas.microsoft.com/office/drawing/2014/main" id="{92117C1B-1F97-A741-86EA-208DBCEB6572}"/>
                    </a:ext>
                  </a:extLst>
                </p14:cNvPr>
                <p14:cNvContentPartPr/>
                <p14:nvPr/>
              </p14:nvContentPartPr>
              <p14:xfrm>
                <a:off x="11053639" y="2156224"/>
                <a:ext cx="36000" cy="13320"/>
              </p14:xfrm>
            </p:contentPart>
          </mc:Choice>
          <mc:Fallback xmlns="">
            <p:pic>
              <p:nvPicPr>
                <p:cNvPr id="106" name="Ink 105">
                  <a:extLst>
                    <a:ext uri="{FF2B5EF4-FFF2-40B4-BE49-F238E27FC236}">
                      <a16:creationId xmlns:a16="http://schemas.microsoft.com/office/drawing/2014/main" id="{92117C1B-1F97-A741-86EA-208DBCEB6572}"/>
                    </a:ext>
                  </a:extLst>
                </p:cNvPr>
                <p:cNvPicPr/>
                <p:nvPr/>
              </p:nvPicPr>
              <p:blipFill>
                <a:blip r:embed="rId85"/>
                <a:stretch>
                  <a:fillRect/>
                </a:stretch>
              </p:blipFill>
              <p:spPr>
                <a:xfrm>
                  <a:off x="11038519" y="2140744"/>
                  <a:ext cx="66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7" name="Ink 106">
                  <a:extLst>
                    <a:ext uri="{FF2B5EF4-FFF2-40B4-BE49-F238E27FC236}">
                      <a16:creationId xmlns:a16="http://schemas.microsoft.com/office/drawing/2014/main" id="{65105206-88C5-B541-B365-B694567FC56A}"/>
                    </a:ext>
                  </a:extLst>
                </p14:cNvPr>
                <p14:cNvContentPartPr/>
                <p14:nvPr/>
              </p14:nvContentPartPr>
              <p14:xfrm>
                <a:off x="11002519" y="2156224"/>
                <a:ext cx="142560" cy="175320"/>
              </p14:xfrm>
            </p:contentPart>
          </mc:Choice>
          <mc:Fallback xmlns="">
            <p:pic>
              <p:nvPicPr>
                <p:cNvPr id="107" name="Ink 106">
                  <a:extLst>
                    <a:ext uri="{FF2B5EF4-FFF2-40B4-BE49-F238E27FC236}">
                      <a16:creationId xmlns:a16="http://schemas.microsoft.com/office/drawing/2014/main" id="{65105206-88C5-B541-B365-B694567FC56A}"/>
                    </a:ext>
                  </a:extLst>
                </p:cNvPr>
                <p:cNvPicPr/>
                <p:nvPr/>
              </p:nvPicPr>
              <p:blipFill>
                <a:blip r:embed="rId87"/>
                <a:stretch>
                  <a:fillRect/>
                </a:stretch>
              </p:blipFill>
              <p:spPr>
                <a:xfrm>
                  <a:off x="10987399" y="2140744"/>
                  <a:ext cx="173160" cy="20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109" name="Ink 108">
                <a:extLst>
                  <a:ext uri="{FF2B5EF4-FFF2-40B4-BE49-F238E27FC236}">
                    <a16:creationId xmlns:a16="http://schemas.microsoft.com/office/drawing/2014/main" id="{DCEEE42F-0352-5A49-8F1C-2F1405CAB59A}"/>
                  </a:ext>
                </a:extLst>
              </p14:cNvPr>
              <p14:cNvContentPartPr/>
              <p14:nvPr/>
            </p14:nvContentPartPr>
            <p14:xfrm>
              <a:off x="11316079" y="2110864"/>
              <a:ext cx="176040" cy="162000"/>
            </p14:xfrm>
          </p:contentPart>
        </mc:Choice>
        <mc:Fallback xmlns="">
          <p:pic>
            <p:nvPicPr>
              <p:cNvPr id="109" name="Ink 108">
                <a:extLst>
                  <a:ext uri="{FF2B5EF4-FFF2-40B4-BE49-F238E27FC236}">
                    <a16:creationId xmlns:a16="http://schemas.microsoft.com/office/drawing/2014/main" id="{DCEEE42F-0352-5A49-8F1C-2F1405CAB59A}"/>
                  </a:ext>
                </a:extLst>
              </p:cNvPr>
              <p:cNvPicPr/>
              <p:nvPr/>
            </p:nvPicPr>
            <p:blipFill>
              <a:blip r:embed="rId89"/>
              <a:stretch>
                <a:fillRect/>
              </a:stretch>
            </p:blipFill>
            <p:spPr>
              <a:xfrm>
                <a:off x="11300599" y="2095384"/>
                <a:ext cx="206640" cy="192600"/>
              </a:xfrm>
              <a:prstGeom prst="rect">
                <a:avLst/>
              </a:prstGeom>
            </p:spPr>
          </p:pic>
        </mc:Fallback>
      </mc:AlternateContent>
      <p:grpSp>
        <p:nvGrpSpPr>
          <p:cNvPr id="135" name="Group 134">
            <a:extLst>
              <a:ext uri="{FF2B5EF4-FFF2-40B4-BE49-F238E27FC236}">
                <a16:creationId xmlns:a16="http://schemas.microsoft.com/office/drawing/2014/main" id="{EB4B0A9C-CF5D-FE44-8E70-9C88FD73E6DE}"/>
              </a:ext>
            </a:extLst>
          </p:cNvPr>
          <p:cNvGrpSpPr/>
          <p:nvPr/>
        </p:nvGrpSpPr>
        <p:grpSpPr>
          <a:xfrm>
            <a:off x="9046639" y="2655544"/>
            <a:ext cx="822600" cy="362520"/>
            <a:chOff x="9046639" y="2655544"/>
            <a:chExt cx="822600" cy="362520"/>
          </a:xfrm>
        </p:grpSpPr>
        <mc:AlternateContent xmlns:mc="http://schemas.openxmlformats.org/markup-compatibility/2006" xmlns:p14="http://schemas.microsoft.com/office/powerpoint/2010/main">
          <mc:Choice Requires="p14">
            <p:contentPart p14:bwMode="auto" r:id="rId90">
              <p14:nvContentPartPr>
                <p14:cNvPr id="128" name="Ink 127">
                  <a:extLst>
                    <a:ext uri="{FF2B5EF4-FFF2-40B4-BE49-F238E27FC236}">
                      <a16:creationId xmlns:a16="http://schemas.microsoft.com/office/drawing/2014/main" id="{D875D7E8-6741-7449-A92B-4BB61BA5AB48}"/>
                    </a:ext>
                  </a:extLst>
                </p14:cNvPr>
                <p14:cNvContentPartPr/>
                <p14:nvPr/>
              </p14:nvContentPartPr>
              <p14:xfrm>
                <a:off x="9160039" y="2655544"/>
                <a:ext cx="110520" cy="326160"/>
              </p14:xfrm>
            </p:contentPart>
          </mc:Choice>
          <mc:Fallback xmlns="">
            <p:pic>
              <p:nvPicPr>
                <p:cNvPr id="128" name="Ink 127">
                  <a:extLst>
                    <a:ext uri="{FF2B5EF4-FFF2-40B4-BE49-F238E27FC236}">
                      <a16:creationId xmlns:a16="http://schemas.microsoft.com/office/drawing/2014/main" id="{D875D7E8-6741-7449-A92B-4BB61BA5AB48}"/>
                    </a:ext>
                  </a:extLst>
                </p:cNvPr>
                <p:cNvPicPr/>
                <p:nvPr/>
              </p:nvPicPr>
              <p:blipFill>
                <a:blip r:embed="rId91"/>
                <a:stretch>
                  <a:fillRect/>
                </a:stretch>
              </p:blipFill>
              <p:spPr>
                <a:xfrm>
                  <a:off x="9144919" y="2640064"/>
                  <a:ext cx="1411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29" name="Ink 128">
                  <a:extLst>
                    <a:ext uri="{FF2B5EF4-FFF2-40B4-BE49-F238E27FC236}">
                      <a16:creationId xmlns:a16="http://schemas.microsoft.com/office/drawing/2014/main" id="{0E3F4A5D-9D2A-974F-B795-D0B8C8748035}"/>
                    </a:ext>
                  </a:extLst>
                </p14:cNvPr>
                <p14:cNvContentPartPr/>
                <p14:nvPr/>
              </p14:nvContentPartPr>
              <p14:xfrm>
                <a:off x="9046639" y="2852824"/>
                <a:ext cx="190800" cy="16920"/>
              </p14:xfrm>
            </p:contentPart>
          </mc:Choice>
          <mc:Fallback xmlns="">
            <p:pic>
              <p:nvPicPr>
                <p:cNvPr id="129" name="Ink 128">
                  <a:extLst>
                    <a:ext uri="{FF2B5EF4-FFF2-40B4-BE49-F238E27FC236}">
                      <a16:creationId xmlns:a16="http://schemas.microsoft.com/office/drawing/2014/main" id="{0E3F4A5D-9D2A-974F-B795-D0B8C8748035}"/>
                    </a:ext>
                  </a:extLst>
                </p:cNvPr>
                <p:cNvPicPr/>
                <p:nvPr/>
              </p:nvPicPr>
              <p:blipFill>
                <a:blip r:embed="rId93"/>
                <a:stretch>
                  <a:fillRect/>
                </a:stretch>
              </p:blipFill>
              <p:spPr>
                <a:xfrm>
                  <a:off x="9031159" y="2837704"/>
                  <a:ext cx="221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0" name="Ink 129">
                  <a:extLst>
                    <a:ext uri="{FF2B5EF4-FFF2-40B4-BE49-F238E27FC236}">
                      <a16:creationId xmlns:a16="http://schemas.microsoft.com/office/drawing/2014/main" id="{098D394D-E56F-6E4B-997B-7FAC22781A8B}"/>
                    </a:ext>
                  </a:extLst>
                </p14:cNvPr>
                <p14:cNvContentPartPr/>
                <p14:nvPr/>
              </p14:nvContentPartPr>
              <p14:xfrm>
                <a:off x="9360199" y="2723584"/>
                <a:ext cx="80640" cy="179640"/>
              </p14:xfrm>
            </p:contentPart>
          </mc:Choice>
          <mc:Fallback xmlns="">
            <p:pic>
              <p:nvPicPr>
                <p:cNvPr id="130" name="Ink 129">
                  <a:extLst>
                    <a:ext uri="{FF2B5EF4-FFF2-40B4-BE49-F238E27FC236}">
                      <a16:creationId xmlns:a16="http://schemas.microsoft.com/office/drawing/2014/main" id="{098D394D-E56F-6E4B-997B-7FAC22781A8B}"/>
                    </a:ext>
                  </a:extLst>
                </p:cNvPr>
                <p:cNvPicPr/>
                <p:nvPr/>
              </p:nvPicPr>
              <p:blipFill>
                <a:blip r:embed="rId95"/>
                <a:stretch>
                  <a:fillRect/>
                </a:stretch>
              </p:blipFill>
              <p:spPr>
                <a:xfrm>
                  <a:off x="9344719" y="2708464"/>
                  <a:ext cx="1112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31" name="Ink 130">
                  <a:extLst>
                    <a:ext uri="{FF2B5EF4-FFF2-40B4-BE49-F238E27FC236}">
                      <a16:creationId xmlns:a16="http://schemas.microsoft.com/office/drawing/2014/main" id="{E48AC958-32EC-194E-8239-1BE936846DCF}"/>
                    </a:ext>
                  </a:extLst>
                </p14:cNvPr>
                <p14:cNvContentPartPr/>
                <p14:nvPr/>
              </p14:nvContentPartPr>
              <p14:xfrm>
                <a:off x="9470359" y="2752744"/>
                <a:ext cx="86760" cy="130680"/>
              </p14:xfrm>
            </p:contentPart>
          </mc:Choice>
          <mc:Fallback xmlns="">
            <p:pic>
              <p:nvPicPr>
                <p:cNvPr id="131" name="Ink 130">
                  <a:extLst>
                    <a:ext uri="{FF2B5EF4-FFF2-40B4-BE49-F238E27FC236}">
                      <a16:creationId xmlns:a16="http://schemas.microsoft.com/office/drawing/2014/main" id="{E48AC958-32EC-194E-8239-1BE936846DCF}"/>
                    </a:ext>
                  </a:extLst>
                </p:cNvPr>
                <p:cNvPicPr/>
                <p:nvPr/>
              </p:nvPicPr>
              <p:blipFill>
                <a:blip r:embed="rId97"/>
                <a:stretch>
                  <a:fillRect/>
                </a:stretch>
              </p:blipFill>
              <p:spPr>
                <a:xfrm>
                  <a:off x="9455239" y="2737624"/>
                  <a:ext cx="117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32" name="Ink 131">
                  <a:extLst>
                    <a:ext uri="{FF2B5EF4-FFF2-40B4-BE49-F238E27FC236}">
                      <a16:creationId xmlns:a16="http://schemas.microsoft.com/office/drawing/2014/main" id="{441D6F87-9C03-6C46-AA98-6510B2173DFD}"/>
                    </a:ext>
                  </a:extLst>
                </p14:cNvPr>
                <p14:cNvContentPartPr/>
                <p14:nvPr/>
              </p14:nvContentPartPr>
              <p14:xfrm>
                <a:off x="9406639" y="2752744"/>
                <a:ext cx="150120" cy="93960"/>
              </p14:xfrm>
            </p:contentPart>
          </mc:Choice>
          <mc:Fallback xmlns="">
            <p:pic>
              <p:nvPicPr>
                <p:cNvPr id="132" name="Ink 131">
                  <a:extLst>
                    <a:ext uri="{FF2B5EF4-FFF2-40B4-BE49-F238E27FC236}">
                      <a16:creationId xmlns:a16="http://schemas.microsoft.com/office/drawing/2014/main" id="{441D6F87-9C03-6C46-AA98-6510B2173DFD}"/>
                    </a:ext>
                  </a:extLst>
                </p:cNvPr>
                <p:cNvPicPr/>
                <p:nvPr/>
              </p:nvPicPr>
              <p:blipFill>
                <a:blip r:embed="rId99"/>
                <a:stretch>
                  <a:fillRect/>
                </a:stretch>
              </p:blipFill>
              <p:spPr>
                <a:xfrm>
                  <a:off x="9391159" y="2737624"/>
                  <a:ext cx="180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34" name="Ink 133">
                  <a:extLst>
                    <a:ext uri="{FF2B5EF4-FFF2-40B4-BE49-F238E27FC236}">
                      <a16:creationId xmlns:a16="http://schemas.microsoft.com/office/drawing/2014/main" id="{7F2CA2EB-40DD-7748-9DB9-7129176F5018}"/>
                    </a:ext>
                  </a:extLst>
                </p14:cNvPr>
                <p14:cNvContentPartPr/>
                <p14:nvPr/>
              </p14:nvContentPartPr>
              <p14:xfrm>
                <a:off x="9766279" y="2655544"/>
                <a:ext cx="102960" cy="362520"/>
              </p14:xfrm>
            </p:contentPart>
          </mc:Choice>
          <mc:Fallback xmlns="">
            <p:pic>
              <p:nvPicPr>
                <p:cNvPr id="134" name="Ink 133">
                  <a:extLst>
                    <a:ext uri="{FF2B5EF4-FFF2-40B4-BE49-F238E27FC236}">
                      <a16:creationId xmlns:a16="http://schemas.microsoft.com/office/drawing/2014/main" id="{7F2CA2EB-40DD-7748-9DB9-7129176F5018}"/>
                    </a:ext>
                  </a:extLst>
                </p:cNvPr>
                <p:cNvPicPr/>
                <p:nvPr/>
              </p:nvPicPr>
              <p:blipFill>
                <a:blip r:embed="rId103"/>
                <a:stretch>
                  <a:fillRect/>
                </a:stretch>
              </p:blipFill>
              <p:spPr>
                <a:xfrm>
                  <a:off x="9751159" y="2640064"/>
                  <a:ext cx="133560" cy="393120"/>
                </a:xfrm>
                <a:prstGeom prst="rect">
                  <a:avLst/>
                </a:prstGeom>
              </p:spPr>
            </p:pic>
          </mc:Fallback>
        </mc:AlternateContent>
      </p:grpSp>
      <p:grpSp>
        <p:nvGrpSpPr>
          <p:cNvPr id="142" name="Group 141">
            <a:extLst>
              <a:ext uri="{FF2B5EF4-FFF2-40B4-BE49-F238E27FC236}">
                <a16:creationId xmlns:a16="http://schemas.microsoft.com/office/drawing/2014/main" id="{D41E8877-8446-154E-89EA-6B2A1FE2C0D0}"/>
              </a:ext>
            </a:extLst>
          </p:cNvPr>
          <p:cNvGrpSpPr/>
          <p:nvPr/>
        </p:nvGrpSpPr>
        <p:grpSpPr>
          <a:xfrm>
            <a:off x="10077679" y="2674984"/>
            <a:ext cx="647280" cy="376920"/>
            <a:chOff x="10077679" y="2674984"/>
            <a:chExt cx="647280" cy="376920"/>
          </a:xfrm>
        </p:grpSpPr>
        <mc:AlternateContent xmlns:mc="http://schemas.openxmlformats.org/markup-compatibility/2006" xmlns:p14="http://schemas.microsoft.com/office/powerpoint/2010/main">
          <mc:Choice Requires="p14">
            <p:contentPart p14:bwMode="auto" r:id="rId104">
              <p14:nvContentPartPr>
                <p14:cNvPr id="136" name="Ink 135">
                  <a:extLst>
                    <a:ext uri="{FF2B5EF4-FFF2-40B4-BE49-F238E27FC236}">
                      <a16:creationId xmlns:a16="http://schemas.microsoft.com/office/drawing/2014/main" id="{CD111705-6535-324D-B3EB-DC1144066C74}"/>
                    </a:ext>
                  </a:extLst>
                </p14:cNvPr>
                <p14:cNvContentPartPr/>
                <p14:nvPr/>
              </p14:nvContentPartPr>
              <p14:xfrm>
                <a:off x="10077679" y="2820784"/>
                <a:ext cx="3600" cy="21240"/>
              </p14:xfrm>
            </p:contentPart>
          </mc:Choice>
          <mc:Fallback xmlns="">
            <p:pic>
              <p:nvPicPr>
                <p:cNvPr id="136" name="Ink 135">
                  <a:extLst>
                    <a:ext uri="{FF2B5EF4-FFF2-40B4-BE49-F238E27FC236}">
                      <a16:creationId xmlns:a16="http://schemas.microsoft.com/office/drawing/2014/main" id="{CD111705-6535-324D-B3EB-DC1144066C74}"/>
                    </a:ext>
                  </a:extLst>
                </p:cNvPr>
                <p:cNvPicPr/>
                <p:nvPr/>
              </p:nvPicPr>
              <p:blipFill>
                <a:blip r:embed="rId105"/>
                <a:stretch>
                  <a:fillRect/>
                </a:stretch>
              </p:blipFill>
              <p:spPr>
                <a:xfrm>
                  <a:off x="10062559" y="2805664"/>
                  <a:ext cx="34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37" name="Ink 136">
                  <a:extLst>
                    <a:ext uri="{FF2B5EF4-FFF2-40B4-BE49-F238E27FC236}">
                      <a16:creationId xmlns:a16="http://schemas.microsoft.com/office/drawing/2014/main" id="{DC532F0D-3072-C045-AC08-C867A615721D}"/>
                    </a:ext>
                  </a:extLst>
                </p14:cNvPr>
                <p14:cNvContentPartPr/>
                <p14:nvPr/>
              </p14:nvContentPartPr>
              <p14:xfrm>
                <a:off x="10139239" y="2694424"/>
                <a:ext cx="153000" cy="352080"/>
              </p14:xfrm>
            </p:contentPart>
          </mc:Choice>
          <mc:Fallback xmlns="">
            <p:pic>
              <p:nvPicPr>
                <p:cNvPr id="137" name="Ink 136">
                  <a:extLst>
                    <a:ext uri="{FF2B5EF4-FFF2-40B4-BE49-F238E27FC236}">
                      <a16:creationId xmlns:a16="http://schemas.microsoft.com/office/drawing/2014/main" id="{DC532F0D-3072-C045-AC08-C867A615721D}"/>
                    </a:ext>
                  </a:extLst>
                </p:cNvPr>
                <p:cNvPicPr/>
                <p:nvPr/>
              </p:nvPicPr>
              <p:blipFill>
                <a:blip r:embed="rId107"/>
                <a:stretch>
                  <a:fillRect/>
                </a:stretch>
              </p:blipFill>
              <p:spPr>
                <a:xfrm>
                  <a:off x="10124119" y="2679304"/>
                  <a:ext cx="1832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38" name="Ink 137">
                  <a:extLst>
                    <a:ext uri="{FF2B5EF4-FFF2-40B4-BE49-F238E27FC236}">
                      <a16:creationId xmlns:a16="http://schemas.microsoft.com/office/drawing/2014/main" id="{7A94B7A3-2AF5-6E42-92DD-BFE116F66D1C}"/>
                    </a:ext>
                  </a:extLst>
                </p14:cNvPr>
                <p14:cNvContentPartPr/>
                <p14:nvPr/>
              </p14:nvContentPartPr>
              <p14:xfrm>
                <a:off x="10097119" y="2869384"/>
                <a:ext cx="160200" cy="14400"/>
              </p14:xfrm>
            </p:contentPart>
          </mc:Choice>
          <mc:Fallback xmlns="">
            <p:pic>
              <p:nvPicPr>
                <p:cNvPr id="138" name="Ink 137">
                  <a:extLst>
                    <a:ext uri="{FF2B5EF4-FFF2-40B4-BE49-F238E27FC236}">
                      <a16:creationId xmlns:a16="http://schemas.microsoft.com/office/drawing/2014/main" id="{7A94B7A3-2AF5-6E42-92DD-BFE116F66D1C}"/>
                    </a:ext>
                  </a:extLst>
                </p:cNvPr>
                <p:cNvPicPr/>
                <p:nvPr/>
              </p:nvPicPr>
              <p:blipFill>
                <a:blip r:embed="rId109"/>
                <a:stretch>
                  <a:fillRect/>
                </a:stretch>
              </p:blipFill>
              <p:spPr>
                <a:xfrm>
                  <a:off x="10081999" y="2854264"/>
                  <a:ext cx="190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9" name="Ink 138">
                  <a:extLst>
                    <a:ext uri="{FF2B5EF4-FFF2-40B4-BE49-F238E27FC236}">
                      <a16:creationId xmlns:a16="http://schemas.microsoft.com/office/drawing/2014/main" id="{3438B7CD-58B6-2C4E-87B6-0A3DA553E71A}"/>
                    </a:ext>
                  </a:extLst>
                </p14:cNvPr>
                <p14:cNvContentPartPr/>
                <p14:nvPr/>
              </p14:nvContentPartPr>
              <p14:xfrm>
                <a:off x="10334719" y="2752744"/>
                <a:ext cx="93600" cy="202320"/>
              </p14:xfrm>
            </p:contentPart>
          </mc:Choice>
          <mc:Fallback xmlns="">
            <p:pic>
              <p:nvPicPr>
                <p:cNvPr id="139" name="Ink 138">
                  <a:extLst>
                    <a:ext uri="{FF2B5EF4-FFF2-40B4-BE49-F238E27FC236}">
                      <a16:creationId xmlns:a16="http://schemas.microsoft.com/office/drawing/2014/main" id="{3438B7CD-58B6-2C4E-87B6-0A3DA553E71A}"/>
                    </a:ext>
                  </a:extLst>
                </p:cNvPr>
                <p:cNvPicPr/>
                <p:nvPr/>
              </p:nvPicPr>
              <p:blipFill>
                <a:blip r:embed="rId111"/>
                <a:stretch>
                  <a:fillRect/>
                </a:stretch>
              </p:blipFill>
              <p:spPr>
                <a:xfrm>
                  <a:off x="10319239" y="2737624"/>
                  <a:ext cx="1242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40" name="Ink 139">
                  <a:extLst>
                    <a:ext uri="{FF2B5EF4-FFF2-40B4-BE49-F238E27FC236}">
                      <a16:creationId xmlns:a16="http://schemas.microsoft.com/office/drawing/2014/main" id="{0EB14044-AC3F-8049-833A-AB5E889A0C10}"/>
                    </a:ext>
                  </a:extLst>
                </p14:cNvPr>
                <p14:cNvContentPartPr/>
                <p14:nvPr/>
              </p14:nvContentPartPr>
              <p14:xfrm>
                <a:off x="10509679" y="2733304"/>
                <a:ext cx="81360" cy="225720"/>
              </p14:xfrm>
            </p:contentPart>
          </mc:Choice>
          <mc:Fallback xmlns="">
            <p:pic>
              <p:nvPicPr>
                <p:cNvPr id="140" name="Ink 139">
                  <a:extLst>
                    <a:ext uri="{FF2B5EF4-FFF2-40B4-BE49-F238E27FC236}">
                      <a16:creationId xmlns:a16="http://schemas.microsoft.com/office/drawing/2014/main" id="{0EB14044-AC3F-8049-833A-AB5E889A0C10}"/>
                    </a:ext>
                  </a:extLst>
                </p:cNvPr>
                <p:cNvPicPr/>
                <p:nvPr/>
              </p:nvPicPr>
              <p:blipFill>
                <a:blip r:embed="rId113"/>
                <a:stretch>
                  <a:fillRect/>
                </a:stretch>
              </p:blipFill>
              <p:spPr>
                <a:xfrm>
                  <a:off x="10494559" y="2718184"/>
                  <a:ext cx="1116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41" name="Ink 140">
                  <a:extLst>
                    <a:ext uri="{FF2B5EF4-FFF2-40B4-BE49-F238E27FC236}">
                      <a16:creationId xmlns:a16="http://schemas.microsoft.com/office/drawing/2014/main" id="{1AAD0D2A-8EB5-4240-8939-283EF0C5ED7D}"/>
                    </a:ext>
                  </a:extLst>
                </p14:cNvPr>
                <p14:cNvContentPartPr/>
                <p14:nvPr/>
              </p14:nvContentPartPr>
              <p14:xfrm>
                <a:off x="10567999" y="2674984"/>
                <a:ext cx="156960" cy="376920"/>
              </p14:xfrm>
            </p:contentPart>
          </mc:Choice>
          <mc:Fallback xmlns="">
            <p:pic>
              <p:nvPicPr>
                <p:cNvPr id="141" name="Ink 140">
                  <a:extLst>
                    <a:ext uri="{FF2B5EF4-FFF2-40B4-BE49-F238E27FC236}">
                      <a16:creationId xmlns:a16="http://schemas.microsoft.com/office/drawing/2014/main" id="{1AAD0D2A-8EB5-4240-8939-283EF0C5ED7D}"/>
                    </a:ext>
                  </a:extLst>
                </p:cNvPr>
                <p:cNvPicPr/>
                <p:nvPr/>
              </p:nvPicPr>
              <p:blipFill>
                <a:blip r:embed="rId115"/>
                <a:stretch>
                  <a:fillRect/>
                </a:stretch>
              </p:blipFill>
              <p:spPr>
                <a:xfrm>
                  <a:off x="10552879" y="2659504"/>
                  <a:ext cx="187560" cy="407160"/>
                </a:xfrm>
                <a:prstGeom prst="rect">
                  <a:avLst/>
                </a:prstGeom>
              </p:spPr>
            </p:pic>
          </mc:Fallback>
        </mc:AlternateContent>
      </p:grpSp>
      <p:grpSp>
        <p:nvGrpSpPr>
          <p:cNvPr id="145" name="Group 144">
            <a:extLst>
              <a:ext uri="{FF2B5EF4-FFF2-40B4-BE49-F238E27FC236}">
                <a16:creationId xmlns:a16="http://schemas.microsoft.com/office/drawing/2014/main" id="{BB4EB562-83EE-C842-AB95-320CBB85F5A8}"/>
              </a:ext>
            </a:extLst>
          </p:cNvPr>
          <p:cNvGrpSpPr/>
          <p:nvPr/>
        </p:nvGrpSpPr>
        <p:grpSpPr>
          <a:xfrm>
            <a:off x="10933039" y="2723584"/>
            <a:ext cx="391680" cy="232200"/>
            <a:chOff x="10933039" y="2723584"/>
            <a:chExt cx="391680" cy="232200"/>
          </a:xfrm>
        </p:grpSpPr>
        <mc:AlternateContent xmlns:mc="http://schemas.openxmlformats.org/markup-compatibility/2006" xmlns:p14="http://schemas.microsoft.com/office/powerpoint/2010/main">
          <mc:Choice Requires="p14">
            <p:contentPart p14:bwMode="auto" r:id="rId116">
              <p14:nvContentPartPr>
                <p14:cNvPr id="143" name="Ink 142">
                  <a:extLst>
                    <a:ext uri="{FF2B5EF4-FFF2-40B4-BE49-F238E27FC236}">
                      <a16:creationId xmlns:a16="http://schemas.microsoft.com/office/drawing/2014/main" id="{9CCD1A85-24B2-4741-B10C-CD5B16E57324}"/>
                    </a:ext>
                  </a:extLst>
                </p14:cNvPr>
                <p14:cNvContentPartPr/>
                <p14:nvPr/>
              </p14:nvContentPartPr>
              <p14:xfrm>
                <a:off x="10933039" y="2723584"/>
                <a:ext cx="156240" cy="232200"/>
              </p14:xfrm>
            </p:contentPart>
          </mc:Choice>
          <mc:Fallback xmlns="">
            <p:pic>
              <p:nvPicPr>
                <p:cNvPr id="143" name="Ink 142">
                  <a:extLst>
                    <a:ext uri="{FF2B5EF4-FFF2-40B4-BE49-F238E27FC236}">
                      <a16:creationId xmlns:a16="http://schemas.microsoft.com/office/drawing/2014/main" id="{9CCD1A85-24B2-4741-B10C-CD5B16E57324}"/>
                    </a:ext>
                  </a:extLst>
                </p:cNvPr>
                <p:cNvPicPr/>
                <p:nvPr/>
              </p:nvPicPr>
              <p:blipFill>
                <a:blip r:embed="rId117"/>
                <a:stretch>
                  <a:fillRect/>
                </a:stretch>
              </p:blipFill>
              <p:spPr>
                <a:xfrm>
                  <a:off x="10917919" y="2708464"/>
                  <a:ext cx="186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4" name="Ink 143">
                  <a:extLst>
                    <a:ext uri="{FF2B5EF4-FFF2-40B4-BE49-F238E27FC236}">
                      <a16:creationId xmlns:a16="http://schemas.microsoft.com/office/drawing/2014/main" id="{8628BFD8-FDCA-A24B-B1DE-416568F49853}"/>
                    </a:ext>
                  </a:extLst>
                </p14:cNvPr>
                <p14:cNvContentPartPr/>
                <p14:nvPr/>
              </p14:nvContentPartPr>
              <p14:xfrm>
                <a:off x="11173159" y="2819344"/>
                <a:ext cx="151560" cy="109080"/>
              </p14:xfrm>
            </p:contentPart>
          </mc:Choice>
          <mc:Fallback xmlns="">
            <p:pic>
              <p:nvPicPr>
                <p:cNvPr id="144" name="Ink 143">
                  <a:extLst>
                    <a:ext uri="{FF2B5EF4-FFF2-40B4-BE49-F238E27FC236}">
                      <a16:creationId xmlns:a16="http://schemas.microsoft.com/office/drawing/2014/main" id="{8628BFD8-FDCA-A24B-B1DE-416568F49853}"/>
                    </a:ext>
                  </a:extLst>
                </p:cNvPr>
                <p:cNvPicPr/>
                <p:nvPr/>
              </p:nvPicPr>
              <p:blipFill>
                <a:blip r:embed="rId119"/>
                <a:stretch>
                  <a:fillRect/>
                </a:stretch>
              </p:blipFill>
              <p:spPr>
                <a:xfrm>
                  <a:off x="11158039" y="2804224"/>
                  <a:ext cx="182160" cy="139680"/>
                </a:xfrm>
                <a:prstGeom prst="rect">
                  <a:avLst/>
                </a:prstGeom>
              </p:spPr>
            </p:pic>
          </mc:Fallback>
        </mc:AlternateContent>
      </p:grpSp>
      <p:grpSp>
        <p:nvGrpSpPr>
          <p:cNvPr id="159" name="Group 158">
            <a:extLst>
              <a:ext uri="{FF2B5EF4-FFF2-40B4-BE49-F238E27FC236}">
                <a16:creationId xmlns:a16="http://schemas.microsoft.com/office/drawing/2014/main" id="{26FDCA4E-7A2F-2D4E-B56C-920CCFD2F429}"/>
              </a:ext>
            </a:extLst>
          </p:cNvPr>
          <p:cNvGrpSpPr/>
          <p:nvPr/>
        </p:nvGrpSpPr>
        <p:grpSpPr>
          <a:xfrm>
            <a:off x="5058199" y="3599104"/>
            <a:ext cx="3876480" cy="2371680"/>
            <a:chOff x="5058199" y="3599104"/>
            <a:chExt cx="3876480" cy="2371680"/>
          </a:xfrm>
        </p:grpSpPr>
        <mc:AlternateContent xmlns:mc="http://schemas.openxmlformats.org/markup-compatibility/2006" xmlns:p14="http://schemas.microsoft.com/office/powerpoint/2010/main">
          <mc:Choice Requires="p14">
            <p:contentPart p14:bwMode="auto" r:id="rId120">
              <p14:nvContentPartPr>
                <p14:cNvPr id="35" name="Ink 34">
                  <a:extLst>
                    <a:ext uri="{FF2B5EF4-FFF2-40B4-BE49-F238E27FC236}">
                      <a16:creationId xmlns:a16="http://schemas.microsoft.com/office/drawing/2014/main" id="{28B3A52B-494E-BD42-ACD5-B483CA4E0E57}"/>
                    </a:ext>
                  </a:extLst>
                </p14:cNvPr>
                <p14:cNvContentPartPr/>
                <p14:nvPr/>
              </p14:nvContentPartPr>
              <p14:xfrm>
                <a:off x="5186719" y="4542664"/>
                <a:ext cx="166320" cy="147960"/>
              </p14:xfrm>
            </p:contentPart>
          </mc:Choice>
          <mc:Fallback xmlns="">
            <p:pic>
              <p:nvPicPr>
                <p:cNvPr id="35" name="Ink 34">
                  <a:extLst>
                    <a:ext uri="{FF2B5EF4-FFF2-40B4-BE49-F238E27FC236}">
                      <a16:creationId xmlns:a16="http://schemas.microsoft.com/office/drawing/2014/main" id="{28B3A52B-494E-BD42-ACD5-B483CA4E0E57}"/>
                    </a:ext>
                  </a:extLst>
                </p:cNvPr>
                <p:cNvPicPr/>
                <p:nvPr/>
              </p:nvPicPr>
              <p:blipFill>
                <a:blip r:embed="rId121"/>
                <a:stretch>
                  <a:fillRect/>
                </a:stretch>
              </p:blipFill>
              <p:spPr>
                <a:xfrm>
                  <a:off x="5171599" y="4527544"/>
                  <a:ext cx="196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6" name="Ink 35">
                  <a:extLst>
                    <a:ext uri="{FF2B5EF4-FFF2-40B4-BE49-F238E27FC236}">
                      <a16:creationId xmlns:a16="http://schemas.microsoft.com/office/drawing/2014/main" id="{7FEBE284-6C1B-B04A-BD4C-47B2E46C1879}"/>
                    </a:ext>
                  </a:extLst>
                </p14:cNvPr>
                <p14:cNvContentPartPr/>
                <p14:nvPr/>
              </p14:nvContentPartPr>
              <p14:xfrm>
                <a:off x="7690519" y="4513504"/>
                <a:ext cx="146520" cy="219240"/>
              </p14:xfrm>
            </p:contentPart>
          </mc:Choice>
          <mc:Fallback xmlns="">
            <p:pic>
              <p:nvPicPr>
                <p:cNvPr id="36" name="Ink 35">
                  <a:extLst>
                    <a:ext uri="{FF2B5EF4-FFF2-40B4-BE49-F238E27FC236}">
                      <a16:creationId xmlns:a16="http://schemas.microsoft.com/office/drawing/2014/main" id="{7FEBE284-6C1B-B04A-BD4C-47B2E46C1879}"/>
                    </a:ext>
                  </a:extLst>
                </p:cNvPr>
                <p:cNvPicPr/>
                <p:nvPr/>
              </p:nvPicPr>
              <p:blipFill>
                <a:blip r:embed="rId123"/>
                <a:stretch>
                  <a:fillRect/>
                </a:stretch>
              </p:blipFill>
              <p:spPr>
                <a:xfrm>
                  <a:off x="7675399" y="4498384"/>
                  <a:ext cx="177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7" name="Ink 36">
                  <a:extLst>
                    <a:ext uri="{FF2B5EF4-FFF2-40B4-BE49-F238E27FC236}">
                      <a16:creationId xmlns:a16="http://schemas.microsoft.com/office/drawing/2014/main" id="{8BFC88B9-EC35-6649-A20B-E136DF403139}"/>
                    </a:ext>
                  </a:extLst>
                </p14:cNvPr>
                <p14:cNvContentPartPr/>
                <p14:nvPr/>
              </p14:nvContentPartPr>
              <p14:xfrm>
                <a:off x="5226679" y="5029024"/>
                <a:ext cx="39960" cy="374760"/>
              </p14:xfrm>
            </p:contentPart>
          </mc:Choice>
          <mc:Fallback xmlns="">
            <p:pic>
              <p:nvPicPr>
                <p:cNvPr id="37" name="Ink 36">
                  <a:extLst>
                    <a:ext uri="{FF2B5EF4-FFF2-40B4-BE49-F238E27FC236}">
                      <a16:creationId xmlns:a16="http://schemas.microsoft.com/office/drawing/2014/main" id="{8BFC88B9-EC35-6649-A20B-E136DF403139}"/>
                    </a:ext>
                  </a:extLst>
                </p:cNvPr>
                <p:cNvPicPr/>
                <p:nvPr/>
              </p:nvPicPr>
              <p:blipFill>
                <a:blip r:embed="rId125"/>
                <a:stretch>
                  <a:fillRect/>
                </a:stretch>
              </p:blipFill>
              <p:spPr>
                <a:xfrm>
                  <a:off x="5211559" y="5013904"/>
                  <a:ext cx="7056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8" name="Ink 37">
                  <a:extLst>
                    <a:ext uri="{FF2B5EF4-FFF2-40B4-BE49-F238E27FC236}">
                      <a16:creationId xmlns:a16="http://schemas.microsoft.com/office/drawing/2014/main" id="{199419B0-E85B-D746-B055-56D0FD5D5B79}"/>
                    </a:ext>
                  </a:extLst>
                </p14:cNvPr>
                <p14:cNvContentPartPr/>
                <p14:nvPr/>
              </p14:nvContentPartPr>
              <p14:xfrm>
                <a:off x="5174839" y="5338624"/>
                <a:ext cx="195120" cy="96120"/>
              </p14:xfrm>
            </p:contentPart>
          </mc:Choice>
          <mc:Fallback xmlns="">
            <p:pic>
              <p:nvPicPr>
                <p:cNvPr id="38" name="Ink 37">
                  <a:extLst>
                    <a:ext uri="{FF2B5EF4-FFF2-40B4-BE49-F238E27FC236}">
                      <a16:creationId xmlns:a16="http://schemas.microsoft.com/office/drawing/2014/main" id="{199419B0-E85B-D746-B055-56D0FD5D5B79}"/>
                    </a:ext>
                  </a:extLst>
                </p:cNvPr>
                <p:cNvPicPr/>
                <p:nvPr/>
              </p:nvPicPr>
              <p:blipFill>
                <a:blip r:embed="rId127"/>
                <a:stretch>
                  <a:fillRect/>
                </a:stretch>
              </p:blipFill>
              <p:spPr>
                <a:xfrm>
                  <a:off x="5159719" y="5323504"/>
                  <a:ext cx="225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1" name="Ink 50">
                  <a:extLst>
                    <a:ext uri="{FF2B5EF4-FFF2-40B4-BE49-F238E27FC236}">
                      <a16:creationId xmlns:a16="http://schemas.microsoft.com/office/drawing/2014/main" id="{8BC5B4A4-99EB-8843-AEB4-F59F41CF1BD4}"/>
                    </a:ext>
                  </a:extLst>
                </p14:cNvPr>
                <p14:cNvContentPartPr/>
                <p14:nvPr/>
              </p14:nvContentPartPr>
              <p14:xfrm>
                <a:off x="5145679" y="5583424"/>
                <a:ext cx="97560" cy="287280"/>
              </p14:xfrm>
            </p:contentPart>
          </mc:Choice>
          <mc:Fallback xmlns="">
            <p:pic>
              <p:nvPicPr>
                <p:cNvPr id="51" name="Ink 50">
                  <a:extLst>
                    <a:ext uri="{FF2B5EF4-FFF2-40B4-BE49-F238E27FC236}">
                      <a16:creationId xmlns:a16="http://schemas.microsoft.com/office/drawing/2014/main" id="{8BC5B4A4-99EB-8843-AEB4-F59F41CF1BD4}"/>
                    </a:ext>
                  </a:extLst>
                </p:cNvPr>
                <p:cNvPicPr/>
                <p:nvPr/>
              </p:nvPicPr>
              <p:blipFill>
                <a:blip r:embed="rId129"/>
                <a:stretch>
                  <a:fillRect/>
                </a:stretch>
              </p:blipFill>
              <p:spPr>
                <a:xfrm>
                  <a:off x="5130559" y="5568304"/>
                  <a:ext cx="1281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2" name="Ink 51">
                  <a:extLst>
                    <a:ext uri="{FF2B5EF4-FFF2-40B4-BE49-F238E27FC236}">
                      <a16:creationId xmlns:a16="http://schemas.microsoft.com/office/drawing/2014/main" id="{DC5A6AB0-7C82-3745-A5D9-8B2F29F15469}"/>
                    </a:ext>
                  </a:extLst>
                </p14:cNvPr>
                <p14:cNvContentPartPr/>
                <p14:nvPr/>
              </p14:nvContentPartPr>
              <p14:xfrm>
                <a:off x="5058199" y="5738944"/>
                <a:ext cx="172080" cy="19800"/>
              </p14:xfrm>
            </p:contentPart>
          </mc:Choice>
          <mc:Fallback xmlns="">
            <p:pic>
              <p:nvPicPr>
                <p:cNvPr id="52" name="Ink 51">
                  <a:extLst>
                    <a:ext uri="{FF2B5EF4-FFF2-40B4-BE49-F238E27FC236}">
                      <a16:creationId xmlns:a16="http://schemas.microsoft.com/office/drawing/2014/main" id="{DC5A6AB0-7C82-3745-A5D9-8B2F29F15469}"/>
                    </a:ext>
                  </a:extLst>
                </p:cNvPr>
                <p:cNvPicPr/>
                <p:nvPr/>
              </p:nvPicPr>
              <p:blipFill>
                <a:blip r:embed="rId131"/>
                <a:stretch>
                  <a:fillRect/>
                </a:stretch>
              </p:blipFill>
              <p:spPr>
                <a:xfrm>
                  <a:off x="5043079" y="5723824"/>
                  <a:ext cx="202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3" name="Ink 52">
                  <a:extLst>
                    <a:ext uri="{FF2B5EF4-FFF2-40B4-BE49-F238E27FC236}">
                      <a16:creationId xmlns:a16="http://schemas.microsoft.com/office/drawing/2014/main" id="{8B9E3EF7-573E-4D4A-A273-EC062236D510}"/>
                    </a:ext>
                  </a:extLst>
                </p14:cNvPr>
                <p14:cNvContentPartPr/>
                <p14:nvPr/>
              </p14:nvContentPartPr>
              <p14:xfrm>
                <a:off x="5300839" y="5651464"/>
                <a:ext cx="68760" cy="162000"/>
              </p14:xfrm>
            </p:contentPart>
          </mc:Choice>
          <mc:Fallback xmlns="">
            <p:pic>
              <p:nvPicPr>
                <p:cNvPr id="53" name="Ink 52">
                  <a:extLst>
                    <a:ext uri="{FF2B5EF4-FFF2-40B4-BE49-F238E27FC236}">
                      <a16:creationId xmlns:a16="http://schemas.microsoft.com/office/drawing/2014/main" id="{8B9E3EF7-573E-4D4A-A273-EC062236D510}"/>
                    </a:ext>
                  </a:extLst>
                </p:cNvPr>
                <p:cNvPicPr/>
                <p:nvPr/>
              </p:nvPicPr>
              <p:blipFill>
                <a:blip r:embed="rId133"/>
                <a:stretch>
                  <a:fillRect/>
                </a:stretch>
              </p:blipFill>
              <p:spPr>
                <a:xfrm>
                  <a:off x="5285719" y="5636344"/>
                  <a:ext cx="99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4" name="Ink 53">
                  <a:extLst>
                    <a:ext uri="{FF2B5EF4-FFF2-40B4-BE49-F238E27FC236}">
                      <a16:creationId xmlns:a16="http://schemas.microsoft.com/office/drawing/2014/main" id="{0B5B8F70-127C-D04E-B739-D74E0A224826}"/>
                    </a:ext>
                  </a:extLst>
                </p14:cNvPr>
                <p14:cNvContentPartPr/>
                <p14:nvPr/>
              </p14:nvContentPartPr>
              <p14:xfrm>
                <a:off x="5421439" y="5724184"/>
                <a:ext cx="78120" cy="45720"/>
              </p14:xfrm>
            </p:contentPart>
          </mc:Choice>
          <mc:Fallback xmlns="">
            <p:pic>
              <p:nvPicPr>
                <p:cNvPr id="54" name="Ink 53">
                  <a:extLst>
                    <a:ext uri="{FF2B5EF4-FFF2-40B4-BE49-F238E27FC236}">
                      <a16:creationId xmlns:a16="http://schemas.microsoft.com/office/drawing/2014/main" id="{0B5B8F70-127C-D04E-B739-D74E0A224826}"/>
                    </a:ext>
                  </a:extLst>
                </p:cNvPr>
                <p:cNvPicPr/>
                <p:nvPr/>
              </p:nvPicPr>
              <p:blipFill>
                <a:blip r:embed="rId135"/>
                <a:stretch>
                  <a:fillRect/>
                </a:stretch>
              </p:blipFill>
              <p:spPr>
                <a:xfrm>
                  <a:off x="5406319" y="5708704"/>
                  <a:ext cx="108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5" name="Ink 54">
                  <a:extLst>
                    <a:ext uri="{FF2B5EF4-FFF2-40B4-BE49-F238E27FC236}">
                      <a16:creationId xmlns:a16="http://schemas.microsoft.com/office/drawing/2014/main" id="{E0B3CD39-D6B1-3D4E-B61B-DD037CF26ADE}"/>
                    </a:ext>
                  </a:extLst>
                </p14:cNvPr>
                <p14:cNvContentPartPr/>
                <p14:nvPr/>
              </p14:nvContentPartPr>
              <p14:xfrm>
                <a:off x="5518639" y="5593144"/>
                <a:ext cx="81720" cy="250560"/>
              </p14:xfrm>
            </p:contentPart>
          </mc:Choice>
          <mc:Fallback xmlns="">
            <p:pic>
              <p:nvPicPr>
                <p:cNvPr id="55" name="Ink 54">
                  <a:extLst>
                    <a:ext uri="{FF2B5EF4-FFF2-40B4-BE49-F238E27FC236}">
                      <a16:creationId xmlns:a16="http://schemas.microsoft.com/office/drawing/2014/main" id="{E0B3CD39-D6B1-3D4E-B61B-DD037CF26ADE}"/>
                    </a:ext>
                  </a:extLst>
                </p:cNvPr>
                <p:cNvPicPr/>
                <p:nvPr/>
              </p:nvPicPr>
              <p:blipFill>
                <a:blip r:embed="rId137"/>
                <a:stretch>
                  <a:fillRect/>
                </a:stretch>
              </p:blipFill>
              <p:spPr>
                <a:xfrm>
                  <a:off x="5503519" y="5578024"/>
                  <a:ext cx="1119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6" name="Ink 55">
                  <a:extLst>
                    <a:ext uri="{FF2B5EF4-FFF2-40B4-BE49-F238E27FC236}">
                      <a16:creationId xmlns:a16="http://schemas.microsoft.com/office/drawing/2014/main" id="{7AA4603E-79C3-AA47-9531-9FAE435BCF57}"/>
                    </a:ext>
                  </a:extLst>
                </p14:cNvPr>
                <p14:cNvContentPartPr/>
                <p14:nvPr/>
              </p14:nvContentPartPr>
              <p14:xfrm>
                <a:off x="5740759" y="5697544"/>
                <a:ext cx="120240" cy="151200"/>
              </p14:xfrm>
            </p:contentPart>
          </mc:Choice>
          <mc:Fallback xmlns="">
            <p:pic>
              <p:nvPicPr>
                <p:cNvPr id="56" name="Ink 55">
                  <a:extLst>
                    <a:ext uri="{FF2B5EF4-FFF2-40B4-BE49-F238E27FC236}">
                      <a16:creationId xmlns:a16="http://schemas.microsoft.com/office/drawing/2014/main" id="{7AA4603E-79C3-AA47-9531-9FAE435BCF57}"/>
                    </a:ext>
                  </a:extLst>
                </p:cNvPr>
                <p:cNvPicPr/>
                <p:nvPr/>
              </p:nvPicPr>
              <p:blipFill>
                <a:blip r:embed="rId139"/>
                <a:stretch>
                  <a:fillRect/>
                </a:stretch>
              </p:blipFill>
              <p:spPr>
                <a:xfrm>
                  <a:off x="5725639" y="5682064"/>
                  <a:ext cx="150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7" name="Ink 56">
                  <a:extLst>
                    <a:ext uri="{FF2B5EF4-FFF2-40B4-BE49-F238E27FC236}">
                      <a16:creationId xmlns:a16="http://schemas.microsoft.com/office/drawing/2014/main" id="{9A068CE0-E781-3841-B31F-630A26B27C3B}"/>
                    </a:ext>
                  </a:extLst>
                </p14:cNvPr>
                <p14:cNvContentPartPr/>
                <p14:nvPr/>
              </p14:nvContentPartPr>
              <p14:xfrm>
                <a:off x="5923639" y="5768464"/>
                <a:ext cx="126000" cy="60840"/>
              </p14:xfrm>
            </p:contentPart>
          </mc:Choice>
          <mc:Fallback xmlns="">
            <p:pic>
              <p:nvPicPr>
                <p:cNvPr id="57" name="Ink 56">
                  <a:extLst>
                    <a:ext uri="{FF2B5EF4-FFF2-40B4-BE49-F238E27FC236}">
                      <a16:creationId xmlns:a16="http://schemas.microsoft.com/office/drawing/2014/main" id="{9A068CE0-E781-3841-B31F-630A26B27C3B}"/>
                    </a:ext>
                  </a:extLst>
                </p:cNvPr>
                <p:cNvPicPr/>
                <p:nvPr/>
              </p:nvPicPr>
              <p:blipFill>
                <a:blip r:embed="rId141"/>
                <a:stretch>
                  <a:fillRect/>
                </a:stretch>
              </p:blipFill>
              <p:spPr>
                <a:xfrm>
                  <a:off x="5908519" y="5752984"/>
                  <a:ext cx="156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9" name="Ink 58">
                  <a:extLst>
                    <a:ext uri="{FF2B5EF4-FFF2-40B4-BE49-F238E27FC236}">
                      <a16:creationId xmlns:a16="http://schemas.microsoft.com/office/drawing/2014/main" id="{495DBE9E-3329-F147-90D8-C2E2F66E0F52}"/>
                    </a:ext>
                  </a:extLst>
                </p14:cNvPr>
                <p14:cNvContentPartPr/>
                <p14:nvPr/>
              </p14:nvContentPartPr>
              <p14:xfrm>
                <a:off x="6500359" y="4941544"/>
                <a:ext cx="48240" cy="159480"/>
              </p14:xfrm>
            </p:contentPart>
          </mc:Choice>
          <mc:Fallback xmlns="">
            <p:pic>
              <p:nvPicPr>
                <p:cNvPr id="59" name="Ink 58">
                  <a:extLst>
                    <a:ext uri="{FF2B5EF4-FFF2-40B4-BE49-F238E27FC236}">
                      <a16:creationId xmlns:a16="http://schemas.microsoft.com/office/drawing/2014/main" id="{495DBE9E-3329-F147-90D8-C2E2F66E0F52}"/>
                    </a:ext>
                  </a:extLst>
                </p:cNvPr>
                <p:cNvPicPr/>
                <p:nvPr/>
              </p:nvPicPr>
              <p:blipFill>
                <a:blip r:embed="rId143"/>
                <a:stretch>
                  <a:fillRect/>
                </a:stretch>
              </p:blipFill>
              <p:spPr>
                <a:xfrm>
                  <a:off x="6484879" y="4926064"/>
                  <a:ext cx="78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0" name="Ink 59">
                  <a:extLst>
                    <a:ext uri="{FF2B5EF4-FFF2-40B4-BE49-F238E27FC236}">
                      <a16:creationId xmlns:a16="http://schemas.microsoft.com/office/drawing/2014/main" id="{BC92B0CD-100F-1F44-B7AD-252F65E6BF5B}"/>
                    </a:ext>
                  </a:extLst>
                </p14:cNvPr>
                <p14:cNvContentPartPr/>
                <p14:nvPr/>
              </p14:nvContentPartPr>
              <p14:xfrm>
                <a:off x="6536719" y="5311264"/>
                <a:ext cx="164880" cy="207720"/>
              </p14:xfrm>
            </p:contentPart>
          </mc:Choice>
          <mc:Fallback xmlns="">
            <p:pic>
              <p:nvPicPr>
                <p:cNvPr id="60" name="Ink 59">
                  <a:extLst>
                    <a:ext uri="{FF2B5EF4-FFF2-40B4-BE49-F238E27FC236}">
                      <a16:creationId xmlns:a16="http://schemas.microsoft.com/office/drawing/2014/main" id="{BC92B0CD-100F-1F44-B7AD-252F65E6BF5B}"/>
                    </a:ext>
                  </a:extLst>
                </p:cNvPr>
                <p:cNvPicPr/>
                <p:nvPr/>
              </p:nvPicPr>
              <p:blipFill>
                <a:blip r:embed="rId145"/>
                <a:stretch>
                  <a:fillRect/>
                </a:stretch>
              </p:blipFill>
              <p:spPr>
                <a:xfrm>
                  <a:off x="6521599" y="5295784"/>
                  <a:ext cx="1951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1" name="Ink 60">
                  <a:extLst>
                    <a:ext uri="{FF2B5EF4-FFF2-40B4-BE49-F238E27FC236}">
                      <a16:creationId xmlns:a16="http://schemas.microsoft.com/office/drawing/2014/main" id="{CDD53424-A35B-A342-901A-6258F43B103F}"/>
                    </a:ext>
                  </a:extLst>
                </p14:cNvPr>
                <p14:cNvContentPartPr/>
                <p14:nvPr/>
              </p14:nvContentPartPr>
              <p14:xfrm>
                <a:off x="6451759" y="5260144"/>
                <a:ext cx="227880" cy="104760"/>
              </p14:xfrm>
            </p:contentPart>
          </mc:Choice>
          <mc:Fallback xmlns="">
            <p:pic>
              <p:nvPicPr>
                <p:cNvPr id="61" name="Ink 60">
                  <a:extLst>
                    <a:ext uri="{FF2B5EF4-FFF2-40B4-BE49-F238E27FC236}">
                      <a16:creationId xmlns:a16="http://schemas.microsoft.com/office/drawing/2014/main" id="{CDD53424-A35B-A342-901A-6258F43B103F}"/>
                    </a:ext>
                  </a:extLst>
                </p:cNvPr>
                <p:cNvPicPr/>
                <p:nvPr/>
              </p:nvPicPr>
              <p:blipFill>
                <a:blip r:embed="rId147"/>
                <a:stretch>
                  <a:fillRect/>
                </a:stretch>
              </p:blipFill>
              <p:spPr>
                <a:xfrm>
                  <a:off x="6436279" y="5245024"/>
                  <a:ext cx="258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3" name="Ink 62">
                  <a:extLst>
                    <a:ext uri="{FF2B5EF4-FFF2-40B4-BE49-F238E27FC236}">
                      <a16:creationId xmlns:a16="http://schemas.microsoft.com/office/drawing/2014/main" id="{3E52D211-597B-CB41-96C9-D1B61E05FE84}"/>
                    </a:ext>
                  </a:extLst>
                </p14:cNvPr>
                <p14:cNvContentPartPr/>
                <p14:nvPr/>
              </p14:nvContentPartPr>
              <p14:xfrm>
                <a:off x="6877999" y="5492344"/>
                <a:ext cx="122040" cy="98640"/>
              </p14:xfrm>
            </p:contentPart>
          </mc:Choice>
          <mc:Fallback xmlns="">
            <p:pic>
              <p:nvPicPr>
                <p:cNvPr id="63" name="Ink 62">
                  <a:extLst>
                    <a:ext uri="{FF2B5EF4-FFF2-40B4-BE49-F238E27FC236}">
                      <a16:creationId xmlns:a16="http://schemas.microsoft.com/office/drawing/2014/main" id="{3E52D211-597B-CB41-96C9-D1B61E05FE84}"/>
                    </a:ext>
                  </a:extLst>
                </p:cNvPr>
                <p:cNvPicPr/>
                <p:nvPr/>
              </p:nvPicPr>
              <p:blipFill>
                <a:blip r:embed="rId149"/>
                <a:stretch>
                  <a:fillRect/>
                </a:stretch>
              </p:blipFill>
              <p:spPr>
                <a:xfrm>
                  <a:off x="6862879" y="5476864"/>
                  <a:ext cx="152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5" name="Ink 64">
                  <a:extLst>
                    <a:ext uri="{FF2B5EF4-FFF2-40B4-BE49-F238E27FC236}">
                      <a16:creationId xmlns:a16="http://schemas.microsoft.com/office/drawing/2014/main" id="{0BF680F2-40EE-3544-BDFE-7E9AD5E7C0FA}"/>
                    </a:ext>
                  </a:extLst>
                </p14:cNvPr>
                <p14:cNvContentPartPr/>
                <p14:nvPr/>
              </p14:nvContentPartPr>
              <p14:xfrm>
                <a:off x="7139719" y="5563984"/>
                <a:ext cx="79920" cy="7200"/>
              </p14:xfrm>
            </p:contentPart>
          </mc:Choice>
          <mc:Fallback xmlns="">
            <p:pic>
              <p:nvPicPr>
                <p:cNvPr id="65" name="Ink 64">
                  <a:extLst>
                    <a:ext uri="{FF2B5EF4-FFF2-40B4-BE49-F238E27FC236}">
                      <a16:creationId xmlns:a16="http://schemas.microsoft.com/office/drawing/2014/main" id="{0BF680F2-40EE-3544-BDFE-7E9AD5E7C0FA}"/>
                    </a:ext>
                  </a:extLst>
                </p:cNvPr>
                <p:cNvPicPr/>
                <p:nvPr/>
              </p:nvPicPr>
              <p:blipFill>
                <a:blip r:embed="rId151"/>
                <a:stretch>
                  <a:fillRect/>
                </a:stretch>
              </p:blipFill>
              <p:spPr>
                <a:xfrm>
                  <a:off x="7124599" y="5548864"/>
                  <a:ext cx="110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6" name="Ink 65">
                  <a:extLst>
                    <a:ext uri="{FF2B5EF4-FFF2-40B4-BE49-F238E27FC236}">
                      <a16:creationId xmlns:a16="http://schemas.microsoft.com/office/drawing/2014/main" id="{3858E563-7E40-6045-872C-CF75A94473C7}"/>
                    </a:ext>
                  </a:extLst>
                </p14:cNvPr>
                <p14:cNvContentPartPr/>
                <p14:nvPr/>
              </p14:nvContentPartPr>
              <p14:xfrm>
                <a:off x="7149799" y="5505664"/>
                <a:ext cx="13320" cy="120960"/>
              </p14:xfrm>
            </p:contentPart>
          </mc:Choice>
          <mc:Fallback xmlns="">
            <p:pic>
              <p:nvPicPr>
                <p:cNvPr id="66" name="Ink 65">
                  <a:extLst>
                    <a:ext uri="{FF2B5EF4-FFF2-40B4-BE49-F238E27FC236}">
                      <a16:creationId xmlns:a16="http://schemas.microsoft.com/office/drawing/2014/main" id="{3858E563-7E40-6045-872C-CF75A94473C7}"/>
                    </a:ext>
                  </a:extLst>
                </p:cNvPr>
                <p:cNvPicPr/>
                <p:nvPr/>
              </p:nvPicPr>
              <p:blipFill>
                <a:blip r:embed="rId153"/>
                <a:stretch>
                  <a:fillRect/>
                </a:stretch>
              </p:blipFill>
              <p:spPr>
                <a:xfrm>
                  <a:off x="7134319" y="5490544"/>
                  <a:ext cx="43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7" name="Ink 66">
                  <a:extLst>
                    <a:ext uri="{FF2B5EF4-FFF2-40B4-BE49-F238E27FC236}">
                      <a16:creationId xmlns:a16="http://schemas.microsoft.com/office/drawing/2014/main" id="{3E3E9887-42D9-3B4D-AE8D-E2C453CDCCDB}"/>
                    </a:ext>
                  </a:extLst>
                </p14:cNvPr>
                <p14:cNvContentPartPr/>
                <p14:nvPr/>
              </p14:nvContentPartPr>
              <p14:xfrm>
                <a:off x="7289479" y="5457064"/>
                <a:ext cx="117000" cy="182520"/>
              </p14:xfrm>
            </p:contentPart>
          </mc:Choice>
          <mc:Fallback xmlns="">
            <p:pic>
              <p:nvPicPr>
                <p:cNvPr id="67" name="Ink 66">
                  <a:extLst>
                    <a:ext uri="{FF2B5EF4-FFF2-40B4-BE49-F238E27FC236}">
                      <a16:creationId xmlns:a16="http://schemas.microsoft.com/office/drawing/2014/main" id="{3E3E9887-42D9-3B4D-AE8D-E2C453CDCCDB}"/>
                    </a:ext>
                  </a:extLst>
                </p:cNvPr>
                <p:cNvPicPr/>
                <p:nvPr/>
              </p:nvPicPr>
              <p:blipFill>
                <a:blip r:embed="rId155"/>
                <a:stretch>
                  <a:fillRect/>
                </a:stretch>
              </p:blipFill>
              <p:spPr>
                <a:xfrm>
                  <a:off x="7274359" y="5441944"/>
                  <a:ext cx="147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8" name="Ink 67">
                  <a:extLst>
                    <a:ext uri="{FF2B5EF4-FFF2-40B4-BE49-F238E27FC236}">
                      <a16:creationId xmlns:a16="http://schemas.microsoft.com/office/drawing/2014/main" id="{6EC25392-0C6E-CC4B-A7C6-A66C0DD8B2D1}"/>
                    </a:ext>
                  </a:extLst>
                </p14:cNvPr>
                <p14:cNvContentPartPr/>
                <p14:nvPr/>
              </p14:nvContentPartPr>
              <p14:xfrm>
                <a:off x="6916159" y="5719504"/>
                <a:ext cx="646560" cy="132840"/>
              </p14:xfrm>
            </p:contentPart>
          </mc:Choice>
          <mc:Fallback xmlns="">
            <p:pic>
              <p:nvPicPr>
                <p:cNvPr id="68" name="Ink 67">
                  <a:extLst>
                    <a:ext uri="{FF2B5EF4-FFF2-40B4-BE49-F238E27FC236}">
                      <a16:creationId xmlns:a16="http://schemas.microsoft.com/office/drawing/2014/main" id="{6EC25392-0C6E-CC4B-A7C6-A66C0DD8B2D1}"/>
                    </a:ext>
                  </a:extLst>
                </p:cNvPr>
                <p:cNvPicPr/>
                <p:nvPr/>
              </p:nvPicPr>
              <p:blipFill>
                <a:blip r:embed="rId157"/>
                <a:stretch>
                  <a:fillRect/>
                </a:stretch>
              </p:blipFill>
              <p:spPr>
                <a:xfrm>
                  <a:off x="6901039" y="5704384"/>
                  <a:ext cx="677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9" name="Ink 68">
                  <a:extLst>
                    <a:ext uri="{FF2B5EF4-FFF2-40B4-BE49-F238E27FC236}">
                      <a16:creationId xmlns:a16="http://schemas.microsoft.com/office/drawing/2014/main" id="{86830370-7E00-3E47-B17D-6176926599E6}"/>
                    </a:ext>
                  </a:extLst>
                </p14:cNvPr>
                <p14:cNvContentPartPr/>
                <p14:nvPr/>
              </p14:nvContentPartPr>
              <p14:xfrm>
                <a:off x="7128919" y="5835064"/>
                <a:ext cx="142920" cy="135720"/>
              </p14:xfrm>
            </p:contentPart>
          </mc:Choice>
          <mc:Fallback xmlns="">
            <p:pic>
              <p:nvPicPr>
                <p:cNvPr id="69" name="Ink 68">
                  <a:extLst>
                    <a:ext uri="{FF2B5EF4-FFF2-40B4-BE49-F238E27FC236}">
                      <a16:creationId xmlns:a16="http://schemas.microsoft.com/office/drawing/2014/main" id="{86830370-7E00-3E47-B17D-6176926599E6}"/>
                    </a:ext>
                  </a:extLst>
                </p:cNvPr>
                <p:cNvPicPr/>
                <p:nvPr/>
              </p:nvPicPr>
              <p:blipFill>
                <a:blip r:embed="rId159"/>
                <a:stretch>
                  <a:fillRect/>
                </a:stretch>
              </p:blipFill>
              <p:spPr>
                <a:xfrm>
                  <a:off x="7113439" y="5819584"/>
                  <a:ext cx="173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1" name="Ink 70">
                  <a:extLst>
                    <a:ext uri="{FF2B5EF4-FFF2-40B4-BE49-F238E27FC236}">
                      <a16:creationId xmlns:a16="http://schemas.microsoft.com/office/drawing/2014/main" id="{3BA90E26-7425-A14F-B100-76DFD52DEB4C}"/>
                    </a:ext>
                  </a:extLst>
                </p14:cNvPr>
                <p14:cNvContentPartPr/>
                <p14:nvPr/>
              </p14:nvContentPartPr>
              <p14:xfrm>
                <a:off x="6651559" y="5135944"/>
                <a:ext cx="118800" cy="93960"/>
              </p14:xfrm>
            </p:contentPart>
          </mc:Choice>
          <mc:Fallback xmlns="">
            <p:pic>
              <p:nvPicPr>
                <p:cNvPr id="71" name="Ink 70">
                  <a:extLst>
                    <a:ext uri="{FF2B5EF4-FFF2-40B4-BE49-F238E27FC236}">
                      <a16:creationId xmlns:a16="http://schemas.microsoft.com/office/drawing/2014/main" id="{3BA90E26-7425-A14F-B100-76DFD52DEB4C}"/>
                    </a:ext>
                  </a:extLst>
                </p:cNvPr>
                <p:cNvPicPr/>
                <p:nvPr/>
              </p:nvPicPr>
              <p:blipFill>
                <a:blip r:embed="rId161"/>
                <a:stretch>
                  <a:fillRect/>
                </a:stretch>
              </p:blipFill>
              <p:spPr>
                <a:xfrm>
                  <a:off x="6636439" y="5120824"/>
                  <a:ext cx="149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2" name="Ink 71">
                  <a:extLst>
                    <a:ext uri="{FF2B5EF4-FFF2-40B4-BE49-F238E27FC236}">
                      <a16:creationId xmlns:a16="http://schemas.microsoft.com/office/drawing/2014/main" id="{23E28ED7-F1A7-A044-8C6E-7944F3FEB09F}"/>
                    </a:ext>
                  </a:extLst>
                </p14:cNvPr>
                <p14:cNvContentPartPr/>
                <p14:nvPr/>
              </p14:nvContentPartPr>
              <p14:xfrm>
                <a:off x="6663439" y="5116504"/>
                <a:ext cx="113040" cy="130320"/>
              </p14:xfrm>
            </p:contentPart>
          </mc:Choice>
          <mc:Fallback xmlns="">
            <p:pic>
              <p:nvPicPr>
                <p:cNvPr id="72" name="Ink 71">
                  <a:extLst>
                    <a:ext uri="{FF2B5EF4-FFF2-40B4-BE49-F238E27FC236}">
                      <a16:creationId xmlns:a16="http://schemas.microsoft.com/office/drawing/2014/main" id="{23E28ED7-F1A7-A044-8C6E-7944F3FEB09F}"/>
                    </a:ext>
                  </a:extLst>
                </p:cNvPr>
                <p:cNvPicPr/>
                <p:nvPr/>
              </p:nvPicPr>
              <p:blipFill>
                <a:blip r:embed="rId163"/>
                <a:stretch>
                  <a:fillRect/>
                </a:stretch>
              </p:blipFill>
              <p:spPr>
                <a:xfrm>
                  <a:off x="6647959" y="5101384"/>
                  <a:ext cx="143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3" name="Ink 72">
                  <a:extLst>
                    <a:ext uri="{FF2B5EF4-FFF2-40B4-BE49-F238E27FC236}">
                      <a16:creationId xmlns:a16="http://schemas.microsoft.com/office/drawing/2014/main" id="{1596BB62-59E4-D141-8C3E-3E7D8BF1C0BE}"/>
                    </a:ext>
                  </a:extLst>
                </p14:cNvPr>
                <p14:cNvContentPartPr/>
                <p14:nvPr/>
              </p14:nvContentPartPr>
              <p14:xfrm>
                <a:off x="6857839" y="5233144"/>
                <a:ext cx="1440" cy="117360"/>
              </p14:xfrm>
            </p:contentPart>
          </mc:Choice>
          <mc:Fallback xmlns="">
            <p:pic>
              <p:nvPicPr>
                <p:cNvPr id="73" name="Ink 72">
                  <a:extLst>
                    <a:ext uri="{FF2B5EF4-FFF2-40B4-BE49-F238E27FC236}">
                      <a16:creationId xmlns:a16="http://schemas.microsoft.com/office/drawing/2014/main" id="{1596BB62-59E4-D141-8C3E-3E7D8BF1C0BE}"/>
                    </a:ext>
                  </a:extLst>
                </p:cNvPr>
                <p:cNvPicPr/>
                <p:nvPr/>
              </p:nvPicPr>
              <p:blipFill>
                <a:blip r:embed="rId165"/>
                <a:stretch>
                  <a:fillRect/>
                </a:stretch>
              </p:blipFill>
              <p:spPr>
                <a:xfrm>
                  <a:off x="6842719" y="5218024"/>
                  <a:ext cx="32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0" name="Ink 39">
                  <a:extLst>
                    <a:ext uri="{FF2B5EF4-FFF2-40B4-BE49-F238E27FC236}">
                      <a16:creationId xmlns:a16="http://schemas.microsoft.com/office/drawing/2014/main" id="{7B032A89-0084-AF46-8E18-B1AFD7815565}"/>
                    </a:ext>
                  </a:extLst>
                </p14:cNvPr>
                <p14:cNvContentPartPr/>
                <p14:nvPr/>
              </p14:nvContentPartPr>
              <p14:xfrm>
                <a:off x="7705279" y="4182664"/>
                <a:ext cx="54720" cy="590040"/>
              </p14:xfrm>
            </p:contentPart>
          </mc:Choice>
          <mc:Fallback xmlns="">
            <p:pic>
              <p:nvPicPr>
                <p:cNvPr id="40" name="Ink 39">
                  <a:extLst>
                    <a:ext uri="{FF2B5EF4-FFF2-40B4-BE49-F238E27FC236}">
                      <a16:creationId xmlns:a16="http://schemas.microsoft.com/office/drawing/2014/main" id="{7B032A89-0084-AF46-8E18-B1AFD7815565}"/>
                    </a:ext>
                  </a:extLst>
                </p:cNvPr>
                <p:cNvPicPr/>
                <p:nvPr/>
              </p:nvPicPr>
              <p:blipFill>
                <a:blip r:embed="rId167"/>
                <a:stretch>
                  <a:fillRect/>
                </a:stretch>
              </p:blipFill>
              <p:spPr>
                <a:xfrm>
                  <a:off x="7690159" y="4167544"/>
                  <a:ext cx="8496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1" name="Ink 40">
                  <a:extLst>
                    <a:ext uri="{FF2B5EF4-FFF2-40B4-BE49-F238E27FC236}">
                      <a16:creationId xmlns:a16="http://schemas.microsoft.com/office/drawing/2014/main" id="{B80720B8-EA25-5440-BB7E-CEFC0CA83E5F}"/>
                    </a:ext>
                  </a:extLst>
                </p14:cNvPr>
                <p14:cNvContentPartPr/>
                <p14:nvPr/>
              </p14:nvContentPartPr>
              <p14:xfrm>
                <a:off x="7660279" y="4181584"/>
                <a:ext cx="177120" cy="90360"/>
              </p14:xfrm>
            </p:contentPart>
          </mc:Choice>
          <mc:Fallback xmlns="">
            <p:pic>
              <p:nvPicPr>
                <p:cNvPr id="41" name="Ink 40">
                  <a:extLst>
                    <a:ext uri="{FF2B5EF4-FFF2-40B4-BE49-F238E27FC236}">
                      <a16:creationId xmlns:a16="http://schemas.microsoft.com/office/drawing/2014/main" id="{B80720B8-EA25-5440-BB7E-CEFC0CA83E5F}"/>
                    </a:ext>
                  </a:extLst>
                </p:cNvPr>
                <p:cNvPicPr/>
                <p:nvPr/>
              </p:nvPicPr>
              <p:blipFill>
                <a:blip r:embed="rId169"/>
                <a:stretch>
                  <a:fillRect/>
                </a:stretch>
              </p:blipFill>
              <p:spPr>
                <a:xfrm>
                  <a:off x="7645159" y="4166464"/>
                  <a:ext cx="207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3" name="Ink 42">
                  <a:extLst>
                    <a:ext uri="{FF2B5EF4-FFF2-40B4-BE49-F238E27FC236}">
                      <a16:creationId xmlns:a16="http://schemas.microsoft.com/office/drawing/2014/main" id="{04D7A2E9-466A-B44A-A41F-172F61E91C58}"/>
                    </a:ext>
                  </a:extLst>
                </p14:cNvPr>
                <p14:cNvContentPartPr/>
                <p14:nvPr/>
              </p14:nvContentPartPr>
              <p14:xfrm>
                <a:off x="8008039" y="4121824"/>
                <a:ext cx="85680" cy="272160"/>
              </p14:xfrm>
            </p:contentPart>
          </mc:Choice>
          <mc:Fallback xmlns="">
            <p:pic>
              <p:nvPicPr>
                <p:cNvPr id="43" name="Ink 42">
                  <a:extLst>
                    <a:ext uri="{FF2B5EF4-FFF2-40B4-BE49-F238E27FC236}">
                      <a16:creationId xmlns:a16="http://schemas.microsoft.com/office/drawing/2014/main" id="{04D7A2E9-466A-B44A-A41F-172F61E91C58}"/>
                    </a:ext>
                  </a:extLst>
                </p:cNvPr>
                <p:cNvPicPr/>
                <p:nvPr/>
              </p:nvPicPr>
              <p:blipFill>
                <a:blip r:embed="rId171"/>
                <a:stretch>
                  <a:fillRect/>
                </a:stretch>
              </p:blipFill>
              <p:spPr>
                <a:xfrm>
                  <a:off x="7992559" y="4106704"/>
                  <a:ext cx="1159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4" name="Ink 43">
                  <a:extLst>
                    <a:ext uri="{FF2B5EF4-FFF2-40B4-BE49-F238E27FC236}">
                      <a16:creationId xmlns:a16="http://schemas.microsoft.com/office/drawing/2014/main" id="{0C169CCF-189D-0448-8F4F-D296620C8821}"/>
                    </a:ext>
                  </a:extLst>
                </p14:cNvPr>
                <p14:cNvContentPartPr/>
                <p14:nvPr/>
              </p14:nvContentPartPr>
              <p14:xfrm>
                <a:off x="7947199" y="4258984"/>
                <a:ext cx="116640" cy="2880"/>
              </p14:xfrm>
            </p:contentPart>
          </mc:Choice>
          <mc:Fallback xmlns="">
            <p:pic>
              <p:nvPicPr>
                <p:cNvPr id="44" name="Ink 43">
                  <a:extLst>
                    <a:ext uri="{FF2B5EF4-FFF2-40B4-BE49-F238E27FC236}">
                      <a16:creationId xmlns:a16="http://schemas.microsoft.com/office/drawing/2014/main" id="{0C169CCF-189D-0448-8F4F-D296620C8821}"/>
                    </a:ext>
                  </a:extLst>
                </p:cNvPr>
                <p:cNvPicPr/>
                <p:nvPr/>
              </p:nvPicPr>
              <p:blipFill>
                <a:blip r:embed="rId173"/>
                <a:stretch>
                  <a:fillRect/>
                </a:stretch>
              </p:blipFill>
              <p:spPr>
                <a:xfrm>
                  <a:off x="7932079" y="4243504"/>
                  <a:ext cx="147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5" name="Ink 44">
                  <a:extLst>
                    <a:ext uri="{FF2B5EF4-FFF2-40B4-BE49-F238E27FC236}">
                      <a16:creationId xmlns:a16="http://schemas.microsoft.com/office/drawing/2014/main" id="{749E3303-5B9B-154D-9A0B-5D04FD9319F1}"/>
                    </a:ext>
                  </a:extLst>
                </p14:cNvPr>
                <p14:cNvContentPartPr/>
                <p14:nvPr/>
              </p14:nvContentPartPr>
              <p14:xfrm>
                <a:off x="8165719" y="4153504"/>
                <a:ext cx="88920" cy="208800"/>
              </p14:xfrm>
            </p:contentPart>
          </mc:Choice>
          <mc:Fallback xmlns="">
            <p:pic>
              <p:nvPicPr>
                <p:cNvPr id="45" name="Ink 44">
                  <a:extLst>
                    <a:ext uri="{FF2B5EF4-FFF2-40B4-BE49-F238E27FC236}">
                      <a16:creationId xmlns:a16="http://schemas.microsoft.com/office/drawing/2014/main" id="{749E3303-5B9B-154D-9A0B-5D04FD9319F1}"/>
                    </a:ext>
                  </a:extLst>
                </p:cNvPr>
                <p:cNvPicPr/>
                <p:nvPr/>
              </p:nvPicPr>
              <p:blipFill>
                <a:blip r:embed="rId175"/>
                <a:stretch>
                  <a:fillRect/>
                </a:stretch>
              </p:blipFill>
              <p:spPr>
                <a:xfrm>
                  <a:off x="8150239" y="4138384"/>
                  <a:ext cx="119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6" name="Ink 45">
                  <a:extLst>
                    <a:ext uri="{FF2B5EF4-FFF2-40B4-BE49-F238E27FC236}">
                      <a16:creationId xmlns:a16="http://schemas.microsoft.com/office/drawing/2014/main" id="{16F833C1-8A92-8946-ABBE-2789D520AF25}"/>
                    </a:ext>
                  </a:extLst>
                </p14:cNvPr>
                <p14:cNvContentPartPr/>
                <p14:nvPr/>
              </p14:nvContentPartPr>
              <p14:xfrm>
                <a:off x="8324839" y="4114624"/>
                <a:ext cx="80640" cy="218880"/>
              </p14:xfrm>
            </p:contentPart>
          </mc:Choice>
          <mc:Fallback xmlns="">
            <p:pic>
              <p:nvPicPr>
                <p:cNvPr id="46" name="Ink 45">
                  <a:extLst>
                    <a:ext uri="{FF2B5EF4-FFF2-40B4-BE49-F238E27FC236}">
                      <a16:creationId xmlns:a16="http://schemas.microsoft.com/office/drawing/2014/main" id="{16F833C1-8A92-8946-ABBE-2789D520AF25}"/>
                    </a:ext>
                  </a:extLst>
                </p:cNvPr>
                <p:cNvPicPr/>
                <p:nvPr/>
              </p:nvPicPr>
              <p:blipFill>
                <a:blip r:embed="rId177"/>
                <a:stretch>
                  <a:fillRect/>
                </a:stretch>
              </p:blipFill>
              <p:spPr>
                <a:xfrm>
                  <a:off x="8309359" y="4099504"/>
                  <a:ext cx="1112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7" name="Ink 46">
                  <a:extLst>
                    <a:ext uri="{FF2B5EF4-FFF2-40B4-BE49-F238E27FC236}">
                      <a16:creationId xmlns:a16="http://schemas.microsoft.com/office/drawing/2014/main" id="{C6893B13-C039-A649-ACE9-E8296A0AD31B}"/>
                    </a:ext>
                  </a:extLst>
                </p14:cNvPr>
                <p14:cNvContentPartPr/>
                <p14:nvPr/>
              </p14:nvContentPartPr>
              <p14:xfrm>
                <a:off x="8436439" y="4134064"/>
                <a:ext cx="115920" cy="244080"/>
              </p14:xfrm>
            </p:contentPart>
          </mc:Choice>
          <mc:Fallback xmlns="">
            <p:pic>
              <p:nvPicPr>
                <p:cNvPr id="47" name="Ink 46">
                  <a:extLst>
                    <a:ext uri="{FF2B5EF4-FFF2-40B4-BE49-F238E27FC236}">
                      <a16:creationId xmlns:a16="http://schemas.microsoft.com/office/drawing/2014/main" id="{C6893B13-C039-A649-ACE9-E8296A0AD31B}"/>
                    </a:ext>
                  </a:extLst>
                </p:cNvPr>
                <p:cNvPicPr/>
                <p:nvPr/>
              </p:nvPicPr>
              <p:blipFill>
                <a:blip r:embed="rId179"/>
                <a:stretch>
                  <a:fillRect/>
                </a:stretch>
              </p:blipFill>
              <p:spPr>
                <a:xfrm>
                  <a:off x="8421319" y="4118944"/>
                  <a:ext cx="1461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 name="Ink 47">
                  <a:extLst>
                    <a:ext uri="{FF2B5EF4-FFF2-40B4-BE49-F238E27FC236}">
                      <a16:creationId xmlns:a16="http://schemas.microsoft.com/office/drawing/2014/main" id="{05B45C8F-B126-924D-AD1E-F171BF622A53}"/>
                    </a:ext>
                  </a:extLst>
                </p14:cNvPr>
                <p14:cNvContentPartPr/>
                <p14:nvPr/>
              </p14:nvContentPartPr>
              <p14:xfrm>
                <a:off x="8647759" y="4221544"/>
                <a:ext cx="92160" cy="118080"/>
              </p14:xfrm>
            </p:contentPart>
          </mc:Choice>
          <mc:Fallback xmlns="">
            <p:pic>
              <p:nvPicPr>
                <p:cNvPr id="48" name="Ink 47">
                  <a:extLst>
                    <a:ext uri="{FF2B5EF4-FFF2-40B4-BE49-F238E27FC236}">
                      <a16:creationId xmlns:a16="http://schemas.microsoft.com/office/drawing/2014/main" id="{05B45C8F-B126-924D-AD1E-F171BF622A53}"/>
                    </a:ext>
                  </a:extLst>
                </p:cNvPr>
                <p:cNvPicPr/>
                <p:nvPr/>
              </p:nvPicPr>
              <p:blipFill>
                <a:blip r:embed="rId181"/>
                <a:stretch>
                  <a:fillRect/>
                </a:stretch>
              </p:blipFill>
              <p:spPr>
                <a:xfrm>
                  <a:off x="8632639" y="4206424"/>
                  <a:ext cx="122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9" name="Ink 48">
                  <a:extLst>
                    <a:ext uri="{FF2B5EF4-FFF2-40B4-BE49-F238E27FC236}">
                      <a16:creationId xmlns:a16="http://schemas.microsoft.com/office/drawing/2014/main" id="{E18C6BB3-44A2-E241-9953-A7ED6F78E904}"/>
                    </a:ext>
                  </a:extLst>
                </p14:cNvPr>
                <p14:cNvContentPartPr/>
                <p14:nvPr/>
              </p14:nvContentPartPr>
              <p14:xfrm>
                <a:off x="8795719" y="4257544"/>
                <a:ext cx="138960" cy="32400"/>
              </p14:xfrm>
            </p:contentPart>
          </mc:Choice>
          <mc:Fallback xmlns="">
            <p:pic>
              <p:nvPicPr>
                <p:cNvPr id="49" name="Ink 48">
                  <a:extLst>
                    <a:ext uri="{FF2B5EF4-FFF2-40B4-BE49-F238E27FC236}">
                      <a16:creationId xmlns:a16="http://schemas.microsoft.com/office/drawing/2014/main" id="{E18C6BB3-44A2-E241-9953-A7ED6F78E904}"/>
                    </a:ext>
                  </a:extLst>
                </p:cNvPr>
                <p:cNvPicPr/>
                <p:nvPr/>
              </p:nvPicPr>
              <p:blipFill>
                <a:blip r:embed="rId183"/>
                <a:stretch>
                  <a:fillRect/>
                </a:stretch>
              </p:blipFill>
              <p:spPr>
                <a:xfrm>
                  <a:off x="8780599" y="4242424"/>
                  <a:ext cx="169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5" name="Ink 74">
                  <a:extLst>
                    <a:ext uri="{FF2B5EF4-FFF2-40B4-BE49-F238E27FC236}">
                      <a16:creationId xmlns:a16="http://schemas.microsoft.com/office/drawing/2014/main" id="{0FFC182E-7134-7E4C-B10D-6D13A1E4A4E0}"/>
                    </a:ext>
                  </a:extLst>
                </p14:cNvPr>
                <p14:cNvContentPartPr/>
                <p14:nvPr/>
              </p14:nvContentPartPr>
              <p14:xfrm>
                <a:off x="6556159" y="4883224"/>
                <a:ext cx="360" cy="360"/>
              </p14:xfrm>
            </p:contentPart>
          </mc:Choice>
          <mc:Fallback xmlns="">
            <p:pic>
              <p:nvPicPr>
                <p:cNvPr id="75" name="Ink 74">
                  <a:extLst>
                    <a:ext uri="{FF2B5EF4-FFF2-40B4-BE49-F238E27FC236}">
                      <a16:creationId xmlns:a16="http://schemas.microsoft.com/office/drawing/2014/main" id="{0FFC182E-7134-7E4C-B10D-6D13A1E4A4E0}"/>
                    </a:ext>
                  </a:extLst>
                </p:cNvPr>
                <p:cNvPicPr/>
                <p:nvPr/>
              </p:nvPicPr>
              <p:blipFill>
                <a:blip r:embed="rId185"/>
                <a:stretch>
                  <a:fillRect/>
                </a:stretch>
              </p:blipFill>
              <p:spPr>
                <a:xfrm>
                  <a:off x="6541039" y="4867744"/>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76" name="Ink 75">
                  <a:extLst>
                    <a:ext uri="{FF2B5EF4-FFF2-40B4-BE49-F238E27FC236}">
                      <a16:creationId xmlns:a16="http://schemas.microsoft.com/office/drawing/2014/main" id="{53ECC1DD-C93E-5049-AB65-0625DF2BF10B}"/>
                    </a:ext>
                  </a:extLst>
                </p14:cNvPr>
                <p14:cNvContentPartPr/>
                <p14:nvPr/>
              </p14:nvContentPartPr>
              <p14:xfrm>
                <a:off x="6542479" y="4782064"/>
                <a:ext cx="21960" cy="101520"/>
              </p14:xfrm>
            </p:contentPart>
          </mc:Choice>
          <mc:Fallback xmlns="">
            <p:pic>
              <p:nvPicPr>
                <p:cNvPr id="76" name="Ink 75">
                  <a:extLst>
                    <a:ext uri="{FF2B5EF4-FFF2-40B4-BE49-F238E27FC236}">
                      <a16:creationId xmlns:a16="http://schemas.microsoft.com/office/drawing/2014/main" id="{53ECC1DD-C93E-5049-AB65-0625DF2BF10B}"/>
                    </a:ext>
                  </a:extLst>
                </p:cNvPr>
                <p:cNvPicPr/>
                <p:nvPr/>
              </p:nvPicPr>
              <p:blipFill>
                <a:blip r:embed="rId187"/>
                <a:stretch>
                  <a:fillRect/>
                </a:stretch>
              </p:blipFill>
              <p:spPr>
                <a:xfrm>
                  <a:off x="6527359" y="4766944"/>
                  <a:ext cx="52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78" name="Ink 77">
                  <a:extLst>
                    <a:ext uri="{FF2B5EF4-FFF2-40B4-BE49-F238E27FC236}">
                      <a16:creationId xmlns:a16="http://schemas.microsoft.com/office/drawing/2014/main" id="{49987E16-AC31-944C-A940-1730D39485DB}"/>
                    </a:ext>
                  </a:extLst>
                </p14:cNvPr>
                <p14:cNvContentPartPr/>
                <p14:nvPr/>
              </p14:nvContentPartPr>
              <p14:xfrm>
                <a:off x="6557959" y="3987544"/>
                <a:ext cx="533520" cy="730440"/>
              </p14:xfrm>
            </p:contentPart>
          </mc:Choice>
          <mc:Fallback xmlns="">
            <p:pic>
              <p:nvPicPr>
                <p:cNvPr id="78" name="Ink 77">
                  <a:extLst>
                    <a:ext uri="{FF2B5EF4-FFF2-40B4-BE49-F238E27FC236}">
                      <a16:creationId xmlns:a16="http://schemas.microsoft.com/office/drawing/2014/main" id="{49987E16-AC31-944C-A940-1730D39485DB}"/>
                    </a:ext>
                  </a:extLst>
                </p:cNvPr>
                <p:cNvPicPr/>
                <p:nvPr/>
              </p:nvPicPr>
              <p:blipFill>
                <a:blip r:embed="rId189"/>
                <a:stretch>
                  <a:fillRect/>
                </a:stretch>
              </p:blipFill>
              <p:spPr>
                <a:xfrm>
                  <a:off x="6542839" y="3972064"/>
                  <a:ext cx="56412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9" name="Ink 78">
                  <a:extLst>
                    <a:ext uri="{FF2B5EF4-FFF2-40B4-BE49-F238E27FC236}">
                      <a16:creationId xmlns:a16="http://schemas.microsoft.com/office/drawing/2014/main" id="{ED0D4F53-3DC5-7044-AEE9-80CE1B307F51}"/>
                    </a:ext>
                  </a:extLst>
                </p14:cNvPr>
                <p14:cNvContentPartPr/>
                <p14:nvPr/>
              </p14:nvContentPartPr>
              <p14:xfrm>
                <a:off x="7158799" y="3706024"/>
                <a:ext cx="136800" cy="349560"/>
              </p14:xfrm>
            </p:contentPart>
          </mc:Choice>
          <mc:Fallback xmlns="">
            <p:pic>
              <p:nvPicPr>
                <p:cNvPr id="79" name="Ink 78">
                  <a:extLst>
                    <a:ext uri="{FF2B5EF4-FFF2-40B4-BE49-F238E27FC236}">
                      <a16:creationId xmlns:a16="http://schemas.microsoft.com/office/drawing/2014/main" id="{ED0D4F53-3DC5-7044-AEE9-80CE1B307F51}"/>
                    </a:ext>
                  </a:extLst>
                </p:cNvPr>
                <p:cNvPicPr/>
                <p:nvPr/>
              </p:nvPicPr>
              <p:blipFill>
                <a:blip r:embed="rId191"/>
                <a:stretch>
                  <a:fillRect/>
                </a:stretch>
              </p:blipFill>
              <p:spPr>
                <a:xfrm>
                  <a:off x="7143679" y="3690904"/>
                  <a:ext cx="16740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0" name="Ink 79">
                  <a:extLst>
                    <a:ext uri="{FF2B5EF4-FFF2-40B4-BE49-F238E27FC236}">
                      <a16:creationId xmlns:a16="http://schemas.microsoft.com/office/drawing/2014/main" id="{6FAA6F49-A1DF-034F-8C72-18AA0B16C37C}"/>
                    </a:ext>
                  </a:extLst>
                </p14:cNvPr>
                <p14:cNvContentPartPr/>
                <p14:nvPr/>
              </p14:nvContentPartPr>
              <p14:xfrm>
                <a:off x="7120279" y="3927064"/>
                <a:ext cx="119520" cy="22680"/>
              </p14:xfrm>
            </p:contentPart>
          </mc:Choice>
          <mc:Fallback xmlns="">
            <p:pic>
              <p:nvPicPr>
                <p:cNvPr id="80" name="Ink 79">
                  <a:extLst>
                    <a:ext uri="{FF2B5EF4-FFF2-40B4-BE49-F238E27FC236}">
                      <a16:creationId xmlns:a16="http://schemas.microsoft.com/office/drawing/2014/main" id="{6FAA6F49-A1DF-034F-8C72-18AA0B16C37C}"/>
                    </a:ext>
                  </a:extLst>
                </p:cNvPr>
                <p:cNvPicPr/>
                <p:nvPr/>
              </p:nvPicPr>
              <p:blipFill>
                <a:blip r:embed="rId193"/>
                <a:stretch>
                  <a:fillRect/>
                </a:stretch>
              </p:blipFill>
              <p:spPr>
                <a:xfrm>
                  <a:off x="7105159" y="3911944"/>
                  <a:ext cx="150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1" name="Ink 80">
                  <a:extLst>
                    <a:ext uri="{FF2B5EF4-FFF2-40B4-BE49-F238E27FC236}">
                      <a16:creationId xmlns:a16="http://schemas.microsoft.com/office/drawing/2014/main" id="{549B90F4-9412-2549-AAAB-06BAC9CF6128}"/>
                    </a:ext>
                  </a:extLst>
                </p14:cNvPr>
                <p14:cNvContentPartPr/>
                <p14:nvPr/>
              </p14:nvContentPartPr>
              <p14:xfrm>
                <a:off x="7392079" y="3725464"/>
                <a:ext cx="117720" cy="203400"/>
              </p14:xfrm>
            </p:contentPart>
          </mc:Choice>
          <mc:Fallback xmlns="">
            <p:pic>
              <p:nvPicPr>
                <p:cNvPr id="81" name="Ink 80">
                  <a:extLst>
                    <a:ext uri="{FF2B5EF4-FFF2-40B4-BE49-F238E27FC236}">
                      <a16:creationId xmlns:a16="http://schemas.microsoft.com/office/drawing/2014/main" id="{549B90F4-9412-2549-AAAB-06BAC9CF6128}"/>
                    </a:ext>
                  </a:extLst>
                </p:cNvPr>
                <p:cNvPicPr/>
                <p:nvPr/>
              </p:nvPicPr>
              <p:blipFill>
                <a:blip r:embed="rId195"/>
                <a:stretch>
                  <a:fillRect/>
                </a:stretch>
              </p:blipFill>
              <p:spPr>
                <a:xfrm>
                  <a:off x="7376959" y="3710344"/>
                  <a:ext cx="1483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2" name="Ink 81">
                  <a:extLst>
                    <a:ext uri="{FF2B5EF4-FFF2-40B4-BE49-F238E27FC236}">
                      <a16:creationId xmlns:a16="http://schemas.microsoft.com/office/drawing/2014/main" id="{62BD285A-42DB-7648-89FD-B6D16D0BB69E}"/>
                    </a:ext>
                  </a:extLst>
                </p14:cNvPr>
                <p14:cNvContentPartPr/>
                <p14:nvPr/>
              </p14:nvContentPartPr>
              <p14:xfrm>
                <a:off x="7550119" y="3754624"/>
                <a:ext cx="125280" cy="144720"/>
              </p14:xfrm>
            </p:contentPart>
          </mc:Choice>
          <mc:Fallback xmlns="">
            <p:pic>
              <p:nvPicPr>
                <p:cNvPr id="82" name="Ink 81">
                  <a:extLst>
                    <a:ext uri="{FF2B5EF4-FFF2-40B4-BE49-F238E27FC236}">
                      <a16:creationId xmlns:a16="http://schemas.microsoft.com/office/drawing/2014/main" id="{62BD285A-42DB-7648-89FD-B6D16D0BB69E}"/>
                    </a:ext>
                  </a:extLst>
                </p:cNvPr>
                <p:cNvPicPr/>
                <p:nvPr/>
              </p:nvPicPr>
              <p:blipFill>
                <a:blip r:embed="rId197"/>
                <a:stretch>
                  <a:fillRect/>
                </a:stretch>
              </p:blipFill>
              <p:spPr>
                <a:xfrm>
                  <a:off x="7534999" y="3739504"/>
                  <a:ext cx="155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3" name="Ink 82">
                  <a:extLst>
                    <a:ext uri="{FF2B5EF4-FFF2-40B4-BE49-F238E27FC236}">
                      <a16:creationId xmlns:a16="http://schemas.microsoft.com/office/drawing/2014/main" id="{719E5910-0A6E-E340-A297-DFD6B5E9A03F}"/>
                    </a:ext>
                  </a:extLst>
                </p14:cNvPr>
                <p14:cNvContentPartPr/>
                <p14:nvPr/>
              </p14:nvContentPartPr>
              <p14:xfrm>
                <a:off x="7538959" y="3803224"/>
                <a:ext cx="158760" cy="113400"/>
              </p14:xfrm>
            </p:contentPart>
          </mc:Choice>
          <mc:Fallback xmlns="">
            <p:pic>
              <p:nvPicPr>
                <p:cNvPr id="83" name="Ink 82">
                  <a:extLst>
                    <a:ext uri="{FF2B5EF4-FFF2-40B4-BE49-F238E27FC236}">
                      <a16:creationId xmlns:a16="http://schemas.microsoft.com/office/drawing/2014/main" id="{719E5910-0A6E-E340-A297-DFD6B5E9A03F}"/>
                    </a:ext>
                  </a:extLst>
                </p:cNvPr>
                <p:cNvPicPr/>
                <p:nvPr/>
              </p:nvPicPr>
              <p:blipFill>
                <a:blip r:embed="rId199"/>
                <a:stretch>
                  <a:fillRect/>
                </a:stretch>
              </p:blipFill>
              <p:spPr>
                <a:xfrm>
                  <a:off x="7523479" y="3788104"/>
                  <a:ext cx="189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4" name="Ink 83">
                  <a:extLst>
                    <a:ext uri="{FF2B5EF4-FFF2-40B4-BE49-F238E27FC236}">
                      <a16:creationId xmlns:a16="http://schemas.microsoft.com/office/drawing/2014/main" id="{46DA7A33-0AED-C247-AD62-41183D0073AB}"/>
                    </a:ext>
                  </a:extLst>
                </p14:cNvPr>
                <p14:cNvContentPartPr/>
                <p14:nvPr/>
              </p14:nvContentPartPr>
              <p14:xfrm>
                <a:off x="7743079" y="3880984"/>
                <a:ext cx="15480" cy="108360"/>
              </p14:xfrm>
            </p:contentPart>
          </mc:Choice>
          <mc:Fallback xmlns="">
            <p:pic>
              <p:nvPicPr>
                <p:cNvPr id="84" name="Ink 83">
                  <a:extLst>
                    <a:ext uri="{FF2B5EF4-FFF2-40B4-BE49-F238E27FC236}">
                      <a16:creationId xmlns:a16="http://schemas.microsoft.com/office/drawing/2014/main" id="{46DA7A33-0AED-C247-AD62-41183D0073AB}"/>
                    </a:ext>
                  </a:extLst>
                </p:cNvPr>
                <p:cNvPicPr/>
                <p:nvPr/>
              </p:nvPicPr>
              <p:blipFill>
                <a:blip r:embed="rId201"/>
                <a:stretch>
                  <a:fillRect/>
                </a:stretch>
              </p:blipFill>
              <p:spPr>
                <a:xfrm>
                  <a:off x="7727959" y="3865864"/>
                  <a:ext cx="46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5" name="Ink 84">
                  <a:extLst>
                    <a:ext uri="{FF2B5EF4-FFF2-40B4-BE49-F238E27FC236}">
                      <a16:creationId xmlns:a16="http://schemas.microsoft.com/office/drawing/2014/main" id="{128E30D7-BA3B-854D-92F3-FF2AF3108B74}"/>
                    </a:ext>
                  </a:extLst>
                </p14:cNvPr>
                <p14:cNvContentPartPr/>
                <p14:nvPr/>
              </p14:nvContentPartPr>
              <p14:xfrm>
                <a:off x="7822279" y="3599104"/>
                <a:ext cx="101520" cy="423000"/>
              </p14:xfrm>
            </p:contentPart>
          </mc:Choice>
          <mc:Fallback xmlns="">
            <p:pic>
              <p:nvPicPr>
                <p:cNvPr id="85" name="Ink 84">
                  <a:extLst>
                    <a:ext uri="{FF2B5EF4-FFF2-40B4-BE49-F238E27FC236}">
                      <a16:creationId xmlns:a16="http://schemas.microsoft.com/office/drawing/2014/main" id="{128E30D7-BA3B-854D-92F3-FF2AF3108B74}"/>
                    </a:ext>
                  </a:extLst>
                </p:cNvPr>
                <p:cNvPicPr/>
                <p:nvPr/>
              </p:nvPicPr>
              <p:blipFill>
                <a:blip r:embed="rId203"/>
                <a:stretch>
                  <a:fillRect/>
                </a:stretch>
              </p:blipFill>
              <p:spPr>
                <a:xfrm>
                  <a:off x="7807159" y="3583984"/>
                  <a:ext cx="1321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3" name="Ink 112">
                  <a:extLst>
                    <a:ext uri="{FF2B5EF4-FFF2-40B4-BE49-F238E27FC236}">
                      <a16:creationId xmlns:a16="http://schemas.microsoft.com/office/drawing/2014/main" id="{C05924A4-3C68-BA4B-871B-DDA8FC12C8AF}"/>
                    </a:ext>
                  </a:extLst>
                </p14:cNvPr>
                <p14:cNvContentPartPr/>
                <p14:nvPr/>
              </p14:nvContentPartPr>
              <p14:xfrm>
                <a:off x="5400919" y="3988264"/>
                <a:ext cx="174240" cy="88200"/>
              </p14:xfrm>
            </p:contentPart>
          </mc:Choice>
          <mc:Fallback xmlns="">
            <p:pic>
              <p:nvPicPr>
                <p:cNvPr id="113" name="Ink 112">
                  <a:extLst>
                    <a:ext uri="{FF2B5EF4-FFF2-40B4-BE49-F238E27FC236}">
                      <a16:creationId xmlns:a16="http://schemas.microsoft.com/office/drawing/2014/main" id="{C05924A4-3C68-BA4B-871B-DDA8FC12C8AF}"/>
                    </a:ext>
                  </a:extLst>
                </p:cNvPr>
                <p:cNvPicPr/>
                <p:nvPr/>
              </p:nvPicPr>
              <p:blipFill>
                <a:blip r:embed="rId205"/>
                <a:stretch>
                  <a:fillRect/>
                </a:stretch>
              </p:blipFill>
              <p:spPr>
                <a:xfrm>
                  <a:off x="5385439" y="3972784"/>
                  <a:ext cx="204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4" name="Ink 113">
                  <a:extLst>
                    <a:ext uri="{FF2B5EF4-FFF2-40B4-BE49-F238E27FC236}">
                      <a16:creationId xmlns:a16="http://schemas.microsoft.com/office/drawing/2014/main" id="{FF956D9B-C3A5-E64E-AF1B-0E7C2210BE61}"/>
                    </a:ext>
                  </a:extLst>
                </p14:cNvPr>
                <p14:cNvContentPartPr/>
                <p14:nvPr/>
              </p14:nvContentPartPr>
              <p14:xfrm>
                <a:off x="5632039" y="4036864"/>
                <a:ext cx="80280" cy="20880"/>
              </p14:xfrm>
            </p:contentPart>
          </mc:Choice>
          <mc:Fallback xmlns="">
            <p:pic>
              <p:nvPicPr>
                <p:cNvPr id="114" name="Ink 113">
                  <a:extLst>
                    <a:ext uri="{FF2B5EF4-FFF2-40B4-BE49-F238E27FC236}">
                      <a16:creationId xmlns:a16="http://schemas.microsoft.com/office/drawing/2014/main" id="{FF956D9B-C3A5-E64E-AF1B-0E7C2210BE61}"/>
                    </a:ext>
                  </a:extLst>
                </p:cNvPr>
                <p:cNvPicPr/>
                <p:nvPr/>
              </p:nvPicPr>
              <p:blipFill>
                <a:blip r:embed="rId207"/>
                <a:stretch>
                  <a:fillRect/>
                </a:stretch>
              </p:blipFill>
              <p:spPr>
                <a:xfrm>
                  <a:off x="5616919" y="4021384"/>
                  <a:ext cx="110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5" name="Ink 114">
                  <a:extLst>
                    <a:ext uri="{FF2B5EF4-FFF2-40B4-BE49-F238E27FC236}">
                      <a16:creationId xmlns:a16="http://schemas.microsoft.com/office/drawing/2014/main" id="{B0F3A0E0-1073-BA4D-9229-24273B58D1E3}"/>
                    </a:ext>
                  </a:extLst>
                </p14:cNvPr>
                <p14:cNvContentPartPr/>
                <p14:nvPr/>
              </p14:nvContentPartPr>
              <p14:xfrm>
                <a:off x="5674159" y="4003384"/>
                <a:ext cx="7920" cy="107280"/>
              </p14:xfrm>
            </p:contentPart>
          </mc:Choice>
          <mc:Fallback xmlns="">
            <p:pic>
              <p:nvPicPr>
                <p:cNvPr id="115" name="Ink 114">
                  <a:extLst>
                    <a:ext uri="{FF2B5EF4-FFF2-40B4-BE49-F238E27FC236}">
                      <a16:creationId xmlns:a16="http://schemas.microsoft.com/office/drawing/2014/main" id="{B0F3A0E0-1073-BA4D-9229-24273B58D1E3}"/>
                    </a:ext>
                  </a:extLst>
                </p:cNvPr>
                <p:cNvPicPr/>
                <p:nvPr/>
              </p:nvPicPr>
              <p:blipFill>
                <a:blip r:embed="rId209"/>
                <a:stretch>
                  <a:fillRect/>
                </a:stretch>
              </p:blipFill>
              <p:spPr>
                <a:xfrm>
                  <a:off x="5659039" y="3987904"/>
                  <a:ext cx="38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6" name="Ink 115">
                  <a:extLst>
                    <a:ext uri="{FF2B5EF4-FFF2-40B4-BE49-F238E27FC236}">
                      <a16:creationId xmlns:a16="http://schemas.microsoft.com/office/drawing/2014/main" id="{21071C77-14A9-494B-9250-65BBBD881CAA}"/>
                    </a:ext>
                  </a:extLst>
                </p14:cNvPr>
                <p14:cNvContentPartPr/>
                <p14:nvPr/>
              </p14:nvContentPartPr>
              <p14:xfrm>
                <a:off x="5823919" y="3997984"/>
                <a:ext cx="110160" cy="120960"/>
              </p14:xfrm>
            </p:contentPart>
          </mc:Choice>
          <mc:Fallback xmlns="">
            <p:pic>
              <p:nvPicPr>
                <p:cNvPr id="116" name="Ink 115">
                  <a:extLst>
                    <a:ext uri="{FF2B5EF4-FFF2-40B4-BE49-F238E27FC236}">
                      <a16:creationId xmlns:a16="http://schemas.microsoft.com/office/drawing/2014/main" id="{21071C77-14A9-494B-9250-65BBBD881CAA}"/>
                    </a:ext>
                  </a:extLst>
                </p:cNvPr>
                <p:cNvPicPr/>
                <p:nvPr/>
              </p:nvPicPr>
              <p:blipFill>
                <a:blip r:embed="rId211"/>
                <a:stretch>
                  <a:fillRect/>
                </a:stretch>
              </p:blipFill>
              <p:spPr>
                <a:xfrm>
                  <a:off x="5808799" y="3982504"/>
                  <a:ext cx="140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7" name="Ink 116">
                  <a:extLst>
                    <a:ext uri="{FF2B5EF4-FFF2-40B4-BE49-F238E27FC236}">
                      <a16:creationId xmlns:a16="http://schemas.microsoft.com/office/drawing/2014/main" id="{AD33FE1D-6D34-2D4E-B583-0BE7CBCA0F91}"/>
                    </a:ext>
                  </a:extLst>
                </p14:cNvPr>
                <p14:cNvContentPartPr/>
                <p14:nvPr/>
              </p14:nvContentPartPr>
              <p14:xfrm>
                <a:off x="5768479" y="3978544"/>
                <a:ext cx="136440" cy="147240"/>
              </p14:xfrm>
            </p:contentPart>
          </mc:Choice>
          <mc:Fallback xmlns="">
            <p:pic>
              <p:nvPicPr>
                <p:cNvPr id="117" name="Ink 116">
                  <a:extLst>
                    <a:ext uri="{FF2B5EF4-FFF2-40B4-BE49-F238E27FC236}">
                      <a16:creationId xmlns:a16="http://schemas.microsoft.com/office/drawing/2014/main" id="{AD33FE1D-6D34-2D4E-B583-0BE7CBCA0F91}"/>
                    </a:ext>
                  </a:extLst>
                </p:cNvPr>
                <p:cNvPicPr/>
                <p:nvPr/>
              </p:nvPicPr>
              <p:blipFill>
                <a:blip r:embed="rId213"/>
                <a:stretch>
                  <a:fillRect/>
                </a:stretch>
              </p:blipFill>
              <p:spPr>
                <a:xfrm>
                  <a:off x="5752999" y="3963064"/>
                  <a:ext cx="167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8" name="Ink 117">
                  <a:extLst>
                    <a:ext uri="{FF2B5EF4-FFF2-40B4-BE49-F238E27FC236}">
                      <a16:creationId xmlns:a16="http://schemas.microsoft.com/office/drawing/2014/main" id="{01895FFC-B1D2-EA4F-948A-B3C4A00A36FB}"/>
                    </a:ext>
                  </a:extLst>
                </p14:cNvPr>
                <p14:cNvContentPartPr/>
                <p14:nvPr/>
              </p14:nvContentPartPr>
              <p14:xfrm>
                <a:off x="5979799" y="4056304"/>
                <a:ext cx="2880" cy="125280"/>
              </p14:xfrm>
            </p:contentPart>
          </mc:Choice>
          <mc:Fallback xmlns="">
            <p:pic>
              <p:nvPicPr>
                <p:cNvPr id="118" name="Ink 117">
                  <a:extLst>
                    <a:ext uri="{FF2B5EF4-FFF2-40B4-BE49-F238E27FC236}">
                      <a16:creationId xmlns:a16="http://schemas.microsoft.com/office/drawing/2014/main" id="{01895FFC-B1D2-EA4F-948A-B3C4A00A36FB}"/>
                    </a:ext>
                  </a:extLst>
                </p:cNvPr>
                <p:cNvPicPr/>
                <p:nvPr/>
              </p:nvPicPr>
              <p:blipFill>
                <a:blip r:embed="rId215"/>
                <a:stretch>
                  <a:fillRect/>
                </a:stretch>
              </p:blipFill>
              <p:spPr>
                <a:xfrm>
                  <a:off x="5964319" y="4041184"/>
                  <a:ext cx="33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9" name="Ink 118">
                  <a:extLst>
                    <a:ext uri="{FF2B5EF4-FFF2-40B4-BE49-F238E27FC236}">
                      <a16:creationId xmlns:a16="http://schemas.microsoft.com/office/drawing/2014/main" id="{05ED8905-F95C-3C4F-BCB1-4329B6D2C258}"/>
                    </a:ext>
                  </a:extLst>
                </p14:cNvPr>
                <p14:cNvContentPartPr/>
                <p14:nvPr/>
              </p14:nvContentPartPr>
              <p14:xfrm>
                <a:off x="5486239" y="4212544"/>
                <a:ext cx="442800" cy="23040"/>
              </p14:xfrm>
            </p:contentPart>
          </mc:Choice>
          <mc:Fallback xmlns="">
            <p:pic>
              <p:nvPicPr>
                <p:cNvPr id="119" name="Ink 118">
                  <a:extLst>
                    <a:ext uri="{FF2B5EF4-FFF2-40B4-BE49-F238E27FC236}">
                      <a16:creationId xmlns:a16="http://schemas.microsoft.com/office/drawing/2014/main" id="{05ED8905-F95C-3C4F-BCB1-4329B6D2C258}"/>
                    </a:ext>
                  </a:extLst>
                </p:cNvPr>
                <p:cNvPicPr/>
                <p:nvPr/>
              </p:nvPicPr>
              <p:blipFill>
                <a:blip r:embed="rId217"/>
                <a:stretch>
                  <a:fillRect/>
                </a:stretch>
              </p:blipFill>
              <p:spPr>
                <a:xfrm>
                  <a:off x="5471119" y="4197064"/>
                  <a:ext cx="473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0" name="Ink 119">
                  <a:extLst>
                    <a:ext uri="{FF2B5EF4-FFF2-40B4-BE49-F238E27FC236}">
                      <a16:creationId xmlns:a16="http://schemas.microsoft.com/office/drawing/2014/main" id="{375EA601-92DD-D946-BC09-5938127FC160}"/>
                    </a:ext>
                  </a:extLst>
                </p14:cNvPr>
                <p14:cNvContentPartPr/>
                <p14:nvPr/>
              </p14:nvContentPartPr>
              <p14:xfrm>
                <a:off x="5700079" y="4288504"/>
                <a:ext cx="136440" cy="79200"/>
              </p14:xfrm>
            </p:contentPart>
          </mc:Choice>
          <mc:Fallback xmlns="">
            <p:pic>
              <p:nvPicPr>
                <p:cNvPr id="120" name="Ink 119">
                  <a:extLst>
                    <a:ext uri="{FF2B5EF4-FFF2-40B4-BE49-F238E27FC236}">
                      <a16:creationId xmlns:a16="http://schemas.microsoft.com/office/drawing/2014/main" id="{375EA601-92DD-D946-BC09-5938127FC160}"/>
                    </a:ext>
                  </a:extLst>
                </p:cNvPr>
                <p:cNvPicPr/>
                <p:nvPr/>
              </p:nvPicPr>
              <p:blipFill>
                <a:blip r:embed="rId219"/>
                <a:stretch>
                  <a:fillRect/>
                </a:stretch>
              </p:blipFill>
              <p:spPr>
                <a:xfrm>
                  <a:off x="5684959" y="4273384"/>
                  <a:ext cx="166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0" name="Ink 109">
                  <a:extLst>
                    <a:ext uri="{FF2B5EF4-FFF2-40B4-BE49-F238E27FC236}">
                      <a16:creationId xmlns:a16="http://schemas.microsoft.com/office/drawing/2014/main" id="{1137592B-7B01-2F44-A020-574108E52442}"/>
                    </a:ext>
                  </a:extLst>
                </p14:cNvPr>
                <p14:cNvContentPartPr/>
                <p14:nvPr/>
              </p14:nvContentPartPr>
              <p14:xfrm>
                <a:off x="5804479" y="4519264"/>
                <a:ext cx="54000" cy="335520"/>
              </p14:xfrm>
            </p:contentPart>
          </mc:Choice>
          <mc:Fallback xmlns="">
            <p:pic>
              <p:nvPicPr>
                <p:cNvPr id="110" name="Ink 109">
                  <a:extLst>
                    <a:ext uri="{FF2B5EF4-FFF2-40B4-BE49-F238E27FC236}">
                      <a16:creationId xmlns:a16="http://schemas.microsoft.com/office/drawing/2014/main" id="{1137592B-7B01-2F44-A020-574108E52442}"/>
                    </a:ext>
                  </a:extLst>
                </p:cNvPr>
                <p:cNvPicPr/>
                <p:nvPr/>
              </p:nvPicPr>
              <p:blipFill>
                <a:blip r:embed="rId221"/>
                <a:stretch>
                  <a:fillRect/>
                </a:stretch>
              </p:blipFill>
              <p:spPr>
                <a:xfrm>
                  <a:off x="5788999" y="4503784"/>
                  <a:ext cx="8424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1" name="Ink 110">
                  <a:extLst>
                    <a:ext uri="{FF2B5EF4-FFF2-40B4-BE49-F238E27FC236}">
                      <a16:creationId xmlns:a16="http://schemas.microsoft.com/office/drawing/2014/main" id="{31C58079-A314-8E41-9904-5419B9809CE1}"/>
                    </a:ext>
                  </a:extLst>
                </p14:cNvPr>
                <p14:cNvContentPartPr/>
                <p14:nvPr/>
              </p14:nvContentPartPr>
              <p14:xfrm>
                <a:off x="5761999" y="4756504"/>
                <a:ext cx="172080" cy="157680"/>
              </p14:xfrm>
            </p:contentPart>
          </mc:Choice>
          <mc:Fallback xmlns="">
            <p:pic>
              <p:nvPicPr>
                <p:cNvPr id="111" name="Ink 110">
                  <a:extLst>
                    <a:ext uri="{FF2B5EF4-FFF2-40B4-BE49-F238E27FC236}">
                      <a16:creationId xmlns:a16="http://schemas.microsoft.com/office/drawing/2014/main" id="{31C58079-A314-8E41-9904-5419B9809CE1}"/>
                    </a:ext>
                  </a:extLst>
                </p:cNvPr>
                <p:cNvPicPr/>
                <p:nvPr/>
              </p:nvPicPr>
              <p:blipFill>
                <a:blip r:embed="rId223"/>
                <a:stretch>
                  <a:fillRect/>
                </a:stretch>
              </p:blipFill>
              <p:spPr>
                <a:xfrm>
                  <a:off x="5746519" y="4741384"/>
                  <a:ext cx="202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2" name="Ink 121">
                  <a:extLst>
                    <a:ext uri="{FF2B5EF4-FFF2-40B4-BE49-F238E27FC236}">
                      <a16:creationId xmlns:a16="http://schemas.microsoft.com/office/drawing/2014/main" id="{4317BA15-7538-D541-AF4E-5D0DF4B91B16}"/>
                    </a:ext>
                  </a:extLst>
                </p14:cNvPr>
                <p14:cNvContentPartPr/>
                <p14:nvPr/>
              </p14:nvContentPartPr>
              <p14:xfrm>
                <a:off x="5599639" y="5029024"/>
                <a:ext cx="178920" cy="150840"/>
              </p14:xfrm>
            </p:contentPart>
          </mc:Choice>
          <mc:Fallback xmlns="">
            <p:pic>
              <p:nvPicPr>
                <p:cNvPr id="122" name="Ink 121">
                  <a:extLst>
                    <a:ext uri="{FF2B5EF4-FFF2-40B4-BE49-F238E27FC236}">
                      <a16:creationId xmlns:a16="http://schemas.microsoft.com/office/drawing/2014/main" id="{4317BA15-7538-D541-AF4E-5D0DF4B91B16}"/>
                    </a:ext>
                  </a:extLst>
                </p:cNvPr>
                <p:cNvPicPr/>
                <p:nvPr/>
              </p:nvPicPr>
              <p:blipFill>
                <a:blip r:embed="rId225"/>
                <a:stretch>
                  <a:fillRect/>
                </a:stretch>
              </p:blipFill>
              <p:spPr>
                <a:xfrm>
                  <a:off x="5584159" y="5013904"/>
                  <a:ext cx="209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3" name="Ink 122">
                  <a:extLst>
                    <a:ext uri="{FF2B5EF4-FFF2-40B4-BE49-F238E27FC236}">
                      <a16:creationId xmlns:a16="http://schemas.microsoft.com/office/drawing/2014/main" id="{D757511C-9FF7-B946-91A0-442263B28B29}"/>
                    </a:ext>
                  </a:extLst>
                </p14:cNvPr>
                <p14:cNvContentPartPr/>
                <p14:nvPr/>
              </p14:nvContentPartPr>
              <p14:xfrm>
                <a:off x="5583439" y="5029024"/>
                <a:ext cx="140760" cy="158040"/>
              </p14:xfrm>
            </p:contentPart>
          </mc:Choice>
          <mc:Fallback xmlns="">
            <p:pic>
              <p:nvPicPr>
                <p:cNvPr id="123" name="Ink 122">
                  <a:extLst>
                    <a:ext uri="{FF2B5EF4-FFF2-40B4-BE49-F238E27FC236}">
                      <a16:creationId xmlns:a16="http://schemas.microsoft.com/office/drawing/2014/main" id="{D757511C-9FF7-B946-91A0-442263B28B29}"/>
                    </a:ext>
                  </a:extLst>
                </p:cNvPr>
                <p:cNvPicPr/>
                <p:nvPr/>
              </p:nvPicPr>
              <p:blipFill>
                <a:blip r:embed="rId227"/>
                <a:stretch>
                  <a:fillRect/>
                </a:stretch>
              </p:blipFill>
              <p:spPr>
                <a:xfrm>
                  <a:off x="5568319" y="5013904"/>
                  <a:ext cx="171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4" name="Ink 123">
                  <a:extLst>
                    <a:ext uri="{FF2B5EF4-FFF2-40B4-BE49-F238E27FC236}">
                      <a16:creationId xmlns:a16="http://schemas.microsoft.com/office/drawing/2014/main" id="{BBF0A3C9-0B1A-F14F-BE5F-AF3286EFD909}"/>
                    </a:ext>
                  </a:extLst>
                </p14:cNvPr>
                <p14:cNvContentPartPr/>
                <p14:nvPr/>
              </p14:nvContentPartPr>
              <p14:xfrm>
                <a:off x="5807359" y="5126224"/>
                <a:ext cx="123120" cy="92520"/>
              </p14:xfrm>
            </p:contentPart>
          </mc:Choice>
          <mc:Fallback xmlns="">
            <p:pic>
              <p:nvPicPr>
                <p:cNvPr id="124" name="Ink 123">
                  <a:extLst>
                    <a:ext uri="{FF2B5EF4-FFF2-40B4-BE49-F238E27FC236}">
                      <a16:creationId xmlns:a16="http://schemas.microsoft.com/office/drawing/2014/main" id="{BBF0A3C9-0B1A-F14F-BE5F-AF3286EFD909}"/>
                    </a:ext>
                  </a:extLst>
                </p:cNvPr>
                <p:cNvPicPr/>
                <p:nvPr/>
              </p:nvPicPr>
              <p:blipFill>
                <a:blip r:embed="rId229"/>
                <a:stretch>
                  <a:fillRect/>
                </a:stretch>
              </p:blipFill>
              <p:spPr>
                <a:xfrm>
                  <a:off x="5791879" y="5110744"/>
                  <a:ext cx="153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6" name="Ink 125">
                  <a:extLst>
                    <a:ext uri="{FF2B5EF4-FFF2-40B4-BE49-F238E27FC236}">
                      <a16:creationId xmlns:a16="http://schemas.microsoft.com/office/drawing/2014/main" id="{4392C860-282C-0E44-8F6D-EE611DE15A8F}"/>
                    </a:ext>
                  </a:extLst>
                </p14:cNvPr>
                <p14:cNvContentPartPr/>
                <p14:nvPr/>
              </p14:nvContentPartPr>
              <p14:xfrm>
                <a:off x="5814559" y="4958824"/>
                <a:ext cx="47880" cy="46800"/>
              </p14:xfrm>
            </p:contentPart>
          </mc:Choice>
          <mc:Fallback xmlns="">
            <p:pic>
              <p:nvPicPr>
                <p:cNvPr id="126" name="Ink 125">
                  <a:extLst>
                    <a:ext uri="{FF2B5EF4-FFF2-40B4-BE49-F238E27FC236}">
                      <a16:creationId xmlns:a16="http://schemas.microsoft.com/office/drawing/2014/main" id="{4392C860-282C-0E44-8F6D-EE611DE15A8F}"/>
                    </a:ext>
                  </a:extLst>
                </p:cNvPr>
                <p:cNvPicPr/>
                <p:nvPr/>
              </p:nvPicPr>
              <p:blipFill>
                <a:blip r:embed="rId231"/>
                <a:stretch>
                  <a:fillRect/>
                </a:stretch>
              </p:blipFill>
              <p:spPr>
                <a:xfrm>
                  <a:off x="5799079" y="4943704"/>
                  <a:ext cx="78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Ink 145">
                  <a:extLst>
                    <a:ext uri="{FF2B5EF4-FFF2-40B4-BE49-F238E27FC236}">
                      <a16:creationId xmlns:a16="http://schemas.microsoft.com/office/drawing/2014/main" id="{39B1C529-1956-7648-A589-2A07A494637B}"/>
                    </a:ext>
                  </a:extLst>
                </p14:cNvPr>
                <p14:cNvContentPartPr/>
                <p14:nvPr/>
              </p14:nvContentPartPr>
              <p14:xfrm>
                <a:off x="5830039" y="5097064"/>
                <a:ext cx="16560" cy="126720"/>
              </p14:xfrm>
            </p:contentPart>
          </mc:Choice>
          <mc:Fallback xmlns="">
            <p:pic>
              <p:nvPicPr>
                <p:cNvPr id="146" name="Ink 145">
                  <a:extLst>
                    <a:ext uri="{FF2B5EF4-FFF2-40B4-BE49-F238E27FC236}">
                      <a16:creationId xmlns:a16="http://schemas.microsoft.com/office/drawing/2014/main" id="{39B1C529-1956-7648-A589-2A07A494637B}"/>
                    </a:ext>
                  </a:extLst>
                </p:cNvPr>
                <p:cNvPicPr/>
                <p:nvPr/>
              </p:nvPicPr>
              <p:blipFill>
                <a:blip r:embed="rId233"/>
                <a:stretch>
                  <a:fillRect/>
                </a:stretch>
              </p:blipFill>
              <p:spPr>
                <a:xfrm>
                  <a:off x="5814559" y="5081944"/>
                  <a:ext cx="47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Ink 146">
                  <a:extLst>
                    <a:ext uri="{FF2B5EF4-FFF2-40B4-BE49-F238E27FC236}">
                      <a16:creationId xmlns:a16="http://schemas.microsoft.com/office/drawing/2014/main" id="{D39D0A33-27CA-A84D-89FB-66F99E423694}"/>
                    </a:ext>
                  </a:extLst>
                </p14:cNvPr>
                <p14:cNvContentPartPr/>
                <p14:nvPr/>
              </p14:nvContentPartPr>
              <p14:xfrm>
                <a:off x="5763799" y="5301544"/>
                <a:ext cx="82800" cy="50400"/>
              </p14:xfrm>
            </p:contentPart>
          </mc:Choice>
          <mc:Fallback xmlns="">
            <p:pic>
              <p:nvPicPr>
                <p:cNvPr id="147" name="Ink 146">
                  <a:extLst>
                    <a:ext uri="{FF2B5EF4-FFF2-40B4-BE49-F238E27FC236}">
                      <a16:creationId xmlns:a16="http://schemas.microsoft.com/office/drawing/2014/main" id="{D39D0A33-27CA-A84D-89FB-66F99E423694}"/>
                    </a:ext>
                  </a:extLst>
                </p:cNvPr>
                <p:cNvPicPr/>
                <p:nvPr/>
              </p:nvPicPr>
              <p:blipFill>
                <a:blip r:embed="rId235"/>
                <a:stretch>
                  <a:fillRect/>
                </a:stretch>
              </p:blipFill>
              <p:spPr>
                <a:xfrm>
                  <a:off x="5748319" y="5286064"/>
                  <a:ext cx="113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Ink 148">
                  <a:extLst>
                    <a:ext uri="{FF2B5EF4-FFF2-40B4-BE49-F238E27FC236}">
                      <a16:creationId xmlns:a16="http://schemas.microsoft.com/office/drawing/2014/main" id="{FBFADF9F-EF06-6747-B7CC-DE18DD3DC4BC}"/>
                    </a:ext>
                  </a:extLst>
                </p14:cNvPr>
                <p14:cNvContentPartPr/>
                <p14:nvPr/>
              </p14:nvContentPartPr>
              <p14:xfrm>
                <a:off x="5860999" y="5327104"/>
                <a:ext cx="82800" cy="209880"/>
              </p14:xfrm>
            </p:contentPart>
          </mc:Choice>
          <mc:Fallback xmlns="">
            <p:pic>
              <p:nvPicPr>
                <p:cNvPr id="149" name="Ink 148">
                  <a:extLst>
                    <a:ext uri="{FF2B5EF4-FFF2-40B4-BE49-F238E27FC236}">
                      <a16:creationId xmlns:a16="http://schemas.microsoft.com/office/drawing/2014/main" id="{FBFADF9F-EF06-6747-B7CC-DE18DD3DC4BC}"/>
                    </a:ext>
                  </a:extLst>
                </p:cNvPr>
                <p:cNvPicPr/>
                <p:nvPr/>
              </p:nvPicPr>
              <p:blipFill>
                <a:blip r:embed="rId237"/>
                <a:stretch>
                  <a:fillRect/>
                </a:stretch>
              </p:blipFill>
              <p:spPr>
                <a:xfrm>
                  <a:off x="5845519" y="5311624"/>
                  <a:ext cx="113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Ink 149">
                  <a:extLst>
                    <a:ext uri="{FF2B5EF4-FFF2-40B4-BE49-F238E27FC236}">
                      <a16:creationId xmlns:a16="http://schemas.microsoft.com/office/drawing/2014/main" id="{6B506386-8DF2-AB43-9DDF-47233CE1B0DD}"/>
                    </a:ext>
                  </a:extLst>
                </p14:cNvPr>
                <p14:cNvContentPartPr/>
                <p14:nvPr/>
              </p14:nvContentPartPr>
              <p14:xfrm>
                <a:off x="5846239" y="5476504"/>
                <a:ext cx="87480" cy="12240"/>
              </p14:xfrm>
            </p:contentPart>
          </mc:Choice>
          <mc:Fallback xmlns="">
            <p:pic>
              <p:nvPicPr>
                <p:cNvPr id="150" name="Ink 149">
                  <a:extLst>
                    <a:ext uri="{FF2B5EF4-FFF2-40B4-BE49-F238E27FC236}">
                      <a16:creationId xmlns:a16="http://schemas.microsoft.com/office/drawing/2014/main" id="{6B506386-8DF2-AB43-9DDF-47233CE1B0DD}"/>
                    </a:ext>
                  </a:extLst>
                </p:cNvPr>
                <p:cNvPicPr/>
                <p:nvPr/>
              </p:nvPicPr>
              <p:blipFill>
                <a:blip r:embed="rId239"/>
                <a:stretch>
                  <a:fillRect/>
                </a:stretch>
              </p:blipFill>
              <p:spPr>
                <a:xfrm>
                  <a:off x="5830759" y="5461384"/>
                  <a:ext cx="118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Ink 150">
                  <a:extLst>
                    <a:ext uri="{FF2B5EF4-FFF2-40B4-BE49-F238E27FC236}">
                      <a16:creationId xmlns:a16="http://schemas.microsoft.com/office/drawing/2014/main" id="{016E0F8E-FC40-4649-9B05-A7A55D0CC30A}"/>
                    </a:ext>
                  </a:extLst>
                </p14:cNvPr>
                <p14:cNvContentPartPr/>
                <p14:nvPr/>
              </p14:nvContentPartPr>
              <p14:xfrm>
                <a:off x="5968639" y="5379304"/>
                <a:ext cx="105840" cy="126720"/>
              </p14:xfrm>
            </p:contentPart>
          </mc:Choice>
          <mc:Fallback xmlns="">
            <p:pic>
              <p:nvPicPr>
                <p:cNvPr id="151" name="Ink 150">
                  <a:extLst>
                    <a:ext uri="{FF2B5EF4-FFF2-40B4-BE49-F238E27FC236}">
                      <a16:creationId xmlns:a16="http://schemas.microsoft.com/office/drawing/2014/main" id="{016E0F8E-FC40-4649-9B05-A7A55D0CC30A}"/>
                    </a:ext>
                  </a:extLst>
                </p:cNvPr>
                <p:cNvPicPr/>
                <p:nvPr/>
              </p:nvPicPr>
              <p:blipFill>
                <a:blip r:embed="rId241"/>
                <a:stretch>
                  <a:fillRect/>
                </a:stretch>
              </p:blipFill>
              <p:spPr>
                <a:xfrm>
                  <a:off x="5953159" y="5363824"/>
                  <a:ext cx="136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Ink 151">
                  <a:extLst>
                    <a:ext uri="{FF2B5EF4-FFF2-40B4-BE49-F238E27FC236}">
                      <a16:creationId xmlns:a16="http://schemas.microsoft.com/office/drawing/2014/main" id="{4BEE9C2D-3FE1-0947-978C-0272FEB7FB6C}"/>
                    </a:ext>
                  </a:extLst>
                </p14:cNvPr>
                <p14:cNvContentPartPr/>
                <p14:nvPr/>
              </p14:nvContentPartPr>
              <p14:xfrm>
                <a:off x="6058279" y="5457064"/>
                <a:ext cx="60840" cy="70560"/>
              </p14:xfrm>
            </p:contentPart>
          </mc:Choice>
          <mc:Fallback xmlns="">
            <p:pic>
              <p:nvPicPr>
                <p:cNvPr id="152" name="Ink 151">
                  <a:extLst>
                    <a:ext uri="{FF2B5EF4-FFF2-40B4-BE49-F238E27FC236}">
                      <a16:creationId xmlns:a16="http://schemas.microsoft.com/office/drawing/2014/main" id="{4BEE9C2D-3FE1-0947-978C-0272FEB7FB6C}"/>
                    </a:ext>
                  </a:extLst>
                </p:cNvPr>
                <p:cNvPicPr/>
                <p:nvPr/>
              </p:nvPicPr>
              <p:blipFill>
                <a:blip r:embed="rId243"/>
                <a:stretch>
                  <a:fillRect/>
                </a:stretch>
              </p:blipFill>
              <p:spPr>
                <a:xfrm>
                  <a:off x="6043159" y="5441944"/>
                  <a:ext cx="91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Ink 152">
                  <a:extLst>
                    <a:ext uri="{FF2B5EF4-FFF2-40B4-BE49-F238E27FC236}">
                      <a16:creationId xmlns:a16="http://schemas.microsoft.com/office/drawing/2014/main" id="{C7311B5D-0521-9A40-ACAC-879A31FE3548}"/>
                    </a:ext>
                  </a:extLst>
                </p14:cNvPr>
                <p14:cNvContentPartPr/>
                <p14:nvPr/>
              </p14:nvContentPartPr>
              <p14:xfrm>
                <a:off x="6050359" y="5447344"/>
                <a:ext cx="61560" cy="87480"/>
              </p14:xfrm>
            </p:contentPart>
          </mc:Choice>
          <mc:Fallback xmlns="">
            <p:pic>
              <p:nvPicPr>
                <p:cNvPr id="153" name="Ink 152">
                  <a:extLst>
                    <a:ext uri="{FF2B5EF4-FFF2-40B4-BE49-F238E27FC236}">
                      <a16:creationId xmlns:a16="http://schemas.microsoft.com/office/drawing/2014/main" id="{C7311B5D-0521-9A40-ACAC-879A31FE3548}"/>
                    </a:ext>
                  </a:extLst>
                </p:cNvPr>
                <p:cNvPicPr/>
                <p:nvPr/>
              </p:nvPicPr>
              <p:blipFill>
                <a:blip r:embed="rId245"/>
                <a:stretch>
                  <a:fillRect/>
                </a:stretch>
              </p:blipFill>
              <p:spPr>
                <a:xfrm>
                  <a:off x="6035239" y="5432224"/>
                  <a:ext cx="91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Ink 153">
                  <a:extLst>
                    <a:ext uri="{FF2B5EF4-FFF2-40B4-BE49-F238E27FC236}">
                      <a16:creationId xmlns:a16="http://schemas.microsoft.com/office/drawing/2014/main" id="{1E4AA297-89B8-284E-AEE5-A3AD142236B6}"/>
                    </a:ext>
                  </a:extLst>
                </p14:cNvPr>
                <p14:cNvContentPartPr/>
                <p14:nvPr/>
              </p14:nvContentPartPr>
              <p14:xfrm>
                <a:off x="6174919" y="5544544"/>
                <a:ext cx="50400" cy="60840"/>
              </p14:xfrm>
            </p:contentPart>
          </mc:Choice>
          <mc:Fallback xmlns="">
            <p:pic>
              <p:nvPicPr>
                <p:cNvPr id="154" name="Ink 153">
                  <a:extLst>
                    <a:ext uri="{FF2B5EF4-FFF2-40B4-BE49-F238E27FC236}">
                      <a16:creationId xmlns:a16="http://schemas.microsoft.com/office/drawing/2014/main" id="{1E4AA297-89B8-284E-AEE5-A3AD142236B6}"/>
                    </a:ext>
                  </a:extLst>
                </p:cNvPr>
                <p:cNvPicPr/>
                <p:nvPr/>
              </p:nvPicPr>
              <p:blipFill>
                <a:blip r:embed="rId247"/>
                <a:stretch>
                  <a:fillRect/>
                </a:stretch>
              </p:blipFill>
              <p:spPr>
                <a:xfrm>
                  <a:off x="6159439" y="5529424"/>
                  <a:ext cx="81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Ink 154">
                  <a:extLst>
                    <a:ext uri="{FF2B5EF4-FFF2-40B4-BE49-F238E27FC236}">
                      <a16:creationId xmlns:a16="http://schemas.microsoft.com/office/drawing/2014/main" id="{22690942-D989-1048-B721-98CCFAEA896A}"/>
                    </a:ext>
                  </a:extLst>
                </p14:cNvPr>
                <p14:cNvContentPartPr/>
                <p14:nvPr/>
              </p14:nvContentPartPr>
              <p14:xfrm>
                <a:off x="6250159" y="5408464"/>
                <a:ext cx="41760" cy="250200"/>
              </p14:xfrm>
            </p:contentPart>
          </mc:Choice>
          <mc:Fallback xmlns="">
            <p:pic>
              <p:nvPicPr>
                <p:cNvPr id="155" name="Ink 154">
                  <a:extLst>
                    <a:ext uri="{FF2B5EF4-FFF2-40B4-BE49-F238E27FC236}">
                      <a16:creationId xmlns:a16="http://schemas.microsoft.com/office/drawing/2014/main" id="{22690942-D989-1048-B721-98CCFAEA896A}"/>
                    </a:ext>
                  </a:extLst>
                </p:cNvPr>
                <p:cNvPicPr/>
                <p:nvPr/>
              </p:nvPicPr>
              <p:blipFill>
                <a:blip r:embed="rId249"/>
                <a:stretch>
                  <a:fillRect/>
                </a:stretch>
              </p:blipFill>
              <p:spPr>
                <a:xfrm>
                  <a:off x="6235039" y="5392984"/>
                  <a:ext cx="723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7" name="Ink 156">
                  <a:extLst>
                    <a:ext uri="{FF2B5EF4-FFF2-40B4-BE49-F238E27FC236}">
                      <a16:creationId xmlns:a16="http://schemas.microsoft.com/office/drawing/2014/main" id="{1113E67F-7EF5-5A44-A2EF-B6DA7F6B6CED}"/>
                    </a:ext>
                  </a:extLst>
                </p14:cNvPr>
                <p14:cNvContentPartPr/>
                <p14:nvPr/>
              </p14:nvContentPartPr>
              <p14:xfrm>
                <a:off x="6760639" y="4979704"/>
                <a:ext cx="57600" cy="49680"/>
              </p14:xfrm>
            </p:contentPart>
          </mc:Choice>
          <mc:Fallback xmlns="">
            <p:pic>
              <p:nvPicPr>
                <p:cNvPr id="157" name="Ink 156">
                  <a:extLst>
                    <a:ext uri="{FF2B5EF4-FFF2-40B4-BE49-F238E27FC236}">
                      <a16:creationId xmlns:a16="http://schemas.microsoft.com/office/drawing/2014/main" id="{1113E67F-7EF5-5A44-A2EF-B6DA7F6B6CED}"/>
                    </a:ext>
                  </a:extLst>
                </p:cNvPr>
                <p:cNvPicPr/>
                <p:nvPr/>
              </p:nvPicPr>
              <p:blipFill>
                <a:blip r:embed="rId251"/>
                <a:stretch>
                  <a:fillRect/>
                </a:stretch>
              </p:blipFill>
              <p:spPr>
                <a:xfrm>
                  <a:off x="6745159" y="4964584"/>
                  <a:ext cx="88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8" name="Ink 157">
                  <a:extLst>
                    <a:ext uri="{FF2B5EF4-FFF2-40B4-BE49-F238E27FC236}">
                      <a16:creationId xmlns:a16="http://schemas.microsoft.com/office/drawing/2014/main" id="{1993DE91-DAA2-9D4B-BC1F-C2D817FE5988}"/>
                    </a:ext>
                  </a:extLst>
                </p14:cNvPr>
                <p14:cNvContentPartPr/>
                <p14:nvPr/>
              </p14:nvContentPartPr>
              <p14:xfrm>
                <a:off x="6803479" y="4924984"/>
                <a:ext cx="36000" cy="135360"/>
              </p14:xfrm>
            </p:contentPart>
          </mc:Choice>
          <mc:Fallback xmlns="">
            <p:pic>
              <p:nvPicPr>
                <p:cNvPr id="158" name="Ink 157">
                  <a:extLst>
                    <a:ext uri="{FF2B5EF4-FFF2-40B4-BE49-F238E27FC236}">
                      <a16:creationId xmlns:a16="http://schemas.microsoft.com/office/drawing/2014/main" id="{1993DE91-DAA2-9D4B-BC1F-C2D817FE5988}"/>
                    </a:ext>
                  </a:extLst>
                </p:cNvPr>
                <p:cNvPicPr/>
                <p:nvPr/>
              </p:nvPicPr>
              <p:blipFill>
                <a:blip r:embed="rId253"/>
                <a:stretch>
                  <a:fillRect/>
                </a:stretch>
              </p:blipFill>
              <p:spPr>
                <a:xfrm>
                  <a:off x="6787999" y="4909864"/>
                  <a:ext cx="66240" cy="1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13" name="Ink 12">
                <a:extLst>
                  <a:ext uri="{FF2B5EF4-FFF2-40B4-BE49-F238E27FC236}">
                    <a16:creationId xmlns:a16="http://schemas.microsoft.com/office/drawing/2014/main" id="{1145D7F0-D611-574E-B0AB-EDBF319181E7}"/>
                  </a:ext>
                </a:extLst>
              </p14:cNvPr>
              <p14:cNvContentPartPr/>
              <p14:nvPr/>
            </p14:nvContentPartPr>
            <p14:xfrm>
              <a:off x="9656407" y="2863075"/>
              <a:ext cx="360" cy="108000"/>
            </p14:xfrm>
          </p:contentPart>
        </mc:Choice>
        <mc:Fallback xmlns="">
          <p:pic>
            <p:nvPicPr>
              <p:cNvPr id="13" name="Ink 12">
                <a:extLst>
                  <a:ext uri="{FF2B5EF4-FFF2-40B4-BE49-F238E27FC236}">
                    <a16:creationId xmlns:a16="http://schemas.microsoft.com/office/drawing/2014/main" id="{1145D7F0-D611-574E-B0AB-EDBF319181E7}"/>
                  </a:ext>
                </a:extLst>
              </p:cNvPr>
              <p:cNvPicPr/>
              <p:nvPr/>
            </p:nvPicPr>
            <p:blipFill>
              <a:blip r:embed="rId255"/>
              <a:stretch>
                <a:fillRect/>
              </a:stretch>
            </p:blipFill>
            <p:spPr>
              <a:xfrm>
                <a:off x="9638767" y="2845435"/>
                <a:ext cx="36000" cy="143640"/>
              </a:xfrm>
              <a:prstGeom prst="rect">
                <a:avLst/>
              </a:prstGeom>
            </p:spPr>
          </p:pic>
        </mc:Fallback>
      </mc:AlternateContent>
      <p:grpSp>
        <p:nvGrpSpPr>
          <p:cNvPr id="62" name="Group 61">
            <a:extLst>
              <a:ext uri="{FF2B5EF4-FFF2-40B4-BE49-F238E27FC236}">
                <a16:creationId xmlns:a16="http://schemas.microsoft.com/office/drawing/2014/main" id="{DE8CC598-BE22-A746-9CDD-8CC16FC27BA0}"/>
              </a:ext>
            </a:extLst>
          </p:cNvPr>
          <p:cNvGrpSpPr/>
          <p:nvPr/>
        </p:nvGrpSpPr>
        <p:grpSpPr>
          <a:xfrm>
            <a:off x="6724567" y="1756795"/>
            <a:ext cx="556200" cy="594360"/>
            <a:chOff x="6724567" y="1756795"/>
            <a:chExt cx="556200" cy="594360"/>
          </a:xfrm>
        </p:grpSpPr>
        <mc:AlternateContent xmlns:mc="http://schemas.openxmlformats.org/markup-compatibility/2006" xmlns:p14="http://schemas.microsoft.com/office/powerpoint/2010/main">
          <mc:Choice Requires="p14">
            <p:contentPart p14:bwMode="auto" r:id="rId256">
              <p14:nvContentPartPr>
                <p14:cNvPr id="15" name="Ink 14">
                  <a:extLst>
                    <a:ext uri="{FF2B5EF4-FFF2-40B4-BE49-F238E27FC236}">
                      <a16:creationId xmlns:a16="http://schemas.microsoft.com/office/drawing/2014/main" id="{4B2573FB-F7EB-5B4C-83D5-82AE395536D6}"/>
                    </a:ext>
                  </a:extLst>
                </p14:cNvPr>
                <p14:cNvContentPartPr/>
                <p14:nvPr/>
              </p14:nvContentPartPr>
              <p14:xfrm>
                <a:off x="6724567" y="1800715"/>
                <a:ext cx="293400" cy="550440"/>
              </p14:xfrm>
            </p:contentPart>
          </mc:Choice>
          <mc:Fallback xmlns="">
            <p:pic>
              <p:nvPicPr>
                <p:cNvPr id="15" name="Ink 14">
                  <a:extLst>
                    <a:ext uri="{FF2B5EF4-FFF2-40B4-BE49-F238E27FC236}">
                      <a16:creationId xmlns:a16="http://schemas.microsoft.com/office/drawing/2014/main" id="{4B2573FB-F7EB-5B4C-83D5-82AE395536D6}"/>
                    </a:ext>
                  </a:extLst>
                </p:cNvPr>
                <p:cNvPicPr/>
                <p:nvPr/>
              </p:nvPicPr>
              <p:blipFill>
                <a:blip r:embed="rId257"/>
                <a:stretch>
                  <a:fillRect/>
                </a:stretch>
              </p:blipFill>
              <p:spPr>
                <a:xfrm>
                  <a:off x="6706567" y="1782715"/>
                  <a:ext cx="32904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 name="Ink 16">
                  <a:extLst>
                    <a:ext uri="{FF2B5EF4-FFF2-40B4-BE49-F238E27FC236}">
                      <a16:creationId xmlns:a16="http://schemas.microsoft.com/office/drawing/2014/main" id="{DD68B402-E037-9347-99F0-1BA4889B1C78}"/>
                    </a:ext>
                  </a:extLst>
                </p14:cNvPr>
                <p14:cNvContentPartPr/>
                <p14:nvPr/>
              </p14:nvContentPartPr>
              <p14:xfrm>
                <a:off x="6991327" y="1773355"/>
                <a:ext cx="98640" cy="137520"/>
              </p14:xfrm>
            </p:contentPart>
          </mc:Choice>
          <mc:Fallback xmlns="">
            <p:pic>
              <p:nvPicPr>
                <p:cNvPr id="17" name="Ink 16">
                  <a:extLst>
                    <a:ext uri="{FF2B5EF4-FFF2-40B4-BE49-F238E27FC236}">
                      <a16:creationId xmlns:a16="http://schemas.microsoft.com/office/drawing/2014/main" id="{DD68B402-E037-9347-99F0-1BA4889B1C78}"/>
                    </a:ext>
                  </a:extLst>
                </p:cNvPr>
                <p:cNvPicPr/>
                <p:nvPr/>
              </p:nvPicPr>
              <p:blipFill>
                <a:blip r:embed="rId259"/>
                <a:stretch>
                  <a:fillRect/>
                </a:stretch>
              </p:blipFill>
              <p:spPr>
                <a:xfrm>
                  <a:off x="6973687" y="175571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9" name="Ink 38">
                  <a:extLst>
                    <a:ext uri="{FF2B5EF4-FFF2-40B4-BE49-F238E27FC236}">
                      <a16:creationId xmlns:a16="http://schemas.microsoft.com/office/drawing/2014/main" id="{90A57DE3-DE40-CC4A-946C-6DFB82C1BF26}"/>
                    </a:ext>
                  </a:extLst>
                </p14:cNvPr>
                <p14:cNvContentPartPr/>
                <p14:nvPr/>
              </p14:nvContentPartPr>
              <p14:xfrm>
                <a:off x="7195447" y="1774075"/>
                <a:ext cx="3600" cy="45360"/>
              </p14:xfrm>
            </p:contentPart>
          </mc:Choice>
          <mc:Fallback xmlns="">
            <p:pic>
              <p:nvPicPr>
                <p:cNvPr id="39" name="Ink 38">
                  <a:extLst>
                    <a:ext uri="{FF2B5EF4-FFF2-40B4-BE49-F238E27FC236}">
                      <a16:creationId xmlns:a16="http://schemas.microsoft.com/office/drawing/2014/main" id="{90A57DE3-DE40-CC4A-946C-6DFB82C1BF26}"/>
                    </a:ext>
                  </a:extLst>
                </p:cNvPr>
                <p:cNvPicPr/>
                <p:nvPr/>
              </p:nvPicPr>
              <p:blipFill>
                <a:blip r:embed="rId261"/>
                <a:stretch>
                  <a:fillRect/>
                </a:stretch>
              </p:blipFill>
              <p:spPr>
                <a:xfrm>
                  <a:off x="7177447" y="1756435"/>
                  <a:ext cx="39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2" name="Ink 41">
                  <a:extLst>
                    <a:ext uri="{FF2B5EF4-FFF2-40B4-BE49-F238E27FC236}">
                      <a16:creationId xmlns:a16="http://schemas.microsoft.com/office/drawing/2014/main" id="{277FF73B-4736-F142-B4E7-D4DE43898261}"/>
                    </a:ext>
                  </a:extLst>
                </p14:cNvPr>
                <p14:cNvContentPartPr/>
                <p14:nvPr/>
              </p14:nvContentPartPr>
              <p14:xfrm>
                <a:off x="7195447" y="1819075"/>
                <a:ext cx="360" cy="60120"/>
              </p14:xfrm>
            </p:contentPart>
          </mc:Choice>
          <mc:Fallback xmlns="">
            <p:pic>
              <p:nvPicPr>
                <p:cNvPr id="42" name="Ink 41">
                  <a:extLst>
                    <a:ext uri="{FF2B5EF4-FFF2-40B4-BE49-F238E27FC236}">
                      <a16:creationId xmlns:a16="http://schemas.microsoft.com/office/drawing/2014/main" id="{277FF73B-4736-F142-B4E7-D4DE43898261}"/>
                    </a:ext>
                  </a:extLst>
                </p:cNvPr>
                <p:cNvPicPr/>
                <p:nvPr/>
              </p:nvPicPr>
              <p:blipFill>
                <a:blip r:embed="rId263"/>
                <a:stretch>
                  <a:fillRect/>
                </a:stretch>
              </p:blipFill>
              <p:spPr>
                <a:xfrm>
                  <a:off x="7177447" y="1801435"/>
                  <a:ext cx="36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8" name="Ink 57">
                  <a:extLst>
                    <a:ext uri="{FF2B5EF4-FFF2-40B4-BE49-F238E27FC236}">
                      <a16:creationId xmlns:a16="http://schemas.microsoft.com/office/drawing/2014/main" id="{2874BFFA-F1D8-CF44-91E4-08A3DE608B89}"/>
                    </a:ext>
                  </a:extLst>
                </p14:cNvPr>
                <p14:cNvContentPartPr/>
                <p14:nvPr/>
              </p14:nvContentPartPr>
              <p14:xfrm>
                <a:off x="7141807" y="1756795"/>
                <a:ext cx="138960" cy="360"/>
              </p14:xfrm>
            </p:contentPart>
          </mc:Choice>
          <mc:Fallback xmlns="">
            <p:pic>
              <p:nvPicPr>
                <p:cNvPr id="58" name="Ink 57">
                  <a:extLst>
                    <a:ext uri="{FF2B5EF4-FFF2-40B4-BE49-F238E27FC236}">
                      <a16:creationId xmlns:a16="http://schemas.microsoft.com/office/drawing/2014/main" id="{2874BFFA-F1D8-CF44-91E4-08A3DE608B89}"/>
                    </a:ext>
                  </a:extLst>
                </p:cNvPr>
                <p:cNvPicPr/>
                <p:nvPr/>
              </p:nvPicPr>
              <p:blipFill>
                <a:blip r:embed="rId265"/>
                <a:stretch>
                  <a:fillRect/>
                </a:stretch>
              </p:blipFill>
              <p:spPr>
                <a:xfrm>
                  <a:off x="7123807" y="1739155"/>
                  <a:ext cx="174600" cy="36000"/>
                </a:xfrm>
                <a:prstGeom prst="rect">
                  <a:avLst/>
                </a:prstGeom>
              </p:spPr>
            </p:pic>
          </mc:Fallback>
        </mc:AlternateContent>
      </p:grpSp>
    </p:spTree>
    <p:extLst>
      <p:ext uri="{BB962C8B-B14F-4D97-AF65-F5344CB8AC3E}">
        <p14:creationId xmlns:p14="http://schemas.microsoft.com/office/powerpoint/2010/main" val="358299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6E89-6518-474C-BDD6-B351174D264B}"/>
              </a:ext>
            </a:extLst>
          </p:cNvPr>
          <p:cNvSpPr>
            <a:spLocks noGrp="1"/>
          </p:cNvSpPr>
          <p:nvPr>
            <p:ph type="title"/>
          </p:nvPr>
        </p:nvSpPr>
        <p:spPr/>
        <p:txBody>
          <a:bodyPr/>
          <a:lstStyle/>
          <a:p>
            <a:r>
              <a:rPr lang="en-US" dirty="0"/>
              <a:t>Need:</a:t>
            </a:r>
          </a:p>
        </p:txBody>
      </p:sp>
      <p:sp>
        <p:nvSpPr>
          <p:cNvPr id="3" name="Content Placeholder 2">
            <a:extLst>
              <a:ext uri="{FF2B5EF4-FFF2-40B4-BE49-F238E27FC236}">
                <a16:creationId xmlns:a16="http://schemas.microsoft.com/office/drawing/2014/main" id="{56C095A8-B159-1642-BA32-0CDCD63240D3}"/>
              </a:ext>
            </a:extLst>
          </p:cNvPr>
          <p:cNvSpPr>
            <a:spLocks noGrp="1"/>
          </p:cNvSpPr>
          <p:nvPr>
            <p:ph idx="1"/>
          </p:nvPr>
        </p:nvSpPr>
        <p:spPr/>
        <p:txBody>
          <a:bodyPr/>
          <a:lstStyle/>
          <a:p>
            <a:r>
              <a:rPr lang="en-US" dirty="0"/>
              <a:t>Initial bracketing interval.</a:t>
            </a:r>
          </a:p>
          <a:p>
            <a:r>
              <a:rPr lang="en-US" dirty="0"/>
              <a:t>Stopping condition(s).  </a:t>
            </a:r>
          </a:p>
          <a:p>
            <a:r>
              <a:rPr lang="en-US" dirty="0"/>
              <a:t>(Function must be continuous) </a:t>
            </a:r>
          </a:p>
        </p:txBody>
      </p:sp>
      <p:sp>
        <p:nvSpPr>
          <p:cNvPr id="4" name="TextBox 3">
            <a:extLst>
              <a:ext uri="{FF2B5EF4-FFF2-40B4-BE49-F238E27FC236}">
                <a16:creationId xmlns:a16="http://schemas.microsoft.com/office/drawing/2014/main" id="{8401BA9A-D82E-C446-B235-65E5BF9F59F6}"/>
              </a:ext>
            </a:extLst>
          </p:cNvPr>
          <p:cNvSpPr txBox="1"/>
          <p:nvPr/>
        </p:nvSpPr>
        <p:spPr>
          <a:xfrm>
            <a:off x="8482519" y="10505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7832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4" y="0"/>
            <a:ext cx="10723035" cy="517775"/>
          </a:xfrm>
        </p:spPr>
        <p:txBody>
          <a:bodyPr/>
          <a:lstStyle/>
          <a:p>
            <a:r>
              <a:rPr lang="en-US" sz="3200" dirty="0"/>
              <a:t>Bisection method</a:t>
            </a:r>
          </a:p>
        </p:txBody>
      </p:sp>
      <p:sp>
        <p:nvSpPr>
          <p:cNvPr id="3" name="Content Placeholder 2"/>
          <p:cNvSpPr>
            <a:spLocks noGrp="1"/>
          </p:cNvSpPr>
          <p:nvPr>
            <p:ph idx="1"/>
          </p:nvPr>
        </p:nvSpPr>
        <p:spPr>
          <a:xfrm>
            <a:off x="732363" y="604271"/>
            <a:ext cx="11459637" cy="6142517"/>
          </a:xfrm>
        </p:spPr>
        <p:txBody>
          <a:bodyPr>
            <a:normAutofit/>
          </a:bodyPr>
          <a:lstStyle/>
          <a:p>
            <a:pPr marL="0" indent="0">
              <a:buNone/>
            </a:pPr>
            <a:r>
              <a:rPr lang="en-US" dirty="0"/>
              <a:t>Function   f(x)  on the interval [</a:t>
            </a:r>
            <a:r>
              <a:rPr lang="en-US" dirty="0" err="1"/>
              <a:t>a,b</a:t>
            </a:r>
            <a:r>
              <a:rPr lang="en-US" dirty="0"/>
              <a:t>]</a:t>
            </a:r>
          </a:p>
          <a:p>
            <a:pPr marL="0" indent="0">
              <a:buNone/>
            </a:pPr>
            <a:r>
              <a:rPr lang="en-US" dirty="0"/>
              <a:t>Suppose  that  f(a)*f(b) &lt; 0   ( e.g.  f(a) &gt; 0 and f(b) &lt; 0  )</a:t>
            </a:r>
          </a:p>
          <a:p>
            <a:pPr marL="0" indent="0">
              <a:buNone/>
            </a:pPr>
            <a:r>
              <a:rPr lang="en-US" dirty="0"/>
              <a:t>f(x) has a root on [</a:t>
            </a:r>
            <a:r>
              <a:rPr lang="en-US" dirty="0" err="1"/>
              <a:t>a,b</a:t>
            </a:r>
            <a:r>
              <a:rPr lang="en-US" dirty="0"/>
              <a:t>], i.e. somewhere on [</a:t>
            </a:r>
            <a:r>
              <a:rPr lang="en-US" dirty="0" err="1"/>
              <a:t>a,b</a:t>
            </a:r>
            <a:r>
              <a:rPr lang="en-US" dirty="0"/>
              <a:t>]   f(x)=0 </a:t>
            </a:r>
          </a:p>
          <a:p>
            <a:pPr marL="0" indent="0">
              <a:buNone/>
            </a:pPr>
            <a:r>
              <a:rPr lang="en-US" dirty="0"/>
              <a:t>(1) Let       c= a + (b-a)/2        Two interval: [</a:t>
            </a:r>
            <a:r>
              <a:rPr lang="en-US" dirty="0" err="1"/>
              <a:t>a,c</a:t>
            </a:r>
            <a:r>
              <a:rPr lang="en-US" dirty="0"/>
              <a:t>]  and  [</a:t>
            </a:r>
            <a:r>
              <a:rPr lang="en-US" dirty="0" err="1"/>
              <a:t>c,b</a:t>
            </a:r>
            <a:r>
              <a:rPr lang="en-US" dirty="0"/>
              <a:t>]   </a:t>
            </a:r>
          </a:p>
          <a:p>
            <a:pPr marL="0" indent="0">
              <a:buNone/>
            </a:pPr>
            <a:r>
              <a:rPr lang="en-US" dirty="0"/>
              <a:t>(2) Compute    f</a:t>
            </a:r>
            <a:r>
              <a:rPr lang="de-DE" dirty="0"/>
              <a:t>(c)</a:t>
            </a:r>
            <a:endParaRPr lang="en-US" dirty="0"/>
          </a:p>
          <a:p>
            <a:pPr marL="0" indent="0">
              <a:buNone/>
            </a:pPr>
            <a:r>
              <a:rPr lang="en-US" dirty="0"/>
              <a:t>(3) If f(a)*f</a:t>
            </a:r>
            <a:r>
              <a:rPr lang="de-DE" dirty="0"/>
              <a:t>(c) &lt; 0    (</a:t>
            </a:r>
            <a:r>
              <a:rPr lang="de-DE" dirty="0" err="1"/>
              <a:t>or</a:t>
            </a:r>
            <a:r>
              <a:rPr lang="de-DE" dirty="0"/>
              <a:t> </a:t>
            </a:r>
            <a:r>
              <a:rPr lang="de-DE" dirty="0" err="1"/>
              <a:t>sign</a:t>
            </a:r>
            <a:r>
              <a:rPr lang="de-DE" dirty="0"/>
              <a:t>[f(a)] != </a:t>
            </a:r>
            <a:r>
              <a:rPr lang="de-DE" dirty="0" err="1"/>
              <a:t>sign</a:t>
            </a:r>
            <a:r>
              <a:rPr lang="de-DE" dirty="0"/>
              <a:t>[f(c)]  ) </a:t>
            </a:r>
            <a:r>
              <a:rPr lang="de-DE" dirty="0" err="1"/>
              <a:t>then</a:t>
            </a:r>
            <a:r>
              <a:rPr lang="de-DE" dirty="0"/>
              <a:t> </a:t>
            </a:r>
            <a:r>
              <a:rPr lang="de-DE" dirty="0" err="1"/>
              <a:t>root</a:t>
            </a:r>
            <a:r>
              <a:rPr lang="de-DE" dirty="0"/>
              <a:t> </a:t>
            </a:r>
            <a:r>
              <a:rPr lang="de-DE" dirty="0" err="1"/>
              <a:t>is</a:t>
            </a:r>
            <a:r>
              <a:rPr lang="de-DE" dirty="0"/>
              <a:t> on [</a:t>
            </a:r>
            <a:r>
              <a:rPr lang="de-DE" dirty="0" err="1"/>
              <a:t>a,c</a:t>
            </a:r>
            <a:r>
              <a:rPr lang="de-DE" dirty="0"/>
              <a:t>]</a:t>
            </a:r>
          </a:p>
          <a:p>
            <a:pPr marL="0" indent="0">
              <a:buNone/>
            </a:pPr>
            <a:r>
              <a:rPr lang="de-DE" dirty="0"/>
              <a:t>(4)  b </a:t>
            </a:r>
            <a:r>
              <a:rPr lang="de-DE" dirty="0">
                <a:sym typeface="Wingdings"/>
              </a:rPr>
              <a:t> c,    f(b)  f(c),    </a:t>
            </a:r>
            <a:r>
              <a:rPr lang="de-DE" dirty="0" err="1">
                <a:sym typeface="Wingdings"/>
              </a:rPr>
              <a:t>go</a:t>
            </a:r>
            <a:r>
              <a:rPr lang="de-DE" dirty="0">
                <a:sym typeface="Wingdings"/>
              </a:rPr>
              <a:t> </a:t>
            </a:r>
            <a:r>
              <a:rPr lang="de-DE" dirty="0" err="1">
                <a:sym typeface="Wingdings"/>
              </a:rPr>
              <a:t>to</a:t>
            </a:r>
            <a:r>
              <a:rPr lang="de-DE" dirty="0">
                <a:sym typeface="Wingdings"/>
              </a:rPr>
              <a:t> (1)   [</a:t>
            </a:r>
            <a:r>
              <a:rPr lang="de-DE" dirty="0" err="1">
                <a:sym typeface="Wingdings"/>
              </a:rPr>
              <a:t>compute</a:t>
            </a:r>
            <a:r>
              <a:rPr lang="de-DE" dirty="0">
                <a:sym typeface="Wingdings"/>
              </a:rPr>
              <a:t> </a:t>
            </a:r>
            <a:r>
              <a:rPr lang="de-DE" dirty="0" err="1">
                <a:sym typeface="Wingdings"/>
              </a:rPr>
              <a:t>new</a:t>
            </a:r>
            <a:r>
              <a:rPr lang="de-DE" dirty="0">
                <a:sym typeface="Wingdings"/>
              </a:rPr>
              <a:t> c]</a:t>
            </a:r>
            <a:endParaRPr lang="de-DE" dirty="0"/>
          </a:p>
          <a:p>
            <a:pPr marL="0" indent="0">
              <a:buNone/>
            </a:pPr>
            <a:r>
              <a:rPr lang="de-DE" dirty="0"/>
              <a:t>(3‘) </a:t>
            </a:r>
            <a:r>
              <a:rPr lang="de-DE" dirty="0" err="1"/>
              <a:t>If</a:t>
            </a:r>
            <a:r>
              <a:rPr lang="de-DE" dirty="0"/>
              <a:t> </a:t>
            </a:r>
            <a:r>
              <a:rPr lang="en-US" dirty="0"/>
              <a:t>f(a)*f</a:t>
            </a:r>
            <a:r>
              <a:rPr lang="de-DE" dirty="0"/>
              <a:t>(c) &gt; 0  </a:t>
            </a:r>
            <a:r>
              <a:rPr lang="de-DE" dirty="0" err="1"/>
              <a:t>then</a:t>
            </a:r>
            <a:r>
              <a:rPr lang="de-DE" dirty="0"/>
              <a:t> </a:t>
            </a:r>
            <a:r>
              <a:rPr lang="de-DE" dirty="0" err="1"/>
              <a:t>root</a:t>
            </a:r>
            <a:r>
              <a:rPr lang="de-DE" dirty="0"/>
              <a:t> </a:t>
            </a:r>
            <a:r>
              <a:rPr lang="de-DE" dirty="0" err="1"/>
              <a:t>is</a:t>
            </a:r>
            <a:r>
              <a:rPr lang="de-DE" dirty="0"/>
              <a:t> on [</a:t>
            </a:r>
            <a:r>
              <a:rPr lang="de-DE" dirty="0" err="1"/>
              <a:t>c,b</a:t>
            </a:r>
            <a:r>
              <a:rPr lang="de-DE" dirty="0"/>
              <a:t>]</a:t>
            </a:r>
            <a:r>
              <a:rPr lang="de-DE" dirty="0">
                <a:sym typeface="Wingdings"/>
              </a:rPr>
              <a:t> </a:t>
            </a:r>
          </a:p>
          <a:p>
            <a:pPr marL="0" indent="0">
              <a:buNone/>
            </a:pPr>
            <a:r>
              <a:rPr lang="de-DE" dirty="0">
                <a:sym typeface="Wingdings"/>
              </a:rPr>
              <a:t>(4‘) a  c,    f(a)  f(c),  </a:t>
            </a:r>
            <a:r>
              <a:rPr lang="de-DE" dirty="0" err="1">
                <a:sym typeface="Wingdings"/>
              </a:rPr>
              <a:t>go</a:t>
            </a:r>
            <a:r>
              <a:rPr lang="de-DE" dirty="0">
                <a:sym typeface="Wingdings"/>
              </a:rPr>
              <a:t> </a:t>
            </a:r>
            <a:r>
              <a:rPr lang="de-DE" dirty="0" err="1">
                <a:sym typeface="Wingdings"/>
              </a:rPr>
              <a:t>to</a:t>
            </a:r>
            <a:r>
              <a:rPr lang="de-DE" dirty="0">
                <a:sym typeface="Wingdings"/>
              </a:rPr>
              <a:t> (1) [</a:t>
            </a:r>
            <a:r>
              <a:rPr lang="de-DE" dirty="0" err="1">
                <a:sym typeface="Wingdings"/>
              </a:rPr>
              <a:t>compute</a:t>
            </a:r>
            <a:r>
              <a:rPr lang="de-DE" dirty="0">
                <a:sym typeface="Wingdings"/>
              </a:rPr>
              <a:t> </a:t>
            </a:r>
            <a:r>
              <a:rPr lang="de-DE" dirty="0" err="1">
                <a:sym typeface="Wingdings"/>
              </a:rPr>
              <a:t>new</a:t>
            </a:r>
            <a:r>
              <a:rPr lang="de-DE" dirty="0">
                <a:sym typeface="Wingdings"/>
              </a:rPr>
              <a:t> c]</a:t>
            </a:r>
            <a:endParaRPr lang="de-DE" dirty="0"/>
          </a:p>
          <a:p>
            <a:pPr marL="0" indent="0">
              <a:buNone/>
            </a:pPr>
            <a:r>
              <a:rPr lang="de-DE" dirty="0" err="1">
                <a:sym typeface="Wingdings"/>
              </a:rPr>
              <a:t>How</a:t>
            </a:r>
            <a:r>
              <a:rPr lang="de-DE" dirty="0">
                <a:sym typeface="Wingdings"/>
              </a:rPr>
              <a:t> </a:t>
            </a:r>
            <a:r>
              <a:rPr lang="de-DE" dirty="0" err="1">
                <a:sym typeface="Wingdings"/>
              </a:rPr>
              <a:t>to</a:t>
            </a:r>
            <a:r>
              <a:rPr lang="de-DE" dirty="0">
                <a:sym typeface="Wingdings"/>
              </a:rPr>
              <a:t> end?  A </a:t>
            </a:r>
            <a:r>
              <a:rPr lang="de-DE" dirty="0" err="1">
                <a:sym typeface="Wingdings"/>
              </a:rPr>
              <a:t>specified</a:t>
            </a:r>
            <a:r>
              <a:rPr lang="de-DE" dirty="0">
                <a:sym typeface="Wingdings"/>
              </a:rPr>
              <a:t> </a:t>
            </a:r>
            <a:r>
              <a:rPr lang="de-DE" dirty="0" err="1">
                <a:sym typeface="Wingdings"/>
              </a:rPr>
              <a:t>number</a:t>
            </a:r>
            <a:r>
              <a:rPr lang="de-DE" dirty="0">
                <a:sym typeface="Wingdings"/>
              </a:rPr>
              <a:t> </a:t>
            </a:r>
            <a:r>
              <a:rPr lang="de-DE" dirty="0" err="1">
                <a:sym typeface="Wingdings"/>
              </a:rPr>
              <a:t>of</a:t>
            </a:r>
            <a:r>
              <a:rPr lang="de-DE" dirty="0">
                <a:sym typeface="Wingdings"/>
              </a:rPr>
              <a:t> </a:t>
            </a:r>
            <a:r>
              <a:rPr lang="de-DE" dirty="0" err="1">
                <a:sym typeface="Wingdings"/>
              </a:rPr>
              <a:t>steps</a:t>
            </a:r>
            <a:r>
              <a:rPr lang="de-DE" dirty="0">
                <a:sym typeface="Wingdings"/>
              </a:rPr>
              <a:t>   </a:t>
            </a:r>
            <a:r>
              <a:rPr lang="de-DE" dirty="0" err="1">
                <a:sym typeface="Wingdings"/>
              </a:rPr>
              <a:t>or</a:t>
            </a:r>
            <a:r>
              <a:rPr lang="de-DE" dirty="0">
                <a:sym typeface="Wingdings"/>
              </a:rPr>
              <a:t>   (</a:t>
            </a:r>
            <a:r>
              <a:rPr lang="de-DE" dirty="0" err="1">
                <a:sym typeface="Wingdings"/>
              </a:rPr>
              <a:t>b_n</a:t>
            </a:r>
            <a:r>
              <a:rPr lang="de-DE" dirty="0">
                <a:sym typeface="Wingdings"/>
              </a:rPr>
              <a:t> – </a:t>
            </a:r>
            <a:r>
              <a:rPr lang="de-DE" dirty="0" err="1">
                <a:sym typeface="Wingdings"/>
              </a:rPr>
              <a:t>a_n</a:t>
            </a:r>
            <a:r>
              <a:rPr lang="de-DE" dirty="0">
                <a:sym typeface="Wingdings"/>
              </a:rPr>
              <a:t>)/2 &lt; TOLERANCE </a:t>
            </a:r>
          </a:p>
        </p:txBody>
      </p:sp>
    </p:spTree>
    <p:extLst>
      <p:ext uri="{BB962C8B-B14F-4D97-AF65-F5344CB8AC3E}">
        <p14:creationId xmlns:p14="http://schemas.microsoft.com/office/powerpoint/2010/main" val="66386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395416"/>
            <a:ext cx="10723035" cy="628986"/>
          </a:xfrm>
        </p:spPr>
        <p:txBody>
          <a:bodyPr/>
          <a:lstStyle/>
          <a:p>
            <a:r>
              <a:rPr lang="en-US" sz="3200" dirty="0"/>
              <a:t>Errors in Bisection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After n steps  the ERROR ~ (1/2)*(b-a)/(2^n)</a:t>
                </a:r>
              </a:p>
              <a:p>
                <a:pPr marL="0" indent="0">
                  <a:buNone/>
                </a:pPr>
                <a:endParaRPr lang="en-US" dirty="0"/>
              </a:p>
              <a:p>
                <a:pPr marL="0" indent="0">
                  <a:buNone/>
                </a:pPr>
                <a:r>
                  <a:rPr lang="en-US" dirty="0"/>
                  <a:t>The best estimate of the root would be    </a:t>
                </a:r>
                <a14:m>
                  <m:oMath xmlns:m="http://schemas.openxmlformats.org/officeDocument/2006/math">
                    <m:r>
                      <a:rPr lang="en-US" i="1">
                        <a:latin typeface="Cambria Math" charset="0"/>
                      </a:rPr>
                      <m:t>𝑟</m:t>
                    </m:r>
                    <m:r>
                      <a:rPr lang="en-US" i="1">
                        <a:latin typeface="Cambria Math" charset="0"/>
                      </a:rPr>
                      <m:t>=(</m:t>
                    </m:r>
                    <m:sSub>
                      <m:sSubPr>
                        <m:ctrlPr>
                          <a:rPr lang="en-US" i="1">
                            <a:latin typeface="Cambria Math" panose="02040503050406030204" pitchFamily="18" charset="0"/>
                          </a:rPr>
                        </m:ctrlPr>
                      </m:sSubPr>
                      <m:e>
                        <m:r>
                          <a:rPr lang="en-US" i="1">
                            <a:latin typeface="Cambria Math" charset="0"/>
                          </a:rPr>
                          <m:t>𝑎</m:t>
                        </m:r>
                      </m:e>
                      <m:sub>
                        <m:r>
                          <a:rPr lang="en-US" i="1">
                            <a:latin typeface="Cambria Math" charset="0"/>
                          </a:rPr>
                          <m:t>𝑛</m:t>
                        </m:r>
                      </m:sub>
                    </m:sSub>
                    <m:r>
                      <a:rPr lang="en-US" i="1">
                        <a:latin typeface="Cambria Math" charset="0"/>
                      </a:rPr>
                      <m:t>+ </m:t>
                    </m:r>
                    <m:sSub>
                      <m:sSubPr>
                        <m:ctrlPr>
                          <a:rPr lang="en-US" i="1">
                            <a:latin typeface="Cambria Math" panose="02040503050406030204" pitchFamily="18" charset="0"/>
                          </a:rPr>
                        </m:ctrlPr>
                      </m:sSubPr>
                      <m:e>
                        <m:r>
                          <a:rPr lang="en-US" i="1">
                            <a:latin typeface="Cambria Math" charset="0"/>
                          </a:rPr>
                          <m:t>𝑏</m:t>
                        </m:r>
                      </m:e>
                      <m:sub>
                        <m:r>
                          <a:rPr lang="en-US" i="1">
                            <a:latin typeface="Cambria Math" charset="0"/>
                          </a:rPr>
                          <m:t>𝑛</m:t>
                        </m:r>
                      </m:sub>
                    </m:sSub>
                    <m:r>
                      <a:rPr lang="en-US" i="1">
                        <a:latin typeface="Cambria Math" charset="0"/>
                      </a:rPr>
                      <m:t>)/2</m:t>
                    </m:r>
                  </m:oMath>
                </a14:m>
                <a:r>
                  <a:rPr lang="en-US" dirty="0"/>
                  <a:t>    where </a:t>
                </a:r>
              </a:p>
              <a:p>
                <a:pPr marL="0" indent="0">
                  <a:buNone/>
                </a:pPr>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𝑎</m:t>
                        </m:r>
                      </m:e>
                      <m:sub>
                        <m:r>
                          <a:rPr lang="en-US" i="1">
                            <a:latin typeface="Cambria Math" charset="0"/>
                          </a:rPr>
                          <m:t>𝑛</m:t>
                        </m:r>
                      </m:sub>
                    </m:sSub>
                    <m:r>
                      <a:rPr lang="en-US" b="0" i="1" smtClean="0">
                        <a:latin typeface="Cambria Math" charset="0"/>
                      </a:rPr>
                      <m:t>,</m:t>
                    </m:r>
                    <m:r>
                      <a:rPr lang="en-US" i="1">
                        <a:latin typeface="Cambria Math" charset="0"/>
                      </a:rPr>
                      <m:t> </m:t>
                    </m:r>
                    <m:sSub>
                      <m:sSubPr>
                        <m:ctrlPr>
                          <a:rPr lang="en-US" i="1">
                            <a:latin typeface="Cambria Math" panose="02040503050406030204" pitchFamily="18" charset="0"/>
                          </a:rPr>
                        </m:ctrlPr>
                      </m:sSubPr>
                      <m:e>
                        <m:r>
                          <a:rPr lang="en-US" i="1">
                            <a:latin typeface="Cambria Math" charset="0"/>
                          </a:rPr>
                          <m:t>𝑏</m:t>
                        </m:r>
                      </m:e>
                      <m:sub>
                        <m:r>
                          <a:rPr lang="en-US" i="1">
                            <a:latin typeface="Cambria Math" charset="0"/>
                          </a:rPr>
                          <m:t>𝑛</m:t>
                        </m:r>
                      </m:sub>
                    </m:sSub>
                  </m:oMath>
                </a14:m>
                <a:r>
                  <a:rPr lang="en-US" dirty="0"/>
                  <a:t>] is the last interval in the procedure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53" t="-1124"/>
                </a:stretch>
              </a:blipFill>
            </p:spPr>
            <p:txBody>
              <a:bodyPr/>
              <a:lstStyle/>
              <a:p>
                <a:r>
                  <a:rPr lang="en-US">
                    <a:noFill/>
                  </a:rPr>
                  <a:t> </a:t>
                </a:r>
              </a:p>
            </p:txBody>
          </p:sp>
        </mc:Fallback>
      </mc:AlternateContent>
    </p:spTree>
    <p:extLst>
      <p:ext uri="{BB962C8B-B14F-4D97-AF65-F5344CB8AC3E}">
        <p14:creationId xmlns:p14="http://schemas.microsoft.com/office/powerpoint/2010/main" val="24773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395416"/>
            <a:ext cx="10723035" cy="628986"/>
          </a:xfrm>
        </p:spPr>
        <p:txBody>
          <a:bodyPr/>
          <a:lstStyle/>
          <a:p>
            <a:r>
              <a:rPr lang="en-US" sz="3200" dirty="0"/>
              <a:t>Errors in Bisection Method. </a:t>
            </a:r>
            <a:br>
              <a:rPr lang="en-US" sz="3200" dirty="0"/>
            </a:br>
            <a:r>
              <a:rPr lang="en-US" sz="3200" dirty="0"/>
              <a:t>Convergence Analysis. </a:t>
            </a:r>
          </a:p>
        </p:txBody>
      </p:sp>
      <p:sp>
        <p:nvSpPr>
          <p:cNvPr id="3" name="Content Placeholder 2"/>
          <p:cNvSpPr>
            <a:spLocks noGrp="1"/>
          </p:cNvSpPr>
          <p:nvPr>
            <p:ph idx="1"/>
          </p:nvPr>
        </p:nvSpPr>
        <p:spPr/>
        <p:txBody>
          <a:bodyPr/>
          <a:lstStyle/>
          <a:p>
            <a:pPr marL="0" indent="0">
              <a:buNone/>
            </a:pPr>
            <a:r>
              <a:rPr lang="en-US" dirty="0"/>
              <a:t>After n steps  the ERROR ~ (1/2)*(b-a)/(2^n)</a:t>
            </a:r>
          </a:p>
          <a:p>
            <a:pPr marL="0" indent="0">
              <a:buNone/>
            </a:pPr>
            <a:endParaRPr lang="en-US" dirty="0"/>
          </a:p>
          <a:p>
            <a:pPr marL="0" indent="0">
              <a:buNone/>
            </a:pPr>
            <a:r>
              <a:rPr lang="en-US" dirty="0"/>
              <a:t>Error(step n) ~  ½ *Error (step n-1).   </a:t>
            </a:r>
          </a:p>
          <a:p>
            <a:pPr marL="0" indent="0">
              <a:buNone/>
            </a:pPr>
            <a:r>
              <a:rPr lang="en-US" dirty="0"/>
              <a:t>In general, if Error(step n)  = C</a:t>
            </a:r>
            <a:r>
              <a:rPr lang="en-US"/>
              <a:t>* Error(</a:t>
            </a:r>
            <a:r>
              <a:rPr lang="en-US" dirty="0"/>
              <a:t>step n-1). The method is said to be converging linearly (improvement in accuracy is a linear function of the previous step. Of course, |C| &lt; 1.  </a:t>
            </a:r>
          </a:p>
          <a:p>
            <a:pPr marL="0" indent="0">
              <a:buNone/>
            </a:pPr>
            <a:r>
              <a:rPr lang="en-US" dirty="0"/>
              <a:t> </a:t>
            </a:r>
          </a:p>
        </p:txBody>
      </p:sp>
    </p:spTree>
    <p:extLst>
      <p:ext uri="{BB962C8B-B14F-4D97-AF65-F5344CB8AC3E}">
        <p14:creationId xmlns:p14="http://schemas.microsoft.com/office/powerpoint/2010/main" val="1033795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75" y="469557"/>
            <a:ext cx="11565925" cy="766118"/>
          </a:xfrm>
        </p:spPr>
        <p:txBody>
          <a:bodyPr/>
          <a:lstStyle/>
          <a:p>
            <a:pPr algn="l"/>
            <a:r>
              <a:rPr lang="en-US" sz="3200" dirty="0" err="1"/>
              <a:t>root_via_bisection.c</a:t>
            </a:r>
            <a:r>
              <a:rPr lang="en-US" sz="3200" dirty="0"/>
              <a:t> (and </a:t>
            </a:r>
            <a:r>
              <a:rPr lang="en-US" sz="3200" dirty="0" err="1"/>
              <a:t>rtbis.c</a:t>
            </a:r>
            <a:r>
              <a:rPr lang="en-US" sz="3200" dirty="0"/>
              <a:t>) code from class web page</a:t>
            </a:r>
          </a:p>
        </p:txBody>
      </p:sp>
      <p:sp>
        <p:nvSpPr>
          <p:cNvPr id="3" name="Content Placeholder 2"/>
          <p:cNvSpPr>
            <a:spLocks noGrp="1"/>
          </p:cNvSpPr>
          <p:nvPr>
            <p:ph idx="1"/>
          </p:nvPr>
        </p:nvSpPr>
        <p:spPr>
          <a:xfrm>
            <a:off x="547016" y="2045044"/>
            <a:ext cx="10723035" cy="4343400"/>
          </a:xfrm>
        </p:spPr>
        <p:txBody>
          <a:bodyPr/>
          <a:lstStyle/>
          <a:p>
            <a:endParaRPr lang="en-US" dirty="0"/>
          </a:p>
        </p:txBody>
      </p:sp>
    </p:spTree>
    <p:extLst>
      <p:ext uri="{BB962C8B-B14F-4D97-AF65-F5344CB8AC3E}">
        <p14:creationId xmlns:p14="http://schemas.microsoft.com/office/powerpoint/2010/main" val="169057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6" y="308919"/>
            <a:ext cx="10723035" cy="690770"/>
          </a:xfrm>
        </p:spPr>
        <p:txBody>
          <a:bodyPr/>
          <a:lstStyle/>
          <a:p>
            <a:r>
              <a:rPr lang="en-US" sz="3200" dirty="0"/>
              <a:t>Possible problems</a:t>
            </a:r>
          </a:p>
        </p:txBody>
      </p:sp>
      <p:sp>
        <p:nvSpPr>
          <p:cNvPr id="3" name="Content Placeholder 2"/>
          <p:cNvSpPr>
            <a:spLocks noGrp="1"/>
          </p:cNvSpPr>
          <p:nvPr>
            <p:ph idx="1"/>
          </p:nvPr>
        </p:nvSpPr>
        <p:spPr/>
        <p:txBody>
          <a:bodyPr/>
          <a:lstStyle/>
          <a:p>
            <a:pPr marL="0" indent="0">
              <a:buNone/>
            </a:pPr>
            <a:r>
              <a:rPr lang="en-US" dirty="0"/>
              <a:t>f(a)*f</a:t>
            </a:r>
            <a:r>
              <a:rPr lang="de-DE" dirty="0"/>
              <a:t>(c)  </a:t>
            </a:r>
            <a:r>
              <a:rPr lang="de-DE" dirty="0" err="1"/>
              <a:t>may</a:t>
            </a:r>
            <a:r>
              <a:rPr lang="de-DE" dirty="0"/>
              <a:t> </a:t>
            </a:r>
            <a:r>
              <a:rPr lang="de-DE" dirty="0" err="1"/>
              <a:t>underflow</a:t>
            </a:r>
            <a:r>
              <a:rPr lang="de-DE" dirty="0"/>
              <a:t>  </a:t>
            </a:r>
            <a:r>
              <a:rPr lang="de-DE" dirty="0" err="1"/>
              <a:t>or</a:t>
            </a:r>
            <a:r>
              <a:rPr lang="de-DE" dirty="0"/>
              <a:t> </a:t>
            </a:r>
            <a:r>
              <a:rPr lang="de-DE" dirty="0" err="1"/>
              <a:t>overlow</a:t>
            </a:r>
            <a:r>
              <a:rPr lang="de-DE" dirty="0"/>
              <a:t>  </a:t>
            </a:r>
            <a:r>
              <a:rPr lang="de-DE" dirty="0" err="1"/>
              <a:t>stopping</a:t>
            </a:r>
            <a:r>
              <a:rPr lang="de-DE" dirty="0"/>
              <a:t> </a:t>
            </a:r>
            <a:r>
              <a:rPr lang="de-DE" dirty="0" err="1"/>
              <a:t>the</a:t>
            </a:r>
            <a:r>
              <a:rPr lang="de-DE" dirty="0"/>
              <a:t> </a:t>
            </a:r>
            <a:r>
              <a:rPr lang="de-DE" dirty="0" err="1"/>
              <a:t>code</a:t>
            </a:r>
            <a:endParaRPr lang="de-DE" dirty="0"/>
          </a:p>
          <a:p>
            <a:pPr marL="0" indent="0">
              <a:buNone/>
            </a:pPr>
            <a:r>
              <a:rPr lang="de-DE" dirty="0" err="1"/>
              <a:t>It‘s</a:t>
            </a:r>
            <a:r>
              <a:rPr lang="de-DE" dirty="0"/>
              <a:t> </a:t>
            </a:r>
            <a:r>
              <a:rPr lang="de-DE" dirty="0" err="1"/>
              <a:t>better</a:t>
            </a:r>
            <a:r>
              <a:rPr lang="de-DE" dirty="0"/>
              <a:t> </a:t>
            </a:r>
            <a:r>
              <a:rPr lang="de-DE" dirty="0" err="1"/>
              <a:t>to</a:t>
            </a:r>
            <a:r>
              <a:rPr lang="de-DE" dirty="0"/>
              <a:t> </a:t>
            </a:r>
            <a:r>
              <a:rPr lang="de-DE" dirty="0" err="1"/>
              <a:t>use</a:t>
            </a:r>
            <a:r>
              <a:rPr lang="de-DE" dirty="0"/>
              <a:t> </a:t>
            </a:r>
            <a:r>
              <a:rPr lang="de-DE" dirty="0" err="1"/>
              <a:t>sign</a:t>
            </a:r>
            <a:r>
              <a:rPr lang="de-DE" dirty="0"/>
              <a:t>() </a:t>
            </a:r>
            <a:r>
              <a:rPr lang="de-DE" dirty="0" err="1"/>
              <a:t>function</a:t>
            </a:r>
            <a:r>
              <a:rPr lang="de-DE" dirty="0"/>
              <a:t> </a:t>
            </a:r>
          </a:p>
          <a:p>
            <a:pPr marL="0" indent="0">
              <a:buNone/>
            </a:pPr>
            <a:endParaRPr lang="de-DE" dirty="0"/>
          </a:p>
          <a:p>
            <a:pPr marL="0" indent="0">
              <a:buNone/>
            </a:pPr>
            <a:r>
              <a:rPr lang="de-DE" dirty="0" err="1"/>
              <a:t>Question</a:t>
            </a:r>
            <a:r>
              <a:rPr lang="de-DE" dirty="0"/>
              <a:t> </a:t>
            </a:r>
            <a:r>
              <a:rPr lang="de-DE" dirty="0" err="1"/>
              <a:t>to</a:t>
            </a:r>
            <a:r>
              <a:rPr lang="de-DE" dirty="0"/>
              <a:t> </a:t>
            </a:r>
            <a:r>
              <a:rPr lang="de-DE" dirty="0" err="1"/>
              <a:t>class</a:t>
            </a:r>
            <a:r>
              <a:rPr lang="de-DE" dirty="0"/>
              <a:t>: </a:t>
            </a:r>
            <a:r>
              <a:rPr lang="de-DE" dirty="0" err="1"/>
              <a:t>examples</a:t>
            </a:r>
            <a:r>
              <a:rPr lang="de-DE" dirty="0"/>
              <a:t> </a:t>
            </a:r>
            <a:r>
              <a:rPr lang="de-DE" dirty="0" err="1"/>
              <a:t>when</a:t>
            </a:r>
            <a:r>
              <a:rPr lang="de-DE" dirty="0"/>
              <a:t> </a:t>
            </a:r>
            <a:r>
              <a:rPr lang="de-DE" dirty="0" err="1"/>
              <a:t>bisection</a:t>
            </a:r>
            <a:r>
              <a:rPr lang="de-DE" dirty="0"/>
              <a:t> will </a:t>
            </a:r>
            <a:r>
              <a:rPr lang="de-DE" dirty="0" err="1"/>
              <a:t>fail</a:t>
            </a:r>
            <a:r>
              <a:rPr lang="de-DE" dirty="0"/>
              <a:t>.  </a:t>
            </a:r>
          </a:p>
          <a:p>
            <a:pPr marL="0" indent="0">
              <a:buNone/>
            </a:pPr>
            <a:endParaRPr lang="de-DE" dirty="0"/>
          </a:p>
        </p:txBody>
      </p:sp>
    </p:spTree>
    <p:extLst>
      <p:ext uri="{BB962C8B-B14F-4D97-AF65-F5344CB8AC3E}">
        <p14:creationId xmlns:p14="http://schemas.microsoft.com/office/powerpoint/2010/main" val="22944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time</a:t>
            </a:r>
          </a:p>
        </p:txBody>
      </p:sp>
      <p:sp>
        <p:nvSpPr>
          <p:cNvPr id="3" name="Content Placeholder 2"/>
          <p:cNvSpPr>
            <a:spLocks noGrp="1"/>
          </p:cNvSpPr>
          <p:nvPr>
            <p:ph idx="1"/>
          </p:nvPr>
        </p:nvSpPr>
        <p:spPr/>
        <p:txBody>
          <a:bodyPr>
            <a:normAutofit fontScale="92500"/>
          </a:bodyPr>
          <a:lstStyle/>
          <a:p>
            <a:r>
              <a:rPr lang="en-US" dirty="0"/>
              <a:t>We applied Taylor series to evaluate values of several functions and to estimated errors of these evaluations</a:t>
            </a:r>
          </a:p>
          <a:p>
            <a:r>
              <a:rPr lang="en-US" dirty="0"/>
              <a:t>We considered alternating series and the error in truncating the series with converging terms</a:t>
            </a:r>
          </a:p>
          <a:p>
            <a:r>
              <a:rPr lang="en-US" dirty="0"/>
              <a:t>We run </a:t>
            </a:r>
            <a:r>
              <a:rPr lang="en-US" dirty="0" err="1"/>
              <a:t>Mathematica</a:t>
            </a:r>
            <a:r>
              <a:rPr lang="en-US" dirty="0"/>
              <a:t> script </a:t>
            </a:r>
            <a:r>
              <a:rPr lang="en-US" dirty="0" err="1"/>
              <a:t>Exp.math</a:t>
            </a:r>
            <a:r>
              <a:rPr lang="en-US" dirty="0"/>
              <a:t> which estimates the value of function </a:t>
            </a:r>
            <a:r>
              <a:rPr lang="en-US" dirty="0" err="1"/>
              <a:t>exp</a:t>
            </a:r>
            <a:r>
              <a:rPr lang="en-US" dirty="0"/>
              <a:t>(z) expanded in Taylor series for different z and number of terms in expansion. We considered the case with z=-20 when the direct approach fails.</a:t>
            </a:r>
          </a:p>
          <a:p>
            <a:r>
              <a:rPr lang="en-US" dirty="0"/>
              <a:t>We learned how to avoid loss-of-significance in  subtraction by using Taylor series expansion. We learned how to estimate the error in approximating functions using Taylor series expansion. </a:t>
            </a:r>
          </a:p>
        </p:txBody>
      </p:sp>
    </p:spTree>
    <p:extLst>
      <p:ext uri="{BB962C8B-B14F-4D97-AF65-F5344CB8AC3E}">
        <p14:creationId xmlns:p14="http://schemas.microsoft.com/office/powerpoint/2010/main" val="1370666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B7DA-737D-B440-908C-F31D03AE9A72}"/>
              </a:ext>
            </a:extLst>
          </p:cNvPr>
          <p:cNvSpPr>
            <a:spLocks noGrp="1"/>
          </p:cNvSpPr>
          <p:nvPr>
            <p:ph type="title"/>
          </p:nvPr>
        </p:nvSpPr>
        <p:spPr/>
        <p:txBody>
          <a:bodyPr/>
          <a:lstStyle/>
          <a:p>
            <a:r>
              <a:rPr lang="en-US" dirty="0"/>
              <a:t>Where bisection fails</a:t>
            </a:r>
          </a:p>
        </p:txBody>
      </p:sp>
      <p:sp>
        <p:nvSpPr>
          <p:cNvPr id="3" name="Content Placeholder 2">
            <a:extLst>
              <a:ext uri="{FF2B5EF4-FFF2-40B4-BE49-F238E27FC236}">
                <a16:creationId xmlns:a16="http://schemas.microsoft.com/office/drawing/2014/main" id="{5BE7DB00-0F82-A24C-8EB0-95BA2FF1FE0E}"/>
              </a:ext>
            </a:extLst>
          </p:cNvPr>
          <p:cNvSpPr>
            <a:spLocks noGrp="1"/>
          </p:cNvSpPr>
          <p:nvPr>
            <p:ph idx="1"/>
          </p:nvPr>
        </p:nvSpPr>
        <p:spPr/>
        <p:txBody>
          <a:bodyPr/>
          <a:lstStyle/>
          <a:p>
            <a:endParaRPr lang="en-US" dirty="0"/>
          </a:p>
        </p:txBody>
      </p:sp>
      <p:grpSp>
        <p:nvGrpSpPr>
          <p:cNvPr id="7" name="Group 6">
            <a:extLst>
              <a:ext uri="{FF2B5EF4-FFF2-40B4-BE49-F238E27FC236}">
                <a16:creationId xmlns:a16="http://schemas.microsoft.com/office/drawing/2014/main" id="{BD15FC2F-5360-CE4A-86E2-17F299BE5481}"/>
              </a:ext>
            </a:extLst>
          </p:cNvPr>
          <p:cNvGrpSpPr/>
          <p:nvPr/>
        </p:nvGrpSpPr>
        <p:grpSpPr>
          <a:xfrm>
            <a:off x="2305279" y="2314984"/>
            <a:ext cx="6441840" cy="3016800"/>
            <a:chOff x="2305279" y="2314984"/>
            <a:chExt cx="6441840" cy="30168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77F7071-3CF0-B847-A810-4F49A9BAA2E3}"/>
                    </a:ext>
                  </a:extLst>
                </p14:cNvPr>
                <p14:cNvContentPartPr/>
                <p14:nvPr/>
              </p14:nvContentPartPr>
              <p14:xfrm>
                <a:off x="4984759" y="2314984"/>
                <a:ext cx="141840" cy="3016800"/>
              </p14:xfrm>
            </p:contentPart>
          </mc:Choice>
          <mc:Fallback xmlns="">
            <p:pic>
              <p:nvPicPr>
                <p:cNvPr id="4" name="Ink 3">
                  <a:extLst>
                    <a:ext uri="{FF2B5EF4-FFF2-40B4-BE49-F238E27FC236}">
                      <a16:creationId xmlns:a16="http://schemas.microsoft.com/office/drawing/2014/main" id="{F77F7071-3CF0-B847-A810-4F49A9BAA2E3}"/>
                    </a:ext>
                  </a:extLst>
                </p:cNvPr>
                <p:cNvPicPr/>
                <p:nvPr/>
              </p:nvPicPr>
              <p:blipFill>
                <a:blip r:embed="rId3"/>
                <a:stretch>
                  <a:fillRect/>
                </a:stretch>
              </p:blipFill>
              <p:spPr>
                <a:xfrm>
                  <a:off x="4977199" y="2307424"/>
                  <a:ext cx="156960" cy="3031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B3C6D44-1E31-2349-BD61-7FA8B685D1E4}"/>
                    </a:ext>
                  </a:extLst>
                </p14:cNvPr>
                <p14:cNvContentPartPr/>
                <p14:nvPr/>
              </p14:nvContentPartPr>
              <p14:xfrm>
                <a:off x="2305279" y="4083304"/>
                <a:ext cx="6298560" cy="116280"/>
              </p14:xfrm>
            </p:contentPart>
          </mc:Choice>
          <mc:Fallback xmlns="">
            <p:pic>
              <p:nvPicPr>
                <p:cNvPr id="5" name="Ink 4">
                  <a:extLst>
                    <a:ext uri="{FF2B5EF4-FFF2-40B4-BE49-F238E27FC236}">
                      <a16:creationId xmlns:a16="http://schemas.microsoft.com/office/drawing/2014/main" id="{1B3C6D44-1E31-2349-BD61-7FA8B685D1E4}"/>
                    </a:ext>
                  </a:extLst>
                </p:cNvPr>
                <p:cNvPicPr/>
                <p:nvPr/>
              </p:nvPicPr>
              <p:blipFill>
                <a:blip r:embed="rId5"/>
                <a:stretch>
                  <a:fillRect/>
                </a:stretch>
              </p:blipFill>
              <p:spPr>
                <a:xfrm>
                  <a:off x="2297719" y="4075744"/>
                  <a:ext cx="6313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ADFE696-1611-0F47-B3D4-4D9EC15D1964}"/>
                    </a:ext>
                  </a:extLst>
                </p14:cNvPr>
                <p14:cNvContentPartPr/>
                <p14:nvPr/>
              </p14:nvContentPartPr>
              <p14:xfrm>
                <a:off x="8418439" y="4079344"/>
                <a:ext cx="328680" cy="300600"/>
              </p14:xfrm>
            </p:contentPart>
          </mc:Choice>
          <mc:Fallback xmlns="">
            <p:pic>
              <p:nvPicPr>
                <p:cNvPr id="6" name="Ink 5">
                  <a:extLst>
                    <a:ext uri="{FF2B5EF4-FFF2-40B4-BE49-F238E27FC236}">
                      <a16:creationId xmlns:a16="http://schemas.microsoft.com/office/drawing/2014/main" id="{FADFE696-1611-0F47-B3D4-4D9EC15D1964}"/>
                    </a:ext>
                  </a:extLst>
                </p:cNvPr>
                <p:cNvPicPr/>
                <p:nvPr/>
              </p:nvPicPr>
              <p:blipFill>
                <a:blip r:embed="rId7"/>
                <a:stretch>
                  <a:fillRect/>
                </a:stretch>
              </p:blipFill>
              <p:spPr>
                <a:xfrm>
                  <a:off x="8410879" y="4071784"/>
                  <a:ext cx="343800" cy="31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8C6C276E-5714-EA48-9722-78F46C5A6A9A}"/>
                  </a:ext>
                </a:extLst>
              </p14:cNvPr>
              <p14:cNvContentPartPr/>
              <p14:nvPr/>
            </p14:nvContentPartPr>
            <p14:xfrm>
              <a:off x="4965319" y="2264584"/>
              <a:ext cx="262080" cy="232920"/>
            </p14:xfrm>
          </p:contentPart>
        </mc:Choice>
        <mc:Fallback xmlns="">
          <p:pic>
            <p:nvPicPr>
              <p:cNvPr id="8" name="Ink 7">
                <a:extLst>
                  <a:ext uri="{FF2B5EF4-FFF2-40B4-BE49-F238E27FC236}">
                    <a16:creationId xmlns:a16="http://schemas.microsoft.com/office/drawing/2014/main" id="{8C6C276E-5714-EA48-9722-78F46C5A6A9A}"/>
                  </a:ext>
                </a:extLst>
              </p:cNvPr>
              <p:cNvPicPr/>
              <p:nvPr/>
            </p:nvPicPr>
            <p:blipFill>
              <a:blip r:embed="rId9"/>
              <a:stretch>
                <a:fillRect/>
              </a:stretch>
            </p:blipFill>
            <p:spPr>
              <a:xfrm>
                <a:off x="4957759" y="2257024"/>
                <a:ext cx="277200" cy="248040"/>
              </a:xfrm>
              <a:prstGeom prst="rect">
                <a:avLst/>
              </a:prstGeom>
            </p:spPr>
          </p:pic>
        </mc:Fallback>
      </mc:AlternateContent>
      <p:grpSp>
        <p:nvGrpSpPr>
          <p:cNvPr id="33" name="Group 32">
            <a:extLst>
              <a:ext uri="{FF2B5EF4-FFF2-40B4-BE49-F238E27FC236}">
                <a16:creationId xmlns:a16="http://schemas.microsoft.com/office/drawing/2014/main" id="{E9A9E8AA-CCCE-3C4E-9BF0-13985D8612A4}"/>
              </a:ext>
            </a:extLst>
          </p:cNvPr>
          <p:cNvGrpSpPr/>
          <p:nvPr/>
        </p:nvGrpSpPr>
        <p:grpSpPr>
          <a:xfrm>
            <a:off x="5057119" y="4111024"/>
            <a:ext cx="217800" cy="147960"/>
            <a:chOff x="5057119" y="4111024"/>
            <a:chExt cx="217800" cy="147960"/>
          </a:xfrm>
        </p:grpSpPr>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2AA079C6-D5B4-FB4A-94E5-1C168F577AAC}"/>
                    </a:ext>
                  </a:extLst>
                </p14:cNvPr>
                <p14:cNvContentPartPr/>
                <p14:nvPr/>
              </p14:nvContentPartPr>
              <p14:xfrm>
                <a:off x="5135959" y="4111024"/>
                <a:ext cx="138960" cy="147960"/>
              </p14:xfrm>
            </p:contentPart>
          </mc:Choice>
          <mc:Fallback xmlns="">
            <p:pic>
              <p:nvPicPr>
                <p:cNvPr id="18" name="Ink 17">
                  <a:extLst>
                    <a:ext uri="{FF2B5EF4-FFF2-40B4-BE49-F238E27FC236}">
                      <a16:creationId xmlns:a16="http://schemas.microsoft.com/office/drawing/2014/main" id="{2AA079C6-D5B4-FB4A-94E5-1C168F577AAC}"/>
                    </a:ext>
                  </a:extLst>
                </p:cNvPr>
                <p:cNvPicPr/>
                <p:nvPr/>
              </p:nvPicPr>
              <p:blipFill>
                <a:blip r:embed="rId27"/>
                <a:stretch>
                  <a:fillRect/>
                </a:stretch>
              </p:blipFill>
              <p:spPr>
                <a:xfrm>
                  <a:off x="5128399" y="4103464"/>
                  <a:ext cx="154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18F4B28B-2805-4A48-B1EB-AEAC8A7D5115}"/>
                    </a:ext>
                  </a:extLst>
                </p14:cNvPr>
                <p14:cNvContentPartPr/>
                <p14:nvPr/>
              </p14:nvContentPartPr>
              <p14:xfrm>
                <a:off x="5057119" y="4112464"/>
                <a:ext cx="82800" cy="57960"/>
              </p14:xfrm>
            </p:contentPart>
          </mc:Choice>
          <mc:Fallback xmlns="">
            <p:pic>
              <p:nvPicPr>
                <p:cNvPr id="26" name="Ink 25">
                  <a:extLst>
                    <a:ext uri="{FF2B5EF4-FFF2-40B4-BE49-F238E27FC236}">
                      <a16:creationId xmlns:a16="http://schemas.microsoft.com/office/drawing/2014/main" id="{18F4B28B-2805-4A48-B1EB-AEAC8A7D5115}"/>
                    </a:ext>
                  </a:extLst>
                </p:cNvPr>
                <p:cNvPicPr/>
                <p:nvPr/>
              </p:nvPicPr>
              <p:blipFill>
                <a:blip r:embed="rId39"/>
                <a:stretch>
                  <a:fillRect/>
                </a:stretch>
              </p:blipFill>
              <p:spPr>
                <a:xfrm>
                  <a:off x="5049559" y="4104904"/>
                  <a:ext cx="97920" cy="73080"/>
                </a:xfrm>
                <a:prstGeom prst="rect">
                  <a:avLst/>
                </a:prstGeom>
              </p:spPr>
            </p:pic>
          </mc:Fallback>
        </mc:AlternateContent>
      </p:grpSp>
      <p:grpSp>
        <p:nvGrpSpPr>
          <p:cNvPr id="55" name="Group 54">
            <a:extLst>
              <a:ext uri="{FF2B5EF4-FFF2-40B4-BE49-F238E27FC236}">
                <a16:creationId xmlns:a16="http://schemas.microsoft.com/office/drawing/2014/main" id="{400ACF1D-4325-D742-9085-D800D52FBCD7}"/>
              </a:ext>
            </a:extLst>
          </p:cNvPr>
          <p:cNvGrpSpPr/>
          <p:nvPr/>
        </p:nvGrpSpPr>
        <p:grpSpPr>
          <a:xfrm>
            <a:off x="2677879" y="4050184"/>
            <a:ext cx="638280" cy="124920"/>
            <a:chOff x="2677879" y="4050184"/>
            <a:chExt cx="638280" cy="124920"/>
          </a:xfrm>
        </p:grpSpPr>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937B8100-523D-5946-9C15-B571B63A6FDB}"/>
                    </a:ext>
                  </a:extLst>
                </p14:cNvPr>
                <p14:cNvContentPartPr/>
                <p14:nvPr/>
              </p14:nvContentPartPr>
              <p14:xfrm>
                <a:off x="2677879" y="4090504"/>
                <a:ext cx="49680" cy="84600"/>
              </p14:xfrm>
            </p:contentPart>
          </mc:Choice>
          <mc:Fallback xmlns="">
            <p:pic>
              <p:nvPicPr>
                <p:cNvPr id="36" name="Ink 35">
                  <a:extLst>
                    <a:ext uri="{FF2B5EF4-FFF2-40B4-BE49-F238E27FC236}">
                      <a16:creationId xmlns:a16="http://schemas.microsoft.com/office/drawing/2014/main" id="{937B8100-523D-5946-9C15-B571B63A6FDB}"/>
                    </a:ext>
                  </a:extLst>
                </p:cNvPr>
                <p:cNvPicPr/>
                <p:nvPr/>
              </p:nvPicPr>
              <p:blipFill>
                <a:blip r:embed="rId55"/>
                <a:stretch>
                  <a:fillRect/>
                </a:stretch>
              </p:blipFill>
              <p:spPr>
                <a:xfrm>
                  <a:off x="2662759" y="4075384"/>
                  <a:ext cx="80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D036E7CA-44AB-5B4C-AF5E-C78CAF7BB515}"/>
                    </a:ext>
                  </a:extLst>
                </p14:cNvPr>
                <p14:cNvContentPartPr/>
                <p14:nvPr/>
              </p14:nvContentPartPr>
              <p14:xfrm>
                <a:off x="3261799" y="4050184"/>
                <a:ext cx="54360" cy="85680"/>
              </p14:xfrm>
            </p:contentPart>
          </mc:Choice>
          <mc:Fallback xmlns="">
            <p:pic>
              <p:nvPicPr>
                <p:cNvPr id="37" name="Ink 36">
                  <a:extLst>
                    <a:ext uri="{FF2B5EF4-FFF2-40B4-BE49-F238E27FC236}">
                      <a16:creationId xmlns:a16="http://schemas.microsoft.com/office/drawing/2014/main" id="{D036E7CA-44AB-5B4C-AF5E-C78CAF7BB515}"/>
                    </a:ext>
                  </a:extLst>
                </p:cNvPr>
                <p:cNvPicPr/>
                <p:nvPr/>
              </p:nvPicPr>
              <p:blipFill>
                <a:blip r:embed="rId57"/>
                <a:stretch>
                  <a:fillRect/>
                </a:stretch>
              </p:blipFill>
              <p:spPr>
                <a:xfrm>
                  <a:off x="3246679" y="4034704"/>
                  <a:ext cx="84960" cy="116280"/>
                </a:xfrm>
                <a:prstGeom prst="rect">
                  <a:avLst/>
                </a:prstGeom>
              </p:spPr>
            </p:pic>
          </mc:Fallback>
        </mc:AlternateContent>
      </p:grpSp>
      <p:grpSp>
        <p:nvGrpSpPr>
          <p:cNvPr id="58" name="Group 57">
            <a:extLst>
              <a:ext uri="{FF2B5EF4-FFF2-40B4-BE49-F238E27FC236}">
                <a16:creationId xmlns:a16="http://schemas.microsoft.com/office/drawing/2014/main" id="{258EFD56-2B3A-2044-A7D6-D37258B01F1F}"/>
              </a:ext>
            </a:extLst>
          </p:cNvPr>
          <p:cNvGrpSpPr/>
          <p:nvPr/>
        </p:nvGrpSpPr>
        <p:grpSpPr>
          <a:xfrm>
            <a:off x="8696359" y="4299304"/>
            <a:ext cx="263160" cy="216720"/>
            <a:chOff x="8696359" y="4299304"/>
            <a:chExt cx="263160" cy="216720"/>
          </a:xfrm>
        </p:grpSpPr>
        <mc:AlternateContent xmlns:mc="http://schemas.openxmlformats.org/markup-compatibility/2006" xmlns:p14="http://schemas.microsoft.com/office/powerpoint/2010/main">
          <mc:Choice Requires="p14">
            <p:contentPart p14:bwMode="auto" r:id="rId58">
              <p14:nvContentPartPr>
                <p14:cNvPr id="56" name="Ink 55">
                  <a:extLst>
                    <a:ext uri="{FF2B5EF4-FFF2-40B4-BE49-F238E27FC236}">
                      <a16:creationId xmlns:a16="http://schemas.microsoft.com/office/drawing/2014/main" id="{40403F29-0F13-1D4D-A5DA-9B1B33AFB347}"/>
                    </a:ext>
                  </a:extLst>
                </p14:cNvPr>
                <p14:cNvContentPartPr/>
                <p14:nvPr/>
              </p14:nvContentPartPr>
              <p14:xfrm>
                <a:off x="8728759" y="4309024"/>
                <a:ext cx="162360" cy="207000"/>
              </p14:xfrm>
            </p:contentPart>
          </mc:Choice>
          <mc:Fallback xmlns="">
            <p:pic>
              <p:nvPicPr>
                <p:cNvPr id="56" name="Ink 55">
                  <a:extLst>
                    <a:ext uri="{FF2B5EF4-FFF2-40B4-BE49-F238E27FC236}">
                      <a16:creationId xmlns:a16="http://schemas.microsoft.com/office/drawing/2014/main" id="{40403F29-0F13-1D4D-A5DA-9B1B33AFB347}"/>
                    </a:ext>
                  </a:extLst>
                </p:cNvPr>
                <p:cNvPicPr/>
                <p:nvPr/>
              </p:nvPicPr>
              <p:blipFill>
                <a:blip r:embed="rId91"/>
                <a:stretch>
                  <a:fillRect/>
                </a:stretch>
              </p:blipFill>
              <p:spPr>
                <a:xfrm>
                  <a:off x="8713639" y="4293904"/>
                  <a:ext cx="1929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3878D707-EBC3-3C4E-A8D6-C7F57BF0450B}"/>
                    </a:ext>
                  </a:extLst>
                </p14:cNvPr>
                <p14:cNvContentPartPr/>
                <p14:nvPr/>
              </p14:nvContentPartPr>
              <p14:xfrm>
                <a:off x="8696359" y="4299304"/>
                <a:ext cx="263160" cy="212040"/>
              </p14:xfrm>
            </p:contentPart>
          </mc:Choice>
          <mc:Fallback xmlns="">
            <p:pic>
              <p:nvPicPr>
                <p:cNvPr id="57" name="Ink 56">
                  <a:extLst>
                    <a:ext uri="{FF2B5EF4-FFF2-40B4-BE49-F238E27FC236}">
                      <a16:creationId xmlns:a16="http://schemas.microsoft.com/office/drawing/2014/main" id="{3878D707-EBC3-3C4E-A8D6-C7F57BF0450B}"/>
                    </a:ext>
                  </a:extLst>
                </p:cNvPr>
                <p:cNvPicPr/>
                <p:nvPr/>
              </p:nvPicPr>
              <p:blipFill>
                <a:blip r:embed="rId93"/>
                <a:stretch>
                  <a:fillRect/>
                </a:stretch>
              </p:blipFill>
              <p:spPr>
                <a:xfrm>
                  <a:off x="8681239" y="4284184"/>
                  <a:ext cx="293400" cy="24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34199E2A-4F91-344D-8BF7-C9CD23638A31}"/>
                  </a:ext>
                </a:extLst>
              </p14:cNvPr>
              <p14:cNvContentPartPr/>
              <p14:nvPr/>
            </p14:nvContentPartPr>
            <p14:xfrm>
              <a:off x="5145679" y="2159464"/>
              <a:ext cx="240840" cy="254160"/>
            </p14:xfrm>
          </p:contentPart>
        </mc:Choice>
        <mc:Fallback xmlns="">
          <p:pic>
            <p:nvPicPr>
              <p:cNvPr id="59" name="Ink 58">
                <a:extLst>
                  <a:ext uri="{FF2B5EF4-FFF2-40B4-BE49-F238E27FC236}">
                    <a16:creationId xmlns:a16="http://schemas.microsoft.com/office/drawing/2014/main" id="{34199E2A-4F91-344D-8BF7-C9CD23638A31}"/>
                  </a:ext>
                </a:extLst>
              </p:cNvPr>
              <p:cNvPicPr/>
              <p:nvPr/>
            </p:nvPicPr>
            <p:blipFill>
              <a:blip r:embed="rId95"/>
              <a:stretch>
                <a:fillRect/>
              </a:stretch>
            </p:blipFill>
            <p:spPr>
              <a:xfrm>
                <a:off x="5130559" y="2143984"/>
                <a:ext cx="2710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7" name="Ink 76">
                <a:extLst>
                  <a:ext uri="{FF2B5EF4-FFF2-40B4-BE49-F238E27FC236}">
                    <a16:creationId xmlns:a16="http://schemas.microsoft.com/office/drawing/2014/main" id="{09737EE7-6987-FF48-90DB-A23B31E210F6}"/>
                  </a:ext>
                </a:extLst>
              </p14:cNvPr>
              <p14:cNvContentPartPr/>
              <p14:nvPr/>
            </p14:nvContentPartPr>
            <p14:xfrm>
              <a:off x="7100839" y="3482464"/>
              <a:ext cx="360" cy="360"/>
            </p14:xfrm>
          </p:contentPart>
        </mc:Choice>
        <mc:Fallback xmlns="">
          <p:pic>
            <p:nvPicPr>
              <p:cNvPr id="77" name="Ink 76">
                <a:extLst>
                  <a:ext uri="{FF2B5EF4-FFF2-40B4-BE49-F238E27FC236}">
                    <a16:creationId xmlns:a16="http://schemas.microsoft.com/office/drawing/2014/main" id="{09737EE7-6987-FF48-90DB-A23B31E210F6}"/>
                  </a:ext>
                </a:extLst>
              </p:cNvPr>
              <p:cNvPicPr/>
              <p:nvPr/>
            </p:nvPicPr>
            <p:blipFill>
              <a:blip r:embed="rId127"/>
              <a:stretch>
                <a:fillRect/>
              </a:stretch>
            </p:blipFill>
            <p:spPr>
              <a:xfrm>
                <a:off x="7085719" y="3466984"/>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7" name="Ink 116">
                <a:extLst>
                  <a:ext uri="{FF2B5EF4-FFF2-40B4-BE49-F238E27FC236}">
                    <a16:creationId xmlns:a16="http://schemas.microsoft.com/office/drawing/2014/main" id="{625EB542-DBBA-4147-B9E3-ECCD60B3A257}"/>
                  </a:ext>
                </a:extLst>
              </p14:cNvPr>
              <p14:cNvContentPartPr/>
              <p14:nvPr/>
            </p14:nvContentPartPr>
            <p14:xfrm>
              <a:off x="6673519" y="2188264"/>
              <a:ext cx="882720" cy="921960"/>
            </p14:xfrm>
          </p:contentPart>
        </mc:Choice>
        <mc:Fallback xmlns="">
          <p:pic>
            <p:nvPicPr>
              <p:cNvPr id="117" name="Ink 116">
                <a:extLst>
                  <a:ext uri="{FF2B5EF4-FFF2-40B4-BE49-F238E27FC236}">
                    <a16:creationId xmlns:a16="http://schemas.microsoft.com/office/drawing/2014/main" id="{625EB542-DBBA-4147-B9E3-ECCD60B3A257}"/>
                  </a:ext>
                </a:extLst>
              </p:cNvPr>
              <p:cNvPicPr/>
              <p:nvPr/>
            </p:nvPicPr>
            <p:blipFill>
              <a:blip r:embed="rId129"/>
              <a:stretch>
                <a:fillRect/>
              </a:stretch>
            </p:blipFill>
            <p:spPr>
              <a:xfrm>
                <a:off x="6665959" y="2180704"/>
                <a:ext cx="89784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8" name="Ink 117">
                <a:extLst>
                  <a:ext uri="{FF2B5EF4-FFF2-40B4-BE49-F238E27FC236}">
                    <a16:creationId xmlns:a16="http://schemas.microsoft.com/office/drawing/2014/main" id="{F9744261-E78B-C94F-988C-95592A04B444}"/>
                  </a:ext>
                </a:extLst>
              </p14:cNvPr>
              <p14:cNvContentPartPr/>
              <p14:nvPr/>
            </p14:nvContentPartPr>
            <p14:xfrm>
              <a:off x="7121719" y="3420904"/>
              <a:ext cx="114480" cy="120240"/>
            </p14:xfrm>
          </p:contentPart>
        </mc:Choice>
        <mc:Fallback xmlns="">
          <p:pic>
            <p:nvPicPr>
              <p:cNvPr id="118" name="Ink 117">
                <a:extLst>
                  <a:ext uri="{FF2B5EF4-FFF2-40B4-BE49-F238E27FC236}">
                    <a16:creationId xmlns:a16="http://schemas.microsoft.com/office/drawing/2014/main" id="{F9744261-E78B-C94F-988C-95592A04B444}"/>
                  </a:ext>
                </a:extLst>
              </p:cNvPr>
              <p:cNvPicPr/>
              <p:nvPr/>
            </p:nvPicPr>
            <p:blipFill>
              <a:blip r:embed="rId131"/>
              <a:stretch>
                <a:fillRect/>
              </a:stretch>
            </p:blipFill>
            <p:spPr>
              <a:xfrm>
                <a:off x="7114159" y="3413344"/>
                <a:ext cx="129600" cy="135360"/>
              </a:xfrm>
              <a:prstGeom prst="rect">
                <a:avLst/>
              </a:prstGeom>
            </p:spPr>
          </p:pic>
        </mc:Fallback>
      </mc:AlternateContent>
    </p:spTree>
    <p:extLst>
      <p:ext uri="{BB962C8B-B14F-4D97-AF65-F5344CB8AC3E}">
        <p14:creationId xmlns:p14="http://schemas.microsoft.com/office/powerpoint/2010/main" val="3125334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B7DA-737D-B440-908C-F31D03AE9A72}"/>
              </a:ext>
            </a:extLst>
          </p:cNvPr>
          <p:cNvSpPr>
            <a:spLocks noGrp="1"/>
          </p:cNvSpPr>
          <p:nvPr>
            <p:ph type="title"/>
          </p:nvPr>
        </p:nvSpPr>
        <p:spPr/>
        <p:txBody>
          <a:bodyPr/>
          <a:lstStyle/>
          <a:p>
            <a:r>
              <a:rPr lang="en-US" dirty="0"/>
              <a:t>Where bisection fails</a:t>
            </a:r>
          </a:p>
        </p:txBody>
      </p:sp>
      <p:sp>
        <p:nvSpPr>
          <p:cNvPr id="3" name="Content Placeholder 2">
            <a:extLst>
              <a:ext uri="{FF2B5EF4-FFF2-40B4-BE49-F238E27FC236}">
                <a16:creationId xmlns:a16="http://schemas.microsoft.com/office/drawing/2014/main" id="{5BE7DB00-0F82-A24C-8EB0-95BA2FF1FE0E}"/>
              </a:ext>
            </a:extLst>
          </p:cNvPr>
          <p:cNvSpPr>
            <a:spLocks noGrp="1"/>
          </p:cNvSpPr>
          <p:nvPr>
            <p:ph idx="1"/>
          </p:nvPr>
        </p:nvSpPr>
        <p:spPr/>
        <p:txBody>
          <a:bodyPr/>
          <a:lstStyle/>
          <a:p>
            <a:endParaRPr lang="en-US"/>
          </a:p>
        </p:txBody>
      </p:sp>
      <p:grpSp>
        <p:nvGrpSpPr>
          <p:cNvPr id="7" name="Group 6">
            <a:extLst>
              <a:ext uri="{FF2B5EF4-FFF2-40B4-BE49-F238E27FC236}">
                <a16:creationId xmlns:a16="http://schemas.microsoft.com/office/drawing/2014/main" id="{BD15FC2F-5360-CE4A-86E2-17F299BE5481}"/>
              </a:ext>
            </a:extLst>
          </p:cNvPr>
          <p:cNvGrpSpPr/>
          <p:nvPr/>
        </p:nvGrpSpPr>
        <p:grpSpPr>
          <a:xfrm>
            <a:off x="2305279" y="2314984"/>
            <a:ext cx="6441840" cy="3016800"/>
            <a:chOff x="2305279" y="2314984"/>
            <a:chExt cx="6441840" cy="30168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77F7071-3CF0-B847-A810-4F49A9BAA2E3}"/>
                    </a:ext>
                  </a:extLst>
                </p14:cNvPr>
                <p14:cNvContentPartPr/>
                <p14:nvPr/>
              </p14:nvContentPartPr>
              <p14:xfrm>
                <a:off x="4984759" y="2314984"/>
                <a:ext cx="141840" cy="3016800"/>
              </p14:xfrm>
            </p:contentPart>
          </mc:Choice>
          <mc:Fallback xmlns="">
            <p:pic>
              <p:nvPicPr>
                <p:cNvPr id="4" name="Ink 3">
                  <a:extLst>
                    <a:ext uri="{FF2B5EF4-FFF2-40B4-BE49-F238E27FC236}">
                      <a16:creationId xmlns:a16="http://schemas.microsoft.com/office/drawing/2014/main" id="{F77F7071-3CF0-B847-A810-4F49A9BAA2E3}"/>
                    </a:ext>
                  </a:extLst>
                </p:cNvPr>
                <p:cNvPicPr/>
                <p:nvPr/>
              </p:nvPicPr>
              <p:blipFill>
                <a:blip r:embed="rId3"/>
                <a:stretch>
                  <a:fillRect/>
                </a:stretch>
              </p:blipFill>
              <p:spPr>
                <a:xfrm>
                  <a:off x="4977199" y="2307424"/>
                  <a:ext cx="156960" cy="3031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B3C6D44-1E31-2349-BD61-7FA8B685D1E4}"/>
                    </a:ext>
                  </a:extLst>
                </p14:cNvPr>
                <p14:cNvContentPartPr/>
                <p14:nvPr/>
              </p14:nvContentPartPr>
              <p14:xfrm>
                <a:off x="2305279" y="4083304"/>
                <a:ext cx="6298560" cy="116280"/>
              </p14:xfrm>
            </p:contentPart>
          </mc:Choice>
          <mc:Fallback xmlns="">
            <p:pic>
              <p:nvPicPr>
                <p:cNvPr id="5" name="Ink 4">
                  <a:extLst>
                    <a:ext uri="{FF2B5EF4-FFF2-40B4-BE49-F238E27FC236}">
                      <a16:creationId xmlns:a16="http://schemas.microsoft.com/office/drawing/2014/main" id="{1B3C6D44-1E31-2349-BD61-7FA8B685D1E4}"/>
                    </a:ext>
                  </a:extLst>
                </p:cNvPr>
                <p:cNvPicPr/>
                <p:nvPr/>
              </p:nvPicPr>
              <p:blipFill>
                <a:blip r:embed="rId5"/>
                <a:stretch>
                  <a:fillRect/>
                </a:stretch>
              </p:blipFill>
              <p:spPr>
                <a:xfrm>
                  <a:off x="2297719" y="4075744"/>
                  <a:ext cx="6313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ADFE696-1611-0F47-B3D4-4D9EC15D1964}"/>
                    </a:ext>
                  </a:extLst>
                </p14:cNvPr>
                <p14:cNvContentPartPr/>
                <p14:nvPr/>
              </p14:nvContentPartPr>
              <p14:xfrm>
                <a:off x="8418439" y="4079344"/>
                <a:ext cx="328680" cy="300600"/>
              </p14:xfrm>
            </p:contentPart>
          </mc:Choice>
          <mc:Fallback xmlns="">
            <p:pic>
              <p:nvPicPr>
                <p:cNvPr id="6" name="Ink 5">
                  <a:extLst>
                    <a:ext uri="{FF2B5EF4-FFF2-40B4-BE49-F238E27FC236}">
                      <a16:creationId xmlns:a16="http://schemas.microsoft.com/office/drawing/2014/main" id="{FADFE696-1611-0F47-B3D4-4D9EC15D1964}"/>
                    </a:ext>
                  </a:extLst>
                </p:cNvPr>
                <p:cNvPicPr/>
                <p:nvPr/>
              </p:nvPicPr>
              <p:blipFill>
                <a:blip r:embed="rId7"/>
                <a:stretch>
                  <a:fillRect/>
                </a:stretch>
              </p:blipFill>
              <p:spPr>
                <a:xfrm>
                  <a:off x="8410879" y="4071793"/>
                  <a:ext cx="343800" cy="31570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8C6C276E-5714-EA48-9722-78F46C5A6A9A}"/>
                  </a:ext>
                </a:extLst>
              </p14:cNvPr>
              <p14:cNvContentPartPr/>
              <p14:nvPr/>
            </p14:nvContentPartPr>
            <p14:xfrm>
              <a:off x="4965319" y="2264584"/>
              <a:ext cx="262080" cy="232920"/>
            </p14:xfrm>
          </p:contentPart>
        </mc:Choice>
        <mc:Fallback xmlns="">
          <p:pic>
            <p:nvPicPr>
              <p:cNvPr id="8" name="Ink 7">
                <a:extLst>
                  <a:ext uri="{FF2B5EF4-FFF2-40B4-BE49-F238E27FC236}">
                    <a16:creationId xmlns:a16="http://schemas.microsoft.com/office/drawing/2014/main" id="{8C6C276E-5714-EA48-9722-78F46C5A6A9A}"/>
                  </a:ext>
                </a:extLst>
              </p:cNvPr>
              <p:cNvPicPr/>
              <p:nvPr/>
            </p:nvPicPr>
            <p:blipFill>
              <a:blip r:embed="rId9"/>
              <a:stretch>
                <a:fillRect/>
              </a:stretch>
            </p:blipFill>
            <p:spPr>
              <a:xfrm>
                <a:off x="4957749" y="2257024"/>
                <a:ext cx="277221" cy="248040"/>
              </a:xfrm>
              <a:prstGeom prst="rect">
                <a:avLst/>
              </a:prstGeom>
            </p:spPr>
          </p:pic>
        </mc:Fallback>
      </mc:AlternateContent>
      <p:grpSp>
        <p:nvGrpSpPr>
          <p:cNvPr id="33" name="Group 32">
            <a:extLst>
              <a:ext uri="{FF2B5EF4-FFF2-40B4-BE49-F238E27FC236}">
                <a16:creationId xmlns:a16="http://schemas.microsoft.com/office/drawing/2014/main" id="{E9A9E8AA-CCCE-3C4E-9BF0-13985D8612A4}"/>
              </a:ext>
            </a:extLst>
          </p:cNvPr>
          <p:cNvGrpSpPr/>
          <p:nvPr/>
        </p:nvGrpSpPr>
        <p:grpSpPr>
          <a:xfrm>
            <a:off x="5057119" y="4111024"/>
            <a:ext cx="217800" cy="147960"/>
            <a:chOff x="5057119" y="4111024"/>
            <a:chExt cx="217800" cy="147960"/>
          </a:xfrm>
        </p:grpSpPr>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2AA079C6-D5B4-FB4A-94E5-1C168F577AAC}"/>
                    </a:ext>
                  </a:extLst>
                </p14:cNvPr>
                <p14:cNvContentPartPr/>
                <p14:nvPr/>
              </p14:nvContentPartPr>
              <p14:xfrm>
                <a:off x="5135959" y="4111024"/>
                <a:ext cx="138960" cy="147960"/>
              </p14:xfrm>
            </p:contentPart>
          </mc:Choice>
          <mc:Fallback xmlns="">
            <p:pic>
              <p:nvPicPr>
                <p:cNvPr id="18" name="Ink 17">
                  <a:extLst>
                    <a:ext uri="{FF2B5EF4-FFF2-40B4-BE49-F238E27FC236}">
                      <a16:creationId xmlns:a16="http://schemas.microsoft.com/office/drawing/2014/main" id="{2AA079C6-D5B4-FB4A-94E5-1C168F577AAC}"/>
                    </a:ext>
                  </a:extLst>
                </p:cNvPr>
                <p:cNvPicPr/>
                <p:nvPr/>
              </p:nvPicPr>
              <p:blipFill>
                <a:blip r:embed="rId11"/>
                <a:stretch>
                  <a:fillRect/>
                </a:stretch>
              </p:blipFill>
              <p:spPr>
                <a:xfrm>
                  <a:off x="5128399" y="4103464"/>
                  <a:ext cx="154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18F4B28B-2805-4A48-B1EB-AEAC8A7D5115}"/>
                    </a:ext>
                  </a:extLst>
                </p14:cNvPr>
                <p14:cNvContentPartPr/>
                <p14:nvPr/>
              </p14:nvContentPartPr>
              <p14:xfrm>
                <a:off x="5057119" y="4112464"/>
                <a:ext cx="82800" cy="57960"/>
              </p14:xfrm>
            </p:contentPart>
          </mc:Choice>
          <mc:Fallback xmlns="">
            <p:pic>
              <p:nvPicPr>
                <p:cNvPr id="26" name="Ink 25">
                  <a:extLst>
                    <a:ext uri="{FF2B5EF4-FFF2-40B4-BE49-F238E27FC236}">
                      <a16:creationId xmlns:a16="http://schemas.microsoft.com/office/drawing/2014/main" id="{18F4B28B-2805-4A48-B1EB-AEAC8A7D5115}"/>
                    </a:ext>
                  </a:extLst>
                </p:cNvPr>
                <p:cNvPicPr/>
                <p:nvPr/>
              </p:nvPicPr>
              <p:blipFill>
                <a:blip r:embed="rId13"/>
                <a:stretch>
                  <a:fillRect/>
                </a:stretch>
              </p:blipFill>
              <p:spPr>
                <a:xfrm>
                  <a:off x="5049592" y="4104951"/>
                  <a:ext cx="97855" cy="7298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34" name="Ink 33">
                <a:extLst>
                  <a:ext uri="{FF2B5EF4-FFF2-40B4-BE49-F238E27FC236}">
                    <a16:creationId xmlns:a16="http://schemas.microsoft.com/office/drawing/2014/main" id="{4545DA3C-BFBD-8244-8297-34C7F5B8C2AC}"/>
                  </a:ext>
                </a:extLst>
              </p14:cNvPr>
              <p14:cNvContentPartPr/>
              <p14:nvPr/>
            </p14:nvContentPartPr>
            <p14:xfrm>
              <a:off x="2344159" y="3132184"/>
              <a:ext cx="1233360" cy="1293480"/>
            </p14:xfrm>
          </p:contentPart>
        </mc:Choice>
        <mc:Fallback xmlns="">
          <p:pic>
            <p:nvPicPr>
              <p:cNvPr id="34" name="Ink 33">
                <a:extLst>
                  <a:ext uri="{FF2B5EF4-FFF2-40B4-BE49-F238E27FC236}">
                    <a16:creationId xmlns:a16="http://schemas.microsoft.com/office/drawing/2014/main" id="{4545DA3C-BFBD-8244-8297-34C7F5B8C2AC}"/>
                  </a:ext>
                </a:extLst>
              </p:cNvPr>
              <p:cNvPicPr/>
              <p:nvPr/>
            </p:nvPicPr>
            <p:blipFill>
              <a:blip r:embed="rId15"/>
              <a:stretch>
                <a:fillRect/>
              </a:stretch>
            </p:blipFill>
            <p:spPr>
              <a:xfrm>
                <a:off x="2336599" y="3124624"/>
                <a:ext cx="1248480" cy="1308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4">
                <a:extLst>
                  <a:ext uri="{FF2B5EF4-FFF2-40B4-BE49-F238E27FC236}">
                    <a16:creationId xmlns:a16="http://schemas.microsoft.com/office/drawing/2014/main" id="{FB54D6ED-7E0C-5E4A-89F2-7BBC21F421D0}"/>
                  </a:ext>
                </a:extLst>
              </p14:cNvPr>
              <p14:cNvContentPartPr/>
              <p14:nvPr/>
            </p14:nvContentPartPr>
            <p14:xfrm>
              <a:off x="2956879" y="2233264"/>
              <a:ext cx="827280" cy="850320"/>
            </p14:xfrm>
          </p:contentPart>
        </mc:Choice>
        <mc:Fallback xmlns="">
          <p:pic>
            <p:nvPicPr>
              <p:cNvPr id="35" name="Ink 34">
                <a:extLst>
                  <a:ext uri="{FF2B5EF4-FFF2-40B4-BE49-F238E27FC236}">
                    <a16:creationId xmlns:a16="http://schemas.microsoft.com/office/drawing/2014/main" id="{FB54D6ED-7E0C-5E4A-89F2-7BBC21F421D0}"/>
                  </a:ext>
                </a:extLst>
              </p:cNvPr>
              <p:cNvPicPr/>
              <p:nvPr/>
            </p:nvPicPr>
            <p:blipFill>
              <a:blip r:embed="rId17"/>
              <a:stretch>
                <a:fillRect/>
              </a:stretch>
            </p:blipFill>
            <p:spPr>
              <a:xfrm>
                <a:off x="2941399" y="2217777"/>
                <a:ext cx="857880" cy="880933"/>
              </a:xfrm>
              <a:prstGeom prst="rect">
                <a:avLst/>
              </a:prstGeom>
            </p:spPr>
          </p:pic>
        </mc:Fallback>
      </mc:AlternateContent>
      <p:grpSp>
        <p:nvGrpSpPr>
          <p:cNvPr id="55" name="Group 54">
            <a:extLst>
              <a:ext uri="{FF2B5EF4-FFF2-40B4-BE49-F238E27FC236}">
                <a16:creationId xmlns:a16="http://schemas.microsoft.com/office/drawing/2014/main" id="{400ACF1D-4325-D742-9085-D800D52FBCD7}"/>
              </a:ext>
            </a:extLst>
          </p:cNvPr>
          <p:cNvGrpSpPr/>
          <p:nvPr/>
        </p:nvGrpSpPr>
        <p:grpSpPr>
          <a:xfrm>
            <a:off x="2423719" y="4050184"/>
            <a:ext cx="2287440" cy="865080"/>
            <a:chOff x="2423719" y="4050184"/>
            <a:chExt cx="2287440" cy="865080"/>
          </a:xfrm>
        </p:grpSpPr>
        <mc:AlternateContent xmlns:mc="http://schemas.openxmlformats.org/markup-compatibility/2006" xmlns:p14="http://schemas.microsoft.com/office/powerpoint/2010/main">
          <mc:Choice Requires="p14">
            <p:contentPart p14:bwMode="auto" r:id="rId18">
              <p14:nvContentPartPr>
                <p14:cNvPr id="36" name="Ink 35">
                  <a:extLst>
                    <a:ext uri="{FF2B5EF4-FFF2-40B4-BE49-F238E27FC236}">
                      <a16:creationId xmlns:a16="http://schemas.microsoft.com/office/drawing/2014/main" id="{937B8100-523D-5946-9C15-B571B63A6FDB}"/>
                    </a:ext>
                  </a:extLst>
                </p14:cNvPr>
                <p14:cNvContentPartPr/>
                <p14:nvPr/>
              </p14:nvContentPartPr>
              <p14:xfrm>
                <a:off x="2677879" y="4090504"/>
                <a:ext cx="49680" cy="84600"/>
              </p14:xfrm>
            </p:contentPart>
          </mc:Choice>
          <mc:Fallback xmlns="">
            <p:pic>
              <p:nvPicPr>
                <p:cNvPr id="36" name="Ink 35">
                  <a:extLst>
                    <a:ext uri="{FF2B5EF4-FFF2-40B4-BE49-F238E27FC236}">
                      <a16:creationId xmlns:a16="http://schemas.microsoft.com/office/drawing/2014/main" id="{937B8100-523D-5946-9C15-B571B63A6FDB}"/>
                    </a:ext>
                  </a:extLst>
                </p:cNvPr>
                <p:cNvPicPr/>
                <p:nvPr/>
              </p:nvPicPr>
              <p:blipFill>
                <a:blip r:embed="rId19"/>
                <a:stretch>
                  <a:fillRect/>
                </a:stretch>
              </p:blipFill>
              <p:spPr>
                <a:xfrm>
                  <a:off x="2662399" y="4075024"/>
                  <a:ext cx="80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a:extLst>
                    <a:ext uri="{FF2B5EF4-FFF2-40B4-BE49-F238E27FC236}">
                      <a16:creationId xmlns:a16="http://schemas.microsoft.com/office/drawing/2014/main" id="{D036E7CA-44AB-5B4C-AF5E-C78CAF7BB515}"/>
                    </a:ext>
                  </a:extLst>
                </p14:cNvPr>
                <p14:cNvContentPartPr/>
                <p14:nvPr/>
              </p14:nvContentPartPr>
              <p14:xfrm>
                <a:off x="3261799" y="4050184"/>
                <a:ext cx="54360" cy="85680"/>
              </p14:xfrm>
            </p:contentPart>
          </mc:Choice>
          <mc:Fallback xmlns="">
            <p:pic>
              <p:nvPicPr>
                <p:cNvPr id="37" name="Ink 36">
                  <a:extLst>
                    <a:ext uri="{FF2B5EF4-FFF2-40B4-BE49-F238E27FC236}">
                      <a16:creationId xmlns:a16="http://schemas.microsoft.com/office/drawing/2014/main" id="{D036E7CA-44AB-5B4C-AF5E-C78CAF7BB515}"/>
                    </a:ext>
                  </a:extLst>
                </p:cNvPr>
                <p:cNvPicPr/>
                <p:nvPr/>
              </p:nvPicPr>
              <p:blipFill>
                <a:blip r:embed="rId21"/>
                <a:stretch>
                  <a:fillRect/>
                </a:stretch>
              </p:blipFill>
              <p:spPr>
                <a:xfrm>
                  <a:off x="3246319" y="4034769"/>
                  <a:ext cx="84960" cy="11615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a:extLst>
                    <a:ext uri="{FF2B5EF4-FFF2-40B4-BE49-F238E27FC236}">
                      <a16:creationId xmlns:a16="http://schemas.microsoft.com/office/drawing/2014/main" id="{D75D9FCB-1647-534B-9611-9F5DE516F25D}"/>
                    </a:ext>
                  </a:extLst>
                </p14:cNvPr>
                <p14:cNvContentPartPr/>
                <p14:nvPr/>
              </p14:nvContentPartPr>
              <p14:xfrm>
                <a:off x="2423719" y="4270144"/>
                <a:ext cx="261360" cy="439560"/>
              </p14:xfrm>
            </p:contentPart>
          </mc:Choice>
          <mc:Fallback xmlns="">
            <p:pic>
              <p:nvPicPr>
                <p:cNvPr id="38" name="Ink 37">
                  <a:extLst>
                    <a:ext uri="{FF2B5EF4-FFF2-40B4-BE49-F238E27FC236}">
                      <a16:creationId xmlns:a16="http://schemas.microsoft.com/office/drawing/2014/main" id="{D75D9FCB-1647-534B-9611-9F5DE516F25D}"/>
                    </a:ext>
                  </a:extLst>
                </p:cNvPr>
                <p:cNvPicPr/>
                <p:nvPr/>
              </p:nvPicPr>
              <p:blipFill>
                <a:blip r:embed="rId23"/>
                <a:stretch>
                  <a:fillRect/>
                </a:stretch>
              </p:blipFill>
              <p:spPr>
                <a:xfrm>
                  <a:off x="2408239" y="4254651"/>
                  <a:ext cx="291960" cy="47018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Ink 38">
                  <a:extLst>
                    <a:ext uri="{FF2B5EF4-FFF2-40B4-BE49-F238E27FC236}">
                      <a16:creationId xmlns:a16="http://schemas.microsoft.com/office/drawing/2014/main" id="{F6F9471A-0809-6C4B-8615-8DB0D971195C}"/>
                    </a:ext>
                  </a:extLst>
                </p14:cNvPr>
                <p14:cNvContentPartPr/>
                <p14:nvPr/>
              </p14:nvContentPartPr>
              <p14:xfrm>
                <a:off x="2519119" y="4279144"/>
                <a:ext cx="133200" cy="109440"/>
              </p14:xfrm>
            </p:contentPart>
          </mc:Choice>
          <mc:Fallback xmlns="">
            <p:pic>
              <p:nvPicPr>
                <p:cNvPr id="39" name="Ink 38">
                  <a:extLst>
                    <a:ext uri="{FF2B5EF4-FFF2-40B4-BE49-F238E27FC236}">
                      <a16:creationId xmlns:a16="http://schemas.microsoft.com/office/drawing/2014/main" id="{F6F9471A-0809-6C4B-8615-8DB0D971195C}"/>
                    </a:ext>
                  </a:extLst>
                </p:cNvPr>
                <p:cNvPicPr/>
                <p:nvPr/>
              </p:nvPicPr>
              <p:blipFill>
                <a:blip r:embed="rId25"/>
                <a:stretch>
                  <a:fillRect/>
                </a:stretch>
              </p:blipFill>
              <p:spPr>
                <a:xfrm>
                  <a:off x="2503639" y="4263613"/>
                  <a:ext cx="163800" cy="14014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Ink 39">
                  <a:extLst>
                    <a:ext uri="{FF2B5EF4-FFF2-40B4-BE49-F238E27FC236}">
                      <a16:creationId xmlns:a16="http://schemas.microsoft.com/office/drawing/2014/main" id="{A227766E-E4CC-A444-B57B-3E4B3976494E}"/>
                    </a:ext>
                  </a:extLst>
                </p14:cNvPr>
                <p14:cNvContentPartPr/>
                <p14:nvPr/>
              </p14:nvContentPartPr>
              <p14:xfrm>
                <a:off x="2441359" y="4792864"/>
                <a:ext cx="104760" cy="119160"/>
              </p14:xfrm>
            </p:contentPart>
          </mc:Choice>
          <mc:Fallback xmlns="">
            <p:pic>
              <p:nvPicPr>
                <p:cNvPr id="40" name="Ink 39">
                  <a:extLst>
                    <a:ext uri="{FF2B5EF4-FFF2-40B4-BE49-F238E27FC236}">
                      <a16:creationId xmlns:a16="http://schemas.microsoft.com/office/drawing/2014/main" id="{A227766E-E4CC-A444-B57B-3E4B3976494E}"/>
                    </a:ext>
                  </a:extLst>
                </p:cNvPr>
                <p:cNvPicPr/>
                <p:nvPr/>
              </p:nvPicPr>
              <p:blipFill>
                <a:blip r:embed="rId27"/>
                <a:stretch>
                  <a:fillRect/>
                </a:stretch>
              </p:blipFill>
              <p:spPr>
                <a:xfrm>
                  <a:off x="2425826" y="4777384"/>
                  <a:ext cx="135466"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Ink 40">
                  <a:extLst>
                    <a:ext uri="{FF2B5EF4-FFF2-40B4-BE49-F238E27FC236}">
                      <a16:creationId xmlns:a16="http://schemas.microsoft.com/office/drawing/2014/main" id="{8CEDFF97-C050-7145-9BB6-AAEC6F0168C5}"/>
                    </a:ext>
                  </a:extLst>
                </p14:cNvPr>
                <p14:cNvContentPartPr/>
                <p14:nvPr/>
              </p14:nvContentPartPr>
              <p14:xfrm>
                <a:off x="2587519" y="4824904"/>
                <a:ext cx="90360" cy="55440"/>
              </p14:xfrm>
            </p:contentPart>
          </mc:Choice>
          <mc:Fallback xmlns="">
            <p:pic>
              <p:nvPicPr>
                <p:cNvPr id="41" name="Ink 40">
                  <a:extLst>
                    <a:ext uri="{FF2B5EF4-FFF2-40B4-BE49-F238E27FC236}">
                      <a16:creationId xmlns:a16="http://schemas.microsoft.com/office/drawing/2014/main" id="{8CEDFF97-C050-7145-9BB6-AAEC6F0168C5}"/>
                    </a:ext>
                  </a:extLst>
                </p:cNvPr>
                <p:cNvPicPr/>
                <p:nvPr/>
              </p:nvPicPr>
              <p:blipFill>
                <a:blip r:embed="rId29"/>
                <a:stretch>
                  <a:fillRect/>
                </a:stretch>
              </p:blipFill>
              <p:spPr>
                <a:xfrm>
                  <a:off x="2572039" y="4809424"/>
                  <a:ext cx="120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2" name="Ink 41">
                  <a:extLst>
                    <a:ext uri="{FF2B5EF4-FFF2-40B4-BE49-F238E27FC236}">
                      <a16:creationId xmlns:a16="http://schemas.microsoft.com/office/drawing/2014/main" id="{B442EC03-9549-8441-901A-6CA270C8E22A}"/>
                    </a:ext>
                  </a:extLst>
                </p14:cNvPr>
                <p14:cNvContentPartPr/>
                <p14:nvPr/>
              </p14:nvContentPartPr>
              <p14:xfrm>
                <a:off x="2719279" y="4815544"/>
                <a:ext cx="87480" cy="50040"/>
              </p14:xfrm>
            </p:contentPart>
          </mc:Choice>
          <mc:Fallback xmlns="">
            <p:pic>
              <p:nvPicPr>
                <p:cNvPr id="42" name="Ink 41">
                  <a:extLst>
                    <a:ext uri="{FF2B5EF4-FFF2-40B4-BE49-F238E27FC236}">
                      <a16:creationId xmlns:a16="http://schemas.microsoft.com/office/drawing/2014/main" id="{B442EC03-9549-8441-901A-6CA270C8E22A}"/>
                    </a:ext>
                  </a:extLst>
                </p:cNvPr>
                <p:cNvPicPr/>
                <p:nvPr/>
              </p:nvPicPr>
              <p:blipFill>
                <a:blip r:embed="rId31"/>
                <a:stretch>
                  <a:fillRect/>
                </a:stretch>
              </p:blipFill>
              <p:spPr>
                <a:xfrm>
                  <a:off x="2703735" y="4800064"/>
                  <a:ext cx="118206"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a:extLst>
                    <a:ext uri="{FF2B5EF4-FFF2-40B4-BE49-F238E27FC236}">
                      <a16:creationId xmlns:a16="http://schemas.microsoft.com/office/drawing/2014/main" id="{8E5B1DA5-7469-404F-8FF5-CC5EEAFE8B41}"/>
                    </a:ext>
                  </a:extLst>
                </p14:cNvPr>
                <p14:cNvContentPartPr/>
                <p14:nvPr/>
              </p14:nvContentPartPr>
              <p14:xfrm>
                <a:off x="2820439" y="4698184"/>
                <a:ext cx="71280" cy="217080"/>
              </p14:xfrm>
            </p:contentPart>
          </mc:Choice>
          <mc:Fallback xmlns="">
            <p:pic>
              <p:nvPicPr>
                <p:cNvPr id="43" name="Ink 42">
                  <a:extLst>
                    <a:ext uri="{FF2B5EF4-FFF2-40B4-BE49-F238E27FC236}">
                      <a16:creationId xmlns:a16="http://schemas.microsoft.com/office/drawing/2014/main" id="{8E5B1DA5-7469-404F-8FF5-CC5EEAFE8B41}"/>
                    </a:ext>
                  </a:extLst>
                </p:cNvPr>
                <p:cNvPicPr/>
                <p:nvPr/>
              </p:nvPicPr>
              <p:blipFill>
                <a:blip r:embed="rId33"/>
                <a:stretch>
                  <a:fillRect/>
                </a:stretch>
              </p:blipFill>
              <p:spPr>
                <a:xfrm>
                  <a:off x="2804959" y="4682704"/>
                  <a:ext cx="1018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4" name="Ink 43">
                  <a:extLst>
                    <a:ext uri="{FF2B5EF4-FFF2-40B4-BE49-F238E27FC236}">
                      <a16:creationId xmlns:a16="http://schemas.microsoft.com/office/drawing/2014/main" id="{49B28B63-49E4-4948-999B-74147530B569}"/>
                    </a:ext>
                  </a:extLst>
                </p14:cNvPr>
                <p14:cNvContentPartPr/>
                <p14:nvPr/>
              </p14:nvContentPartPr>
              <p14:xfrm>
                <a:off x="2781919" y="4786744"/>
                <a:ext cx="151560" cy="77400"/>
              </p14:xfrm>
            </p:contentPart>
          </mc:Choice>
          <mc:Fallback xmlns="">
            <p:pic>
              <p:nvPicPr>
                <p:cNvPr id="44" name="Ink 43">
                  <a:extLst>
                    <a:ext uri="{FF2B5EF4-FFF2-40B4-BE49-F238E27FC236}">
                      <a16:creationId xmlns:a16="http://schemas.microsoft.com/office/drawing/2014/main" id="{49B28B63-49E4-4948-999B-74147530B569}"/>
                    </a:ext>
                  </a:extLst>
                </p:cNvPr>
                <p:cNvPicPr/>
                <p:nvPr/>
              </p:nvPicPr>
              <p:blipFill>
                <a:blip r:embed="rId35"/>
                <a:stretch>
                  <a:fillRect/>
                </a:stretch>
              </p:blipFill>
              <p:spPr>
                <a:xfrm>
                  <a:off x="2766439" y="4771264"/>
                  <a:ext cx="182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a:extLst>
                    <a:ext uri="{FF2B5EF4-FFF2-40B4-BE49-F238E27FC236}">
                      <a16:creationId xmlns:a16="http://schemas.microsoft.com/office/drawing/2014/main" id="{29556F7C-103E-C642-AB1F-79481444EAF8}"/>
                    </a:ext>
                  </a:extLst>
                </p14:cNvPr>
                <p14:cNvContentPartPr/>
                <p14:nvPr/>
              </p14:nvContentPartPr>
              <p14:xfrm>
                <a:off x="3034999" y="4737064"/>
                <a:ext cx="77400" cy="118080"/>
              </p14:xfrm>
            </p:contentPart>
          </mc:Choice>
          <mc:Fallback xmlns="">
            <p:pic>
              <p:nvPicPr>
                <p:cNvPr id="45" name="Ink 44">
                  <a:extLst>
                    <a:ext uri="{FF2B5EF4-FFF2-40B4-BE49-F238E27FC236}">
                      <a16:creationId xmlns:a16="http://schemas.microsoft.com/office/drawing/2014/main" id="{29556F7C-103E-C642-AB1F-79481444EAF8}"/>
                    </a:ext>
                  </a:extLst>
                </p:cNvPr>
                <p:cNvPicPr/>
                <p:nvPr/>
              </p:nvPicPr>
              <p:blipFill>
                <a:blip r:embed="rId37"/>
                <a:stretch>
                  <a:fillRect/>
                </a:stretch>
              </p:blipFill>
              <p:spPr>
                <a:xfrm>
                  <a:off x="3019519" y="4721584"/>
                  <a:ext cx="108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a:extLst>
                    <a:ext uri="{FF2B5EF4-FFF2-40B4-BE49-F238E27FC236}">
                      <a16:creationId xmlns:a16="http://schemas.microsoft.com/office/drawing/2014/main" id="{640688D3-2F34-C642-A4E0-89A6FC764965}"/>
                    </a:ext>
                  </a:extLst>
                </p14:cNvPr>
                <p14:cNvContentPartPr/>
                <p14:nvPr/>
              </p14:nvContentPartPr>
              <p14:xfrm>
                <a:off x="3511639" y="4240984"/>
                <a:ext cx="416520" cy="476640"/>
              </p14:xfrm>
            </p:contentPart>
          </mc:Choice>
          <mc:Fallback xmlns="">
            <p:pic>
              <p:nvPicPr>
                <p:cNvPr id="46" name="Ink 45">
                  <a:extLst>
                    <a:ext uri="{FF2B5EF4-FFF2-40B4-BE49-F238E27FC236}">
                      <a16:creationId xmlns:a16="http://schemas.microsoft.com/office/drawing/2014/main" id="{640688D3-2F34-C642-A4E0-89A6FC764965}"/>
                    </a:ext>
                  </a:extLst>
                </p:cNvPr>
                <p:cNvPicPr/>
                <p:nvPr/>
              </p:nvPicPr>
              <p:blipFill>
                <a:blip r:embed="rId39"/>
                <a:stretch>
                  <a:fillRect/>
                </a:stretch>
              </p:blipFill>
              <p:spPr>
                <a:xfrm>
                  <a:off x="3496159" y="4225504"/>
                  <a:ext cx="44712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Ink 46">
                  <a:extLst>
                    <a:ext uri="{FF2B5EF4-FFF2-40B4-BE49-F238E27FC236}">
                      <a16:creationId xmlns:a16="http://schemas.microsoft.com/office/drawing/2014/main" id="{B82CC829-B2B4-194E-A070-9D5939BA90AA}"/>
                    </a:ext>
                  </a:extLst>
                </p14:cNvPr>
                <p14:cNvContentPartPr/>
                <p14:nvPr/>
              </p14:nvContentPartPr>
              <p14:xfrm>
                <a:off x="3511639" y="4182664"/>
                <a:ext cx="144720" cy="183960"/>
              </p14:xfrm>
            </p:contentPart>
          </mc:Choice>
          <mc:Fallback xmlns="">
            <p:pic>
              <p:nvPicPr>
                <p:cNvPr id="47" name="Ink 46">
                  <a:extLst>
                    <a:ext uri="{FF2B5EF4-FFF2-40B4-BE49-F238E27FC236}">
                      <a16:creationId xmlns:a16="http://schemas.microsoft.com/office/drawing/2014/main" id="{B82CC829-B2B4-194E-A070-9D5939BA90AA}"/>
                    </a:ext>
                  </a:extLst>
                </p:cNvPr>
                <p:cNvPicPr/>
                <p:nvPr/>
              </p:nvPicPr>
              <p:blipFill>
                <a:blip r:embed="rId41"/>
                <a:stretch>
                  <a:fillRect/>
                </a:stretch>
              </p:blipFill>
              <p:spPr>
                <a:xfrm>
                  <a:off x="3496159" y="4167184"/>
                  <a:ext cx="175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Ink 47">
                  <a:extLst>
                    <a:ext uri="{FF2B5EF4-FFF2-40B4-BE49-F238E27FC236}">
                      <a16:creationId xmlns:a16="http://schemas.microsoft.com/office/drawing/2014/main" id="{92EF1969-58DC-DA4E-BC42-EF39DF8424CE}"/>
                    </a:ext>
                  </a:extLst>
                </p14:cNvPr>
                <p14:cNvContentPartPr/>
                <p14:nvPr/>
              </p14:nvContentPartPr>
              <p14:xfrm>
                <a:off x="4095199" y="4576144"/>
                <a:ext cx="84960" cy="172080"/>
              </p14:xfrm>
            </p:contentPart>
          </mc:Choice>
          <mc:Fallback xmlns="">
            <p:pic>
              <p:nvPicPr>
                <p:cNvPr id="48" name="Ink 47">
                  <a:extLst>
                    <a:ext uri="{FF2B5EF4-FFF2-40B4-BE49-F238E27FC236}">
                      <a16:creationId xmlns:a16="http://schemas.microsoft.com/office/drawing/2014/main" id="{92EF1969-58DC-DA4E-BC42-EF39DF8424CE}"/>
                    </a:ext>
                  </a:extLst>
                </p:cNvPr>
                <p:cNvPicPr/>
                <p:nvPr/>
              </p:nvPicPr>
              <p:blipFill>
                <a:blip r:embed="rId43"/>
                <a:stretch>
                  <a:fillRect/>
                </a:stretch>
              </p:blipFill>
              <p:spPr>
                <a:xfrm>
                  <a:off x="4079784" y="4560664"/>
                  <a:ext cx="115431"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Ink 48">
                  <a:extLst>
                    <a:ext uri="{FF2B5EF4-FFF2-40B4-BE49-F238E27FC236}">
                      <a16:creationId xmlns:a16="http://schemas.microsoft.com/office/drawing/2014/main" id="{20A25408-0DEC-6A4A-A3C0-D3D4C08445A8}"/>
                    </a:ext>
                  </a:extLst>
                </p14:cNvPr>
                <p14:cNvContentPartPr/>
                <p14:nvPr/>
              </p14:nvContentPartPr>
              <p14:xfrm>
                <a:off x="4221559" y="4635544"/>
                <a:ext cx="73080" cy="43920"/>
              </p14:xfrm>
            </p:contentPart>
          </mc:Choice>
          <mc:Fallback xmlns="">
            <p:pic>
              <p:nvPicPr>
                <p:cNvPr id="49" name="Ink 48">
                  <a:extLst>
                    <a:ext uri="{FF2B5EF4-FFF2-40B4-BE49-F238E27FC236}">
                      <a16:creationId xmlns:a16="http://schemas.microsoft.com/office/drawing/2014/main" id="{20A25408-0DEC-6A4A-A3C0-D3D4C08445A8}"/>
                    </a:ext>
                  </a:extLst>
                </p:cNvPr>
                <p:cNvPicPr/>
                <p:nvPr/>
              </p:nvPicPr>
              <p:blipFill>
                <a:blip r:embed="rId45"/>
                <a:stretch>
                  <a:fillRect/>
                </a:stretch>
              </p:blipFill>
              <p:spPr>
                <a:xfrm>
                  <a:off x="4206079" y="4620064"/>
                  <a:ext cx="103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Ink 49">
                  <a:extLst>
                    <a:ext uri="{FF2B5EF4-FFF2-40B4-BE49-F238E27FC236}">
                      <a16:creationId xmlns:a16="http://schemas.microsoft.com/office/drawing/2014/main" id="{740E889F-D1CA-F740-9903-FFBF3520B9BB}"/>
                    </a:ext>
                  </a:extLst>
                </p14:cNvPr>
                <p14:cNvContentPartPr/>
                <p14:nvPr/>
              </p14:nvContentPartPr>
              <p14:xfrm>
                <a:off x="4325959" y="4658224"/>
                <a:ext cx="64440" cy="40680"/>
              </p14:xfrm>
            </p:contentPart>
          </mc:Choice>
          <mc:Fallback xmlns="">
            <p:pic>
              <p:nvPicPr>
                <p:cNvPr id="50" name="Ink 49">
                  <a:extLst>
                    <a:ext uri="{FF2B5EF4-FFF2-40B4-BE49-F238E27FC236}">
                      <a16:creationId xmlns:a16="http://schemas.microsoft.com/office/drawing/2014/main" id="{740E889F-D1CA-F740-9903-FFBF3520B9BB}"/>
                    </a:ext>
                  </a:extLst>
                </p:cNvPr>
                <p:cNvPicPr/>
                <p:nvPr/>
              </p:nvPicPr>
              <p:blipFill>
                <a:blip r:embed="rId47"/>
                <a:stretch>
                  <a:fillRect/>
                </a:stretch>
              </p:blipFill>
              <p:spPr>
                <a:xfrm>
                  <a:off x="4310392" y="4642744"/>
                  <a:ext cx="95212"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Ink 50">
                  <a:extLst>
                    <a:ext uri="{FF2B5EF4-FFF2-40B4-BE49-F238E27FC236}">
                      <a16:creationId xmlns:a16="http://schemas.microsoft.com/office/drawing/2014/main" id="{FB73BB04-4494-CB40-BA08-64F38F2AD788}"/>
                    </a:ext>
                  </a:extLst>
                </p14:cNvPr>
                <p14:cNvContentPartPr/>
                <p14:nvPr/>
              </p14:nvContentPartPr>
              <p14:xfrm>
                <a:off x="4450879" y="4523224"/>
                <a:ext cx="42480" cy="228600"/>
              </p14:xfrm>
            </p:contentPart>
          </mc:Choice>
          <mc:Fallback xmlns="">
            <p:pic>
              <p:nvPicPr>
                <p:cNvPr id="51" name="Ink 50">
                  <a:extLst>
                    <a:ext uri="{FF2B5EF4-FFF2-40B4-BE49-F238E27FC236}">
                      <a16:creationId xmlns:a16="http://schemas.microsoft.com/office/drawing/2014/main" id="{FB73BB04-4494-CB40-BA08-64F38F2AD788}"/>
                    </a:ext>
                  </a:extLst>
                </p:cNvPr>
                <p:cNvPicPr/>
                <p:nvPr/>
              </p:nvPicPr>
              <p:blipFill>
                <a:blip r:embed="rId49"/>
                <a:stretch>
                  <a:fillRect/>
                </a:stretch>
              </p:blipFill>
              <p:spPr>
                <a:xfrm>
                  <a:off x="4435399" y="4507768"/>
                  <a:ext cx="73080" cy="25915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Ink 51">
                  <a:extLst>
                    <a:ext uri="{FF2B5EF4-FFF2-40B4-BE49-F238E27FC236}">
                      <a16:creationId xmlns:a16="http://schemas.microsoft.com/office/drawing/2014/main" id="{6648D857-4860-E948-AFD1-5F49DE822DC5}"/>
                    </a:ext>
                  </a:extLst>
                </p14:cNvPr>
                <p14:cNvContentPartPr/>
                <p14:nvPr/>
              </p14:nvContentPartPr>
              <p14:xfrm>
                <a:off x="4416319" y="4618624"/>
                <a:ext cx="111600" cy="50760"/>
              </p14:xfrm>
            </p:contentPart>
          </mc:Choice>
          <mc:Fallback xmlns="">
            <p:pic>
              <p:nvPicPr>
                <p:cNvPr id="52" name="Ink 51">
                  <a:extLst>
                    <a:ext uri="{FF2B5EF4-FFF2-40B4-BE49-F238E27FC236}">
                      <a16:creationId xmlns:a16="http://schemas.microsoft.com/office/drawing/2014/main" id="{6648D857-4860-E948-AFD1-5F49DE822DC5}"/>
                    </a:ext>
                  </a:extLst>
                </p:cNvPr>
                <p:cNvPicPr/>
                <p:nvPr/>
              </p:nvPicPr>
              <p:blipFill>
                <a:blip r:embed="rId51"/>
                <a:stretch>
                  <a:fillRect/>
                </a:stretch>
              </p:blipFill>
              <p:spPr>
                <a:xfrm>
                  <a:off x="4400839" y="4603253"/>
                  <a:ext cx="142200" cy="8114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Ink 52">
                  <a:extLst>
                    <a:ext uri="{FF2B5EF4-FFF2-40B4-BE49-F238E27FC236}">
                      <a16:creationId xmlns:a16="http://schemas.microsoft.com/office/drawing/2014/main" id="{1E9A4386-5288-B64E-81D4-8D324CD4D8EC}"/>
                    </a:ext>
                  </a:extLst>
                </p14:cNvPr>
                <p14:cNvContentPartPr/>
                <p14:nvPr/>
              </p14:nvContentPartPr>
              <p14:xfrm>
                <a:off x="4562119" y="4595224"/>
                <a:ext cx="149040" cy="146880"/>
              </p14:xfrm>
            </p:contentPart>
          </mc:Choice>
          <mc:Fallback xmlns="">
            <p:pic>
              <p:nvPicPr>
                <p:cNvPr id="53" name="Ink 52">
                  <a:extLst>
                    <a:ext uri="{FF2B5EF4-FFF2-40B4-BE49-F238E27FC236}">
                      <a16:creationId xmlns:a16="http://schemas.microsoft.com/office/drawing/2014/main" id="{1E9A4386-5288-B64E-81D4-8D324CD4D8EC}"/>
                    </a:ext>
                  </a:extLst>
                </p:cNvPr>
                <p:cNvPicPr/>
                <p:nvPr/>
              </p:nvPicPr>
              <p:blipFill>
                <a:blip r:embed="rId53"/>
                <a:stretch>
                  <a:fillRect/>
                </a:stretch>
              </p:blipFill>
              <p:spPr>
                <a:xfrm>
                  <a:off x="4546639" y="4579782"/>
                  <a:ext cx="179640" cy="177405"/>
                </a:xfrm>
                <a:prstGeom prst="rect">
                  <a:avLst/>
                </a:prstGeom>
              </p:spPr>
            </p:pic>
          </mc:Fallback>
        </mc:AlternateContent>
      </p:grpSp>
      <p:grpSp>
        <p:nvGrpSpPr>
          <p:cNvPr id="58" name="Group 57">
            <a:extLst>
              <a:ext uri="{FF2B5EF4-FFF2-40B4-BE49-F238E27FC236}">
                <a16:creationId xmlns:a16="http://schemas.microsoft.com/office/drawing/2014/main" id="{258EFD56-2B3A-2044-A7D6-D37258B01F1F}"/>
              </a:ext>
            </a:extLst>
          </p:cNvPr>
          <p:cNvGrpSpPr/>
          <p:nvPr/>
        </p:nvGrpSpPr>
        <p:grpSpPr>
          <a:xfrm>
            <a:off x="8696359" y="4299304"/>
            <a:ext cx="263160" cy="216720"/>
            <a:chOff x="8696359" y="4299304"/>
            <a:chExt cx="263160" cy="216720"/>
          </a:xfrm>
        </p:grpSpPr>
        <mc:AlternateContent xmlns:mc="http://schemas.openxmlformats.org/markup-compatibility/2006" xmlns:p14="http://schemas.microsoft.com/office/powerpoint/2010/main">
          <mc:Choice Requires="p14">
            <p:contentPart p14:bwMode="auto" r:id="rId54">
              <p14:nvContentPartPr>
                <p14:cNvPr id="56" name="Ink 55">
                  <a:extLst>
                    <a:ext uri="{FF2B5EF4-FFF2-40B4-BE49-F238E27FC236}">
                      <a16:creationId xmlns:a16="http://schemas.microsoft.com/office/drawing/2014/main" id="{40403F29-0F13-1D4D-A5DA-9B1B33AFB347}"/>
                    </a:ext>
                  </a:extLst>
                </p14:cNvPr>
                <p14:cNvContentPartPr/>
                <p14:nvPr/>
              </p14:nvContentPartPr>
              <p14:xfrm>
                <a:off x="8728759" y="4309024"/>
                <a:ext cx="162360" cy="207000"/>
              </p14:xfrm>
            </p:contentPart>
          </mc:Choice>
          <mc:Fallback xmlns="">
            <p:pic>
              <p:nvPicPr>
                <p:cNvPr id="56" name="Ink 55">
                  <a:extLst>
                    <a:ext uri="{FF2B5EF4-FFF2-40B4-BE49-F238E27FC236}">
                      <a16:creationId xmlns:a16="http://schemas.microsoft.com/office/drawing/2014/main" id="{40403F29-0F13-1D4D-A5DA-9B1B33AFB347}"/>
                    </a:ext>
                  </a:extLst>
                </p:cNvPr>
                <p:cNvPicPr/>
                <p:nvPr/>
              </p:nvPicPr>
              <p:blipFill>
                <a:blip r:embed="rId55"/>
                <a:stretch>
                  <a:fillRect/>
                </a:stretch>
              </p:blipFill>
              <p:spPr>
                <a:xfrm>
                  <a:off x="8713279" y="4293544"/>
                  <a:ext cx="1929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7" name="Ink 56">
                  <a:extLst>
                    <a:ext uri="{FF2B5EF4-FFF2-40B4-BE49-F238E27FC236}">
                      <a16:creationId xmlns:a16="http://schemas.microsoft.com/office/drawing/2014/main" id="{3878D707-EBC3-3C4E-A8D6-C7F57BF0450B}"/>
                    </a:ext>
                  </a:extLst>
                </p14:cNvPr>
                <p14:cNvContentPartPr/>
                <p14:nvPr/>
              </p14:nvContentPartPr>
              <p14:xfrm>
                <a:off x="8696359" y="4299304"/>
                <a:ext cx="263160" cy="212040"/>
              </p14:xfrm>
            </p:contentPart>
          </mc:Choice>
          <mc:Fallback xmlns="">
            <p:pic>
              <p:nvPicPr>
                <p:cNvPr id="57" name="Ink 56">
                  <a:extLst>
                    <a:ext uri="{FF2B5EF4-FFF2-40B4-BE49-F238E27FC236}">
                      <a16:creationId xmlns:a16="http://schemas.microsoft.com/office/drawing/2014/main" id="{3878D707-EBC3-3C4E-A8D6-C7F57BF0450B}"/>
                    </a:ext>
                  </a:extLst>
                </p:cNvPr>
                <p:cNvPicPr/>
                <p:nvPr/>
              </p:nvPicPr>
              <p:blipFill>
                <a:blip r:embed="rId57"/>
                <a:stretch>
                  <a:fillRect/>
                </a:stretch>
              </p:blipFill>
              <p:spPr>
                <a:xfrm>
                  <a:off x="8680879" y="4283824"/>
                  <a:ext cx="293760" cy="24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59" name="Ink 58">
                <a:extLst>
                  <a:ext uri="{FF2B5EF4-FFF2-40B4-BE49-F238E27FC236}">
                    <a16:creationId xmlns:a16="http://schemas.microsoft.com/office/drawing/2014/main" id="{34199E2A-4F91-344D-8BF7-C9CD23638A31}"/>
                  </a:ext>
                </a:extLst>
              </p14:cNvPr>
              <p14:cNvContentPartPr/>
              <p14:nvPr/>
            </p14:nvContentPartPr>
            <p14:xfrm>
              <a:off x="5145679" y="2159464"/>
              <a:ext cx="240840" cy="254160"/>
            </p14:xfrm>
          </p:contentPart>
        </mc:Choice>
        <mc:Fallback xmlns="">
          <p:pic>
            <p:nvPicPr>
              <p:cNvPr id="59" name="Ink 58">
                <a:extLst>
                  <a:ext uri="{FF2B5EF4-FFF2-40B4-BE49-F238E27FC236}">
                    <a16:creationId xmlns:a16="http://schemas.microsoft.com/office/drawing/2014/main" id="{34199E2A-4F91-344D-8BF7-C9CD23638A31}"/>
                  </a:ext>
                </a:extLst>
              </p:cNvPr>
              <p:cNvPicPr/>
              <p:nvPr/>
            </p:nvPicPr>
            <p:blipFill>
              <a:blip r:embed="rId59"/>
              <a:stretch>
                <a:fillRect/>
              </a:stretch>
            </p:blipFill>
            <p:spPr>
              <a:xfrm>
                <a:off x="5130176" y="2143984"/>
                <a:ext cx="271486"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Ink 65">
                <a:extLst>
                  <a:ext uri="{FF2B5EF4-FFF2-40B4-BE49-F238E27FC236}">
                    <a16:creationId xmlns:a16="http://schemas.microsoft.com/office/drawing/2014/main" id="{7562B847-1095-CF40-974C-1A34EDD7978F}"/>
                  </a:ext>
                </a:extLst>
              </p14:cNvPr>
              <p14:cNvContentPartPr/>
              <p14:nvPr/>
            </p14:nvContentPartPr>
            <p14:xfrm>
              <a:off x="9562159" y="1805224"/>
              <a:ext cx="243000" cy="86400"/>
            </p14:xfrm>
          </p:contentPart>
        </mc:Choice>
        <mc:Fallback xmlns="">
          <p:pic>
            <p:nvPicPr>
              <p:cNvPr id="66" name="Ink 65">
                <a:extLst>
                  <a:ext uri="{FF2B5EF4-FFF2-40B4-BE49-F238E27FC236}">
                    <a16:creationId xmlns:a16="http://schemas.microsoft.com/office/drawing/2014/main" id="{7562B847-1095-CF40-974C-1A34EDD7978F}"/>
                  </a:ext>
                </a:extLst>
              </p:cNvPr>
              <p:cNvPicPr/>
              <p:nvPr/>
            </p:nvPicPr>
            <p:blipFill>
              <a:blip r:embed="rId61"/>
              <a:stretch>
                <a:fillRect/>
              </a:stretch>
            </p:blipFill>
            <p:spPr>
              <a:xfrm>
                <a:off x="9546679" y="1789744"/>
                <a:ext cx="273600" cy="117000"/>
              </a:xfrm>
              <a:prstGeom prst="rect">
                <a:avLst/>
              </a:prstGeom>
            </p:spPr>
          </p:pic>
        </mc:Fallback>
      </mc:AlternateContent>
      <p:grpSp>
        <p:nvGrpSpPr>
          <p:cNvPr id="76" name="Group 75">
            <a:extLst>
              <a:ext uri="{FF2B5EF4-FFF2-40B4-BE49-F238E27FC236}">
                <a16:creationId xmlns:a16="http://schemas.microsoft.com/office/drawing/2014/main" id="{5CD51992-4A55-3049-B52B-A4D93736663B}"/>
              </a:ext>
            </a:extLst>
          </p:cNvPr>
          <p:cNvGrpSpPr/>
          <p:nvPr/>
        </p:nvGrpSpPr>
        <p:grpSpPr>
          <a:xfrm>
            <a:off x="8670079" y="1984144"/>
            <a:ext cx="1799280" cy="328680"/>
            <a:chOff x="8670079" y="1984144"/>
            <a:chExt cx="1799280" cy="328680"/>
          </a:xfrm>
        </p:grpSpPr>
        <mc:AlternateContent xmlns:mc="http://schemas.openxmlformats.org/markup-compatibility/2006" xmlns:p14="http://schemas.microsoft.com/office/powerpoint/2010/main">
          <mc:Choice Requires="p14">
            <p:contentPart p14:bwMode="auto" r:id="rId62">
              <p14:nvContentPartPr>
                <p14:cNvPr id="60" name="Ink 59">
                  <a:extLst>
                    <a:ext uri="{FF2B5EF4-FFF2-40B4-BE49-F238E27FC236}">
                      <a16:creationId xmlns:a16="http://schemas.microsoft.com/office/drawing/2014/main" id="{600BCEEA-9AE6-9E47-92C2-FA8FC1C1E9B5}"/>
                    </a:ext>
                  </a:extLst>
                </p14:cNvPr>
                <p14:cNvContentPartPr/>
                <p14:nvPr/>
              </p14:nvContentPartPr>
              <p14:xfrm>
                <a:off x="8670079" y="1990624"/>
                <a:ext cx="205920" cy="322200"/>
              </p14:xfrm>
            </p:contentPart>
          </mc:Choice>
          <mc:Fallback xmlns="">
            <p:pic>
              <p:nvPicPr>
                <p:cNvPr id="60" name="Ink 59">
                  <a:extLst>
                    <a:ext uri="{FF2B5EF4-FFF2-40B4-BE49-F238E27FC236}">
                      <a16:creationId xmlns:a16="http://schemas.microsoft.com/office/drawing/2014/main" id="{600BCEEA-9AE6-9E47-92C2-FA8FC1C1E9B5}"/>
                    </a:ext>
                  </a:extLst>
                </p:cNvPr>
                <p:cNvPicPr/>
                <p:nvPr/>
              </p:nvPicPr>
              <p:blipFill>
                <a:blip r:embed="rId63"/>
                <a:stretch>
                  <a:fillRect/>
                </a:stretch>
              </p:blipFill>
              <p:spPr>
                <a:xfrm>
                  <a:off x="8654572" y="1975161"/>
                  <a:ext cx="236574" cy="352766"/>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 name="Ink 60">
                  <a:extLst>
                    <a:ext uri="{FF2B5EF4-FFF2-40B4-BE49-F238E27FC236}">
                      <a16:creationId xmlns:a16="http://schemas.microsoft.com/office/drawing/2014/main" id="{32AFEE60-DB94-7844-AD21-1421F9FB2D26}"/>
                    </a:ext>
                  </a:extLst>
                </p14:cNvPr>
                <p14:cNvContentPartPr/>
                <p14:nvPr/>
              </p14:nvContentPartPr>
              <p14:xfrm>
                <a:off x="8959159" y="2071984"/>
                <a:ext cx="160200" cy="10800"/>
              </p14:xfrm>
            </p:contentPart>
          </mc:Choice>
          <mc:Fallback xmlns="">
            <p:pic>
              <p:nvPicPr>
                <p:cNvPr id="61" name="Ink 60">
                  <a:extLst>
                    <a:ext uri="{FF2B5EF4-FFF2-40B4-BE49-F238E27FC236}">
                      <a16:creationId xmlns:a16="http://schemas.microsoft.com/office/drawing/2014/main" id="{32AFEE60-DB94-7844-AD21-1421F9FB2D26}"/>
                    </a:ext>
                  </a:extLst>
                </p:cNvPr>
                <p:cNvPicPr/>
                <p:nvPr/>
              </p:nvPicPr>
              <p:blipFill>
                <a:blip r:embed="rId65"/>
                <a:stretch>
                  <a:fillRect/>
                </a:stretch>
              </p:blipFill>
              <p:spPr>
                <a:xfrm>
                  <a:off x="8943679" y="2056504"/>
                  <a:ext cx="190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2" name="Ink 61">
                  <a:extLst>
                    <a:ext uri="{FF2B5EF4-FFF2-40B4-BE49-F238E27FC236}">
                      <a16:creationId xmlns:a16="http://schemas.microsoft.com/office/drawing/2014/main" id="{32E18BBF-22EC-D145-8211-4E8A5CAEEA3D}"/>
                    </a:ext>
                  </a:extLst>
                </p14:cNvPr>
                <p14:cNvContentPartPr/>
                <p14:nvPr/>
              </p14:nvContentPartPr>
              <p14:xfrm>
                <a:off x="8978599" y="2149744"/>
                <a:ext cx="202320" cy="9360"/>
              </p14:xfrm>
            </p:contentPart>
          </mc:Choice>
          <mc:Fallback xmlns="">
            <p:pic>
              <p:nvPicPr>
                <p:cNvPr id="62" name="Ink 61">
                  <a:extLst>
                    <a:ext uri="{FF2B5EF4-FFF2-40B4-BE49-F238E27FC236}">
                      <a16:creationId xmlns:a16="http://schemas.microsoft.com/office/drawing/2014/main" id="{32E18BBF-22EC-D145-8211-4E8A5CAEEA3D}"/>
                    </a:ext>
                  </a:extLst>
                </p:cNvPr>
                <p:cNvPicPr/>
                <p:nvPr/>
              </p:nvPicPr>
              <p:blipFill>
                <a:blip r:embed="rId67"/>
                <a:stretch>
                  <a:fillRect/>
                </a:stretch>
              </p:blipFill>
              <p:spPr>
                <a:xfrm>
                  <a:off x="8963119" y="2134264"/>
                  <a:ext cx="2329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3" name="Ink 62">
                  <a:extLst>
                    <a:ext uri="{FF2B5EF4-FFF2-40B4-BE49-F238E27FC236}">
                      <a16:creationId xmlns:a16="http://schemas.microsoft.com/office/drawing/2014/main" id="{BB3EBB76-2A92-BE41-895A-0FD88A103225}"/>
                    </a:ext>
                  </a:extLst>
                </p14:cNvPr>
                <p14:cNvContentPartPr/>
                <p14:nvPr/>
              </p14:nvContentPartPr>
              <p14:xfrm>
                <a:off x="9299359" y="2092144"/>
                <a:ext cx="145800" cy="114480"/>
              </p14:xfrm>
            </p:contentPart>
          </mc:Choice>
          <mc:Fallback xmlns="">
            <p:pic>
              <p:nvPicPr>
                <p:cNvPr id="63" name="Ink 62">
                  <a:extLst>
                    <a:ext uri="{FF2B5EF4-FFF2-40B4-BE49-F238E27FC236}">
                      <a16:creationId xmlns:a16="http://schemas.microsoft.com/office/drawing/2014/main" id="{BB3EBB76-2A92-BE41-895A-0FD88A103225}"/>
                    </a:ext>
                  </a:extLst>
                </p:cNvPr>
                <p:cNvPicPr/>
                <p:nvPr/>
              </p:nvPicPr>
              <p:blipFill>
                <a:blip r:embed="rId69"/>
                <a:stretch>
                  <a:fillRect/>
                </a:stretch>
              </p:blipFill>
              <p:spPr>
                <a:xfrm>
                  <a:off x="9283879" y="2076664"/>
                  <a:ext cx="176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4" name="Ink 63">
                  <a:extLst>
                    <a:ext uri="{FF2B5EF4-FFF2-40B4-BE49-F238E27FC236}">
                      <a16:creationId xmlns:a16="http://schemas.microsoft.com/office/drawing/2014/main" id="{9B3F3090-74A6-E649-B162-72B9D5558BA4}"/>
                    </a:ext>
                  </a:extLst>
                </p14:cNvPr>
                <p14:cNvContentPartPr/>
                <p14:nvPr/>
              </p14:nvContentPartPr>
              <p14:xfrm>
                <a:off x="9482959" y="2023024"/>
                <a:ext cx="137880" cy="198000"/>
              </p14:xfrm>
            </p:contentPart>
          </mc:Choice>
          <mc:Fallback xmlns="">
            <p:pic>
              <p:nvPicPr>
                <p:cNvPr id="64" name="Ink 63">
                  <a:extLst>
                    <a:ext uri="{FF2B5EF4-FFF2-40B4-BE49-F238E27FC236}">
                      <a16:creationId xmlns:a16="http://schemas.microsoft.com/office/drawing/2014/main" id="{9B3F3090-74A6-E649-B162-72B9D5558BA4}"/>
                    </a:ext>
                  </a:extLst>
                </p:cNvPr>
                <p:cNvPicPr/>
                <p:nvPr/>
              </p:nvPicPr>
              <p:blipFill>
                <a:blip r:embed="rId71"/>
                <a:stretch>
                  <a:fillRect/>
                </a:stretch>
              </p:blipFill>
              <p:spPr>
                <a:xfrm>
                  <a:off x="9467519" y="2007544"/>
                  <a:ext cx="1684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5" name="Ink 64">
                  <a:extLst>
                    <a:ext uri="{FF2B5EF4-FFF2-40B4-BE49-F238E27FC236}">
                      <a16:creationId xmlns:a16="http://schemas.microsoft.com/office/drawing/2014/main" id="{76AB0945-630E-4244-A4E9-47A7EF9A3063}"/>
                    </a:ext>
                  </a:extLst>
                </p14:cNvPr>
                <p14:cNvContentPartPr/>
                <p14:nvPr/>
              </p14:nvContentPartPr>
              <p14:xfrm>
                <a:off x="9455239" y="2091064"/>
                <a:ext cx="152640" cy="109800"/>
              </p14:xfrm>
            </p:contentPart>
          </mc:Choice>
          <mc:Fallback xmlns="">
            <p:pic>
              <p:nvPicPr>
                <p:cNvPr id="65" name="Ink 64">
                  <a:extLst>
                    <a:ext uri="{FF2B5EF4-FFF2-40B4-BE49-F238E27FC236}">
                      <a16:creationId xmlns:a16="http://schemas.microsoft.com/office/drawing/2014/main" id="{76AB0945-630E-4244-A4E9-47A7EF9A3063}"/>
                    </a:ext>
                  </a:extLst>
                </p:cNvPr>
                <p:cNvPicPr/>
                <p:nvPr/>
              </p:nvPicPr>
              <p:blipFill>
                <a:blip r:embed="rId73"/>
                <a:stretch>
                  <a:fillRect/>
                </a:stretch>
              </p:blipFill>
              <p:spPr>
                <a:xfrm>
                  <a:off x="9439759" y="2075584"/>
                  <a:ext cx="183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7" name="Ink 66">
                  <a:extLst>
                    <a:ext uri="{FF2B5EF4-FFF2-40B4-BE49-F238E27FC236}">
                      <a16:creationId xmlns:a16="http://schemas.microsoft.com/office/drawing/2014/main" id="{E0245EF5-E8AE-EA43-8B19-4CEB0A6829C0}"/>
                    </a:ext>
                  </a:extLst>
                </p14:cNvPr>
                <p14:cNvContentPartPr/>
                <p14:nvPr/>
              </p14:nvContentPartPr>
              <p14:xfrm>
                <a:off x="9766279" y="2156224"/>
                <a:ext cx="200160" cy="19800"/>
              </p14:xfrm>
            </p:contentPart>
          </mc:Choice>
          <mc:Fallback xmlns="">
            <p:pic>
              <p:nvPicPr>
                <p:cNvPr id="67" name="Ink 66">
                  <a:extLst>
                    <a:ext uri="{FF2B5EF4-FFF2-40B4-BE49-F238E27FC236}">
                      <a16:creationId xmlns:a16="http://schemas.microsoft.com/office/drawing/2014/main" id="{E0245EF5-E8AE-EA43-8B19-4CEB0A6829C0}"/>
                    </a:ext>
                  </a:extLst>
                </p:cNvPr>
                <p:cNvPicPr/>
                <p:nvPr/>
              </p:nvPicPr>
              <p:blipFill>
                <a:blip r:embed="rId75"/>
                <a:stretch>
                  <a:fillRect/>
                </a:stretch>
              </p:blipFill>
              <p:spPr>
                <a:xfrm>
                  <a:off x="9750799" y="2140744"/>
                  <a:ext cx="230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8" name="Ink 67">
                  <a:extLst>
                    <a:ext uri="{FF2B5EF4-FFF2-40B4-BE49-F238E27FC236}">
                      <a16:creationId xmlns:a16="http://schemas.microsoft.com/office/drawing/2014/main" id="{5ED42B26-14E6-AE41-AD1A-70103EAADFCD}"/>
                    </a:ext>
                  </a:extLst>
                </p14:cNvPr>
                <p14:cNvContentPartPr/>
                <p14:nvPr/>
              </p14:nvContentPartPr>
              <p14:xfrm>
                <a:off x="9863479" y="2130304"/>
                <a:ext cx="57240" cy="125280"/>
              </p14:xfrm>
            </p:contentPart>
          </mc:Choice>
          <mc:Fallback xmlns="">
            <p:pic>
              <p:nvPicPr>
                <p:cNvPr id="68" name="Ink 67">
                  <a:extLst>
                    <a:ext uri="{FF2B5EF4-FFF2-40B4-BE49-F238E27FC236}">
                      <a16:creationId xmlns:a16="http://schemas.microsoft.com/office/drawing/2014/main" id="{5ED42B26-14E6-AE41-AD1A-70103EAADFCD}"/>
                    </a:ext>
                  </a:extLst>
                </p:cNvPr>
                <p:cNvPicPr/>
                <p:nvPr/>
              </p:nvPicPr>
              <p:blipFill>
                <a:blip r:embed="rId77"/>
                <a:stretch>
                  <a:fillRect/>
                </a:stretch>
              </p:blipFill>
              <p:spPr>
                <a:xfrm>
                  <a:off x="9847999" y="2114824"/>
                  <a:ext cx="87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9" name="Ink 68">
                  <a:extLst>
                    <a:ext uri="{FF2B5EF4-FFF2-40B4-BE49-F238E27FC236}">
                      <a16:creationId xmlns:a16="http://schemas.microsoft.com/office/drawing/2014/main" id="{84DAFF34-426E-0541-92AF-587947D29661}"/>
                    </a:ext>
                  </a:extLst>
                </p14:cNvPr>
                <p14:cNvContentPartPr/>
                <p14:nvPr/>
              </p14:nvContentPartPr>
              <p14:xfrm>
                <a:off x="10080559" y="1984144"/>
                <a:ext cx="189720" cy="269640"/>
              </p14:xfrm>
            </p:contentPart>
          </mc:Choice>
          <mc:Fallback xmlns="">
            <p:pic>
              <p:nvPicPr>
                <p:cNvPr id="69" name="Ink 68">
                  <a:extLst>
                    <a:ext uri="{FF2B5EF4-FFF2-40B4-BE49-F238E27FC236}">
                      <a16:creationId xmlns:a16="http://schemas.microsoft.com/office/drawing/2014/main" id="{84DAFF34-426E-0541-92AF-587947D29661}"/>
                    </a:ext>
                  </a:extLst>
                </p:cNvPr>
                <p:cNvPicPr/>
                <p:nvPr/>
              </p:nvPicPr>
              <p:blipFill>
                <a:blip r:embed="rId79"/>
                <a:stretch>
                  <a:fillRect/>
                </a:stretch>
              </p:blipFill>
              <p:spPr>
                <a:xfrm>
                  <a:off x="10065108" y="1968664"/>
                  <a:ext cx="220262"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0" name="Ink 69">
                  <a:extLst>
                    <a:ext uri="{FF2B5EF4-FFF2-40B4-BE49-F238E27FC236}">
                      <a16:creationId xmlns:a16="http://schemas.microsoft.com/office/drawing/2014/main" id="{120EE3BD-BEE4-894D-8B3B-56365743EEAE}"/>
                    </a:ext>
                  </a:extLst>
                </p14:cNvPr>
                <p14:cNvContentPartPr/>
                <p14:nvPr/>
              </p14:nvContentPartPr>
              <p14:xfrm>
                <a:off x="10367479" y="2140024"/>
                <a:ext cx="70560" cy="119520"/>
              </p14:xfrm>
            </p:contentPart>
          </mc:Choice>
          <mc:Fallback xmlns="">
            <p:pic>
              <p:nvPicPr>
                <p:cNvPr id="70" name="Ink 69">
                  <a:extLst>
                    <a:ext uri="{FF2B5EF4-FFF2-40B4-BE49-F238E27FC236}">
                      <a16:creationId xmlns:a16="http://schemas.microsoft.com/office/drawing/2014/main" id="{120EE3BD-BEE4-894D-8B3B-56365743EEAE}"/>
                    </a:ext>
                  </a:extLst>
                </p:cNvPr>
                <p:cNvPicPr/>
                <p:nvPr/>
              </p:nvPicPr>
              <p:blipFill>
                <a:blip r:embed="rId81"/>
                <a:stretch>
                  <a:fillRect/>
                </a:stretch>
              </p:blipFill>
              <p:spPr>
                <a:xfrm>
                  <a:off x="10351920" y="2124544"/>
                  <a:ext cx="101317"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1" name="Ink 70">
                  <a:extLst>
                    <a:ext uri="{FF2B5EF4-FFF2-40B4-BE49-F238E27FC236}">
                      <a16:creationId xmlns:a16="http://schemas.microsoft.com/office/drawing/2014/main" id="{EB42952F-26B0-EE4E-9C11-304E52FF1D27}"/>
                    </a:ext>
                  </a:extLst>
                </p14:cNvPr>
                <p14:cNvContentPartPr/>
                <p14:nvPr/>
              </p14:nvContentPartPr>
              <p14:xfrm>
                <a:off x="10311319" y="2140024"/>
                <a:ext cx="158040" cy="117000"/>
              </p14:xfrm>
            </p:contentPart>
          </mc:Choice>
          <mc:Fallback xmlns="">
            <p:pic>
              <p:nvPicPr>
                <p:cNvPr id="71" name="Ink 70">
                  <a:extLst>
                    <a:ext uri="{FF2B5EF4-FFF2-40B4-BE49-F238E27FC236}">
                      <a16:creationId xmlns:a16="http://schemas.microsoft.com/office/drawing/2014/main" id="{EB42952F-26B0-EE4E-9C11-304E52FF1D27}"/>
                    </a:ext>
                  </a:extLst>
                </p:cNvPr>
                <p:cNvPicPr/>
                <p:nvPr/>
              </p:nvPicPr>
              <p:blipFill>
                <a:blip r:embed="rId83"/>
                <a:stretch>
                  <a:fillRect/>
                </a:stretch>
              </p:blipFill>
              <p:spPr>
                <a:xfrm>
                  <a:off x="10295839" y="2124544"/>
                  <a:ext cx="188640" cy="147600"/>
                </a:xfrm>
                <a:prstGeom prst="rect">
                  <a:avLst/>
                </a:prstGeom>
              </p:spPr>
            </p:pic>
          </mc:Fallback>
        </mc:AlternateContent>
      </p:grpSp>
      <p:grpSp>
        <p:nvGrpSpPr>
          <p:cNvPr id="75" name="Group 74">
            <a:extLst>
              <a:ext uri="{FF2B5EF4-FFF2-40B4-BE49-F238E27FC236}">
                <a16:creationId xmlns:a16="http://schemas.microsoft.com/office/drawing/2014/main" id="{556F4DC1-BB84-BA4B-9014-ACA8450C0854}"/>
              </a:ext>
            </a:extLst>
          </p:cNvPr>
          <p:cNvGrpSpPr/>
          <p:nvPr/>
        </p:nvGrpSpPr>
        <p:grpSpPr>
          <a:xfrm>
            <a:off x="10700119" y="2110864"/>
            <a:ext cx="555840" cy="151560"/>
            <a:chOff x="10700119" y="2110864"/>
            <a:chExt cx="555840" cy="151560"/>
          </a:xfrm>
        </p:grpSpPr>
        <mc:AlternateContent xmlns:mc="http://schemas.openxmlformats.org/markup-compatibility/2006" xmlns:p14="http://schemas.microsoft.com/office/powerpoint/2010/main">
          <mc:Choice Requires="p14">
            <p:contentPart p14:bwMode="auto" r:id="rId84">
              <p14:nvContentPartPr>
                <p14:cNvPr id="72" name="Ink 71">
                  <a:extLst>
                    <a:ext uri="{FF2B5EF4-FFF2-40B4-BE49-F238E27FC236}">
                      <a16:creationId xmlns:a16="http://schemas.microsoft.com/office/drawing/2014/main" id="{12535965-EA5E-CD46-89CB-BF64960358E6}"/>
                    </a:ext>
                  </a:extLst>
                </p14:cNvPr>
                <p14:cNvContentPartPr/>
                <p14:nvPr/>
              </p14:nvContentPartPr>
              <p14:xfrm>
                <a:off x="10700119" y="2188624"/>
                <a:ext cx="193320" cy="13320"/>
              </p14:xfrm>
            </p:contentPart>
          </mc:Choice>
          <mc:Fallback xmlns="">
            <p:pic>
              <p:nvPicPr>
                <p:cNvPr id="72" name="Ink 71">
                  <a:extLst>
                    <a:ext uri="{FF2B5EF4-FFF2-40B4-BE49-F238E27FC236}">
                      <a16:creationId xmlns:a16="http://schemas.microsoft.com/office/drawing/2014/main" id="{12535965-EA5E-CD46-89CB-BF64960358E6}"/>
                    </a:ext>
                  </a:extLst>
                </p:cNvPr>
                <p:cNvPicPr/>
                <p:nvPr/>
              </p:nvPicPr>
              <p:blipFill>
                <a:blip r:embed="rId85"/>
                <a:stretch>
                  <a:fillRect/>
                </a:stretch>
              </p:blipFill>
              <p:spPr>
                <a:xfrm>
                  <a:off x="10684639" y="2173144"/>
                  <a:ext cx="223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3" name="Ink 72">
                  <a:extLst>
                    <a:ext uri="{FF2B5EF4-FFF2-40B4-BE49-F238E27FC236}">
                      <a16:creationId xmlns:a16="http://schemas.microsoft.com/office/drawing/2014/main" id="{CA14E876-F3E5-794E-9E6C-B623B2FF266A}"/>
                    </a:ext>
                  </a:extLst>
                </p14:cNvPr>
                <p14:cNvContentPartPr/>
                <p14:nvPr/>
              </p14:nvContentPartPr>
              <p14:xfrm>
                <a:off x="10748719" y="2130304"/>
                <a:ext cx="42840" cy="132120"/>
              </p14:xfrm>
            </p:contentPart>
          </mc:Choice>
          <mc:Fallback xmlns="">
            <p:pic>
              <p:nvPicPr>
                <p:cNvPr id="73" name="Ink 72">
                  <a:extLst>
                    <a:ext uri="{FF2B5EF4-FFF2-40B4-BE49-F238E27FC236}">
                      <a16:creationId xmlns:a16="http://schemas.microsoft.com/office/drawing/2014/main" id="{CA14E876-F3E5-794E-9E6C-B623B2FF266A}"/>
                    </a:ext>
                  </a:extLst>
                </p:cNvPr>
                <p:cNvPicPr/>
                <p:nvPr/>
              </p:nvPicPr>
              <p:blipFill>
                <a:blip r:embed="rId87"/>
                <a:stretch>
                  <a:fillRect/>
                </a:stretch>
              </p:blipFill>
              <p:spPr>
                <a:xfrm>
                  <a:off x="10733239" y="2114866"/>
                  <a:ext cx="73440" cy="162637"/>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4" name="Ink 73">
                  <a:extLst>
                    <a:ext uri="{FF2B5EF4-FFF2-40B4-BE49-F238E27FC236}">
                      <a16:creationId xmlns:a16="http://schemas.microsoft.com/office/drawing/2014/main" id="{00423CA1-A630-984B-8A2D-7AD95A3CC75C}"/>
                    </a:ext>
                  </a:extLst>
                </p14:cNvPr>
                <p14:cNvContentPartPr/>
                <p14:nvPr/>
              </p14:nvContentPartPr>
              <p14:xfrm>
                <a:off x="11050759" y="2110864"/>
                <a:ext cx="205200" cy="134280"/>
              </p14:xfrm>
            </p:contentPart>
          </mc:Choice>
          <mc:Fallback xmlns="">
            <p:pic>
              <p:nvPicPr>
                <p:cNvPr id="74" name="Ink 73">
                  <a:extLst>
                    <a:ext uri="{FF2B5EF4-FFF2-40B4-BE49-F238E27FC236}">
                      <a16:creationId xmlns:a16="http://schemas.microsoft.com/office/drawing/2014/main" id="{00423CA1-A630-984B-8A2D-7AD95A3CC75C}"/>
                    </a:ext>
                  </a:extLst>
                </p:cNvPr>
                <p:cNvPicPr/>
                <p:nvPr/>
              </p:nvPicPr>
              <p:blipFill>
                <a:blip r:embed="rId89"/>
                <a:stretch>
                  <a:fillRect/>
                </a:stretch>
              </p:blipFill>
              <p:spPr>
                <a:xfrm>
                  <a:off x="11035279" y="2095384"/>
                  <a:ext cx="23580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77" name="Ink 76">
                <a:extLst>
                  <a:ext uri="{FF2B5EF4-FFF2-40B4-BE49-F238E27FC236}">
                    <a16:creationId xmlns:a16="http://schemas.microsoft.com/office/drawing/2014/main" id="{09737EE7-6987-FF48-90DB-A23B31E210F6}"/>
                  </a:ext>
                </a:extLst>
              </p14:cNvPr>
              <p14:cNvContentPartPr/>
              <p14:nvPr/>
            </p14:nvContentPartPr>
            <p14:xfrm>
              <a:off x="7100839" y="3482464"/>
              <a:ext cx="360" cy="360"/>
            </p14:xfrm>
          </p:contentPart>
        </mc:Choice>
        <mc:Fallback xmlns="">
          <p:pic>
            <p:nvPicPr>
              <p:cNvPr id="77" name="Ink 76">
                <a:extLst>
                  <a:ext uri="{FF2B5EF4-FFF2-40B4-BE49-F238E27FC236}">
                    <a16:creationId xmlns:a16="http://schemas.microsoft.com/office/drawing/2014/main" id="{09737EE7-6987-FF48-90DB-A23B31E210F6}"/>
                  </a:ext>
                </a:extLst>
              </p:cNvPr>
              <p:cNvPicPr/>
              <p:nvPr/>
            </p:nvPicPr>
            <p:blipFill>
              <a:blip r:embed="rId91"/>
              <a:stretch>
                <a:fillRect/>
              </a:stretch>
            </p:blipFill>
            <p:spPr>
              <a:xfrm>
                <a:off x="7085359" y="3466984"/>
                <a:ext cx="30960" cy="30960"/>
              </a:xfrm>
              <a:prstGeom prst="rect">
                <a:avLst/>
              </a:prstGeom>
            </p:spPr>
          </p:pic>
        </mc:Fallback>
      </mc:AlternateContent>
      <p:grpSp>
        <p:nvGrpSpPr>
          <p:cNvPr id="100" name="Group 99">
            <a:extLst>
              <a:ext uri="{FF2B5EF4-FFF2-40B4-BE49-F238E27FC236}">
                <a16:creationId xmlns:a16="http://schemas.microsoft.com/office/drawing/2014/main" id="{4186247F-FB3E-704D-99B4-BCE1438DA8A3}"/>
              </a:ext>
            </a:extLst>
          </p:cNvPr>
          <p:cNvGrpSpPr/>
          <p:nvPr/>
        </p:nvGrpSpPr>
        <p:grpSpPr>
          <a:xfrm>
            <a:off x="2477359" y="3157024"/>
            <a:ext cx="481680" cy="190440"/>
            <a:chOff x="2477359" y="3157024"/>
            <a:chExt cx="481680" cy="190440"/>
          </a:xfrm>
        </p:grpSpPr>
        <mc:AlternateContent xmlns:mc="http://schemas.openxmlformats.org/markup-compatibility/2006" xmlns:p14="http://schemas.microsoft.com/office/powerpoint/2010/main">
          <mc:Choice Requires="p14">
            <p:contentPart p14:bwMode="auto" r:id="rId92">
              <p14:nvContentPartPr>
                <p14:cNvPr id="86" name="Ink 85">
                  <a:extLst>
                    <a:ext uri="{FF2B5EF4-FFF2-40B4-BE49-F238E27FC236}">
                      <a16:creationId xmlns:a16="http://schemas.microsoft.com/office/drawing/2014/main" id="{B25AE398-668E-284B-A248-73DBDE8D2ECD}"/>
                    </a:ext>
                  </a:extLst>
                </p14:cNvPr>
                <p14:cNvContentPartPr/>
                <p14:nvPr/>
              </p14:nvContentPartPr>
              <p14:xfrm>
                <a:off x="2477359" y="3196984"/>
                <a:ext cx="177120" cy="142920"/>
              </p14:xfrm>
            </p:contentPart>
          </mc:Choice>
          <mc:Fallback xmlns="">
            <p:pic>
              <p:nvPicPr>
                <p:cNvPr id="86" name="Ink 85">
                  <a:extLst>
                    <a:ext uri="{FF2B5EF4-FFF2-40B4-BE49-F238E27FC236}">
                      <a16:creationId xmlns:a16="http://schemas.microsoft.com/office/drawing/2014/main" id="{B25AE398-668E-284B-A248-73DBDE8D2ECD}"/>
                    </a:ext>
                  </a:extLst>
                </p:cNvPr>
                <p:cNvPicPr/>
                <p:nvPr/>
              </p:nvPicPr>
              <p:blipFill>
                <a:blip r:embed="rId93"/>
                <a:stretch>
                  <a:fillRect/>
                </a:stretch>
              </p:blipFill>
              <p:spPr>
                <a:xfrm>
                  <a:off x="2469814" y="3189424"/>
                  <a:ext cx="192209"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8" name="Ink 97">
                  <a:extLst>
                    <a:ext uri="{FF2B5EF4-FFF2-40B4-BE49-F238E27FC236}">
                      <a16:creationId xmlns:a16="http://schemas.microsoft.com/office/drawing/2014/main" id="{412EF012-E611-2346-A40B-6909A5CB1080}"/>
                    </a:ext>
                  </a:extLst>
                </p14:cNvPr>
                <p14:cNvContentPartPr/>
                <p14:nvPr/>
              </p14:nvContentPartPr>
              <p14:xfrm>
                <a:off x="2674999" y="3157024"/>
                <a:ext cx="178920" cy="183960"/>
              </p14:xfrm>
            </p:contentPart>
          </mc:Choice>
          <mc:Fallback xmlns="">
            <p:pic>
              <p:nvPicPr>
                <p:cNvPr id="98" name="Ink 97">
                  <a:extLst>
                    <a:ext uri="{FF2B5EF4-FFF2-40B4-BE49-F238E27FC236}">
                      <a16:creationId xmlns:a16="http://schemas.microsoft.com/office/drawing/2014/main" id="{412EF012-E611-2346-A40B-6909A5CB1080}"/>
                    </a:ext>
                  </a:extLst>
                </p:cNvPr>
                <p:cNvPicPr/>
                <p:nvPr/>
              </p:nvPicPr>
              <p:blipFill>
                <a:blip r:embed="rId95"/>
                <a:stretch>
                  <a:fillRect/>
                </a:stretch>
              </p:blipFill>
              <p:spPr>
                <a:xfrm>
                  <a:off x="2667439" y="3149464"/>
                  <a:ext cx="194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9" name="Ink 98">
                  <a:extLst>
                    <a:ext uri="{FF2B5EF4-FFF2-40B4-BE49-F238E27FC236}">
                      <a16:creationId xmlns:a16="http://schemas.microsoft.com/office/drawing/2014/main" id="{B769B73B-860D-6F42-B345-A20C26F4C6A8}"/>
                    </a:ext>
                  </a:extLst>
                </p14:cNvPr>
                <p14:cNvContentPartPr/>
                <p14:nvPr/>
              </p14:nvContentPartPr>
              <p14:xfrm>
                <a:off x="2801359" y="3277984"/>
                <a:ext cx="157680" cy="69480"/>
              </p14:xfrm>
            </p:contentPart>
          </mc:Choice>
          <mc:Fallback xmlns="">
            <p:pic>
              <p:nvPicPr>
                <p:cNvPr id="99" name="Ink 98">
                  <a:extLst>
                    <a:ext uri="{FF2B5EF4-FFF2-40B4-BE49-F238E27FC236}">
                      <a16:creationId xmlns:a16="http://schemas.microsoft.com/office/drawing/2014/main" id="{B769B73B-860D-6F42-B345-A20C26F4C6A8}"/>
                    </a:ext>
                  </a:extLst>
                </p:cNvPr>
                <p:cNvPicPr/>
                <p:nvPr/>
              </p:nvPicPr>
              <p:blipFill>
                <a:blip r:embed="rId97"/>
                <a:stretch>
                  <a:fillRect/>
                </a:stretch>
              </p:blipFill>
              <p:spPr>
                <a:xfrm>
                  <a:off x="2793799" y="3270424"/>
                  <a:ext cx="172800" cy="84600"/>
                </a:xfrm>
                <a:prstGeom prst="rect">
                  <a:avLst/>
                </a:prstGeom>
              </p:spPr>
            </p:pic>
          </mc:Fallback>
        </mc:AlternateContent>
      </p:grpSp>
      <p:grpSp>
        <p:nvGrpSpPr>
          <p:cNvPr id="109" name="Group 108">
            <a:extLst>
              <a:ext uri="{FF2B5EF4-FFF2-40B4-BE49-F238E27FC236}">
                <a16:creationId xmlns:a16="http://schemas.microsoft.com/office/drawing/2014/main" id="{5FF91F24-F828-C14E-ABDF-8DC74EF832E7}"/>
              </a:ext>
            </a:extLst>
          </p:cNvPr>
          <p:cNvGrpSpPr/>
          <p:nvPr/>
        </p:nvGrpSpPr>
        <p:grpSpPr>
          <a:xfrm>
            <a:off x="3715759" y="1945264"/>
            <a:ext cx="988560" cy="183240"/>
            <a:chOff x="3715759" y="1945264"/>
            <a:chExt cx="988560" cy="183240"/>
          </a:xfrm>
        </p:grpSpPr>
        <mc:AlternateContent xmlns:mc="http://schemas.openxmlformats.org/markup-compatibility/2006" xmlns:p14="http://schemas.microsoft.com/office/powerpoint/2010/main">
          <mc:Choice Requires="p14">
            <p:contentPart p14:bwMode="auto" r:id="rId98">
              <p14:nvContentPartPr>
                <p14:cNvPr id="101" name="Ink 100">
                  <a:extLst>
                    <a:ext uri="{FF2B5EF4-FFF2-40B4-BE49-F238E27FC236}">
                      <a16:creationId xmlns:a16="http://schemas.microsoft.com/office/drawing/2014/main" id="{A034F1DE-5F2E-0244-A7AF-0A3B384E8BDD}"/>
                    </a:ext>
                  </a:extLst>
                </p14:cNvPr>
                <p14:cNvContentPartPr/>
                <p14:nvPr/>
              </p14:nvContentPartPr>
              <p14:xfrm>
                <a:off x="3715759" y="2036344"/>
                <a:ext cx="118440" cy="92160"/>
              </p14:xfrm>
            </p:contentPart>
          </mc:Choice>
          <mc:Fallback xmlns="">
            <p:pic>
              <p:nvPicPr>
                <p:cNvPr id="101" name="Ink 100">
                  <a:extLst>
                    <a:ext uri="{FF2B5EF4-FFF2-40B4-BE49-F238E27FC236}">
                      <a16:creationId xmlns:a16="http://schemas.microsoft.com/office/drawing/2014/main" id="{A034F1DE-5F2E-0244-A7AF-0A3B384E8BDD}"/>
                    </a:ext>
                  </a:extLst>
                </p:cNvPr>
                <p:cNvPicPr/>
                <p:nvPr/>
              </p:nvPicPr>
              <p:blipFill>
                <a:blip r:embed="rId99"/>
                <a:stretch>
                  <a:fillRect/>
                </a:stretch>
              </p:blipFill>
              <p:spPr>
                <a:xfrm>
                  <a:off x="3700279" y="2020864"/>
                  <a:ext cx="149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2" name="Ink 101">
                  <a:extLst>
                    <a:ext uri="{FF2B5EF4-FFF2-40B4-BE49-F238E27FC236}">
                      <a16:creationId xmlns:a16="http://schemas.microsoft.com/office/drawing/2014/main" id="{3A1F3440-B8B1-2F47-95A0-03FDB7D17553}"/>
                    </a:ext>
                  </a:extLst>
                </p14:cNvPr>
                <p14:cNvContentPartPr/>
                <p14:nvPr/>
              </p14:nvContentPartPr>
              <p14:xfrm>
                <a:off x="3871639" y="2046784"/>
                <a:ext cx="105480" cy="67320"/>
              </p14:xfrm>
            </p:contentPart>
          </mc:Choice>
          <mc:Fallback xmlns="">
            <p:pic>
              <p:nvPicPr>
                <p:cNvPr id="102" name="Ink 101">
                  <a:extLst>
                    <a:ext uri="{FF2B5EF4-FFF2-40B4-BE49-F238E27FC236}">
                      <a16:creationId xmlns:a16="http://schemas.microsoft.com/office/drawing/2014/main" id="{3A1F3440-B8B1-2F47-95A0-03FDB7D17553}"/>
                    </a:ext>
                  </a:extLst>
                </p:cNvPr>
                <p:cNvPicPr/>
                <p:nvPr/>
              </p:nvPicPr>
              <p:blipFill>
                <a:blip r:embed="rId101"/>
                <a:stretch>
                  <a:fillRect/>
                </a:stretch>
              </p:blipFill>
              <p:spPr>
                <a:xfrm>
                  <a:off x="3856212" y="2031304"/>
                  <a:ext cx="135976"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3" name="Ink 102">
                  <a:extLst>
                    <a:ext uri="{FF2B5EF4-FFF2-40B4-BE49-F238E27FC236}">
                      <a16:creationId xmlns:a16="http://schemas.microsoft.com/office/drawing/2014/main" id="{231D1D9D-2749-6F47-95B3-3D7A01CD6550}"/>
                    </a:ext>
                  </a:extLst>
                </p14:cNvPr>
                <p14:cNvContentPartPr/>
                <p14:nvPr/>
              </p14:nvContentPartPr>
              <p14:xfrm>
                <a:off x="4085479" y="2002504"/>
                <a:ext cx="113760" cy="117000"/>
              </p14:xfrm>
            </p:contentPart>
          </mc:Choice>
          <mc:Fallback xmlns="">
            <p:pic>
              <p:nvPicPr>
                <p:cNvPr id="103" name="Ink 102">
                  <a:extLst>
                    <a:ext uri="{FF2B5EF4-FFF2-40B4-BE49-F238E27FC236}">
                      <a16:creationId xmlns:a16="http://schemas.microsoft.com/office/drawing/2014/main" id="{231D1D9D-2749-6F47-95B3-3D7A01CD6550}"/>
                    </a:ext>
                  </a:extLst>
                </p:cNvPr>
                <p:cNvPicPr/>
                <p:nvPr/>
              </p:nvPicPr>
              <p:blipFill>
                <a:blip r:embed="rId103"/>
                <a:stretch>
                  <a:fillRect/>
                </a:stretch>
              </p:blipFill>
              <p:spPr>
                <a:xfrm>
                  <a:off x="4069999" y="1987071"/>
                  <a:ext cx="144360" cy="147506"/>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4" name="Ink 103">
                  <a:extLst>
                    <a:ext uri="{FF2B5EF4-FFF2-40B4-BE49-F238E27FC236}">
                      <a16:creationId xmlns:a16="http://schemas.microsoft.com/office/drawing/2014/main" id="{C1A0C90E-287E-784D-B12A-F73FA9E96207}"/>
                    </a:ext>
                  </a:extLst>
                </p14:cNvPr>
                <p14:cNvContentPartPr/>
                <p14:nvPr/>
              </p14:nvContentPartPr>
              <p14:xfrm>
                <a:off x="4246759" y="2031304"/>
                <a:ext cx="93240" cy="66240"/>
              </p14:xfrm>
            </p:contentPart>
          </mc:Choice>
          <mc:Fallback xmlns="">
            <p:pic>
              <p:nvPicPr>
                <p:cNvPr id="104" name="Ink 103">
                  <a:extLst>
                    <a:ext uri="{FF2B5EF4-FFF2-40B4-BE49-F238E27FC236}">
                      <a16:creationId xmlns:a16="http://schemas.microsoft.com/office/drawing/2014/main" id="{C1A0C90E-287E-784D-B12A-F73FA9E96207}"/>
                    </a:ext>
                  </a:extLst>
                </p:cNvPr>
                <p:cNvPicPr/>
                <p:nvPr/>
              </p:nvPicPr>
              <p:blipFill>
                <a:blip r:embed="rId105"/>
                <a:stretch>
                  <a:fillRect/>
                </a:stretch>
              </p:blipFill>
              <p:spPr>
                <a:xfrm>
                  <a:off x="4231279" y="2015824"/>
                  <a:ext cx="123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5" name="Ink 104">
                  <a:extLst>
                    <a:ext uri="{FF2B5EF4-FFF2-40B4-BE49-F238E27FC236}">
                      <a16:creationId xmlns:a16="http://schemas.microsoft.com/office/drawing/2014/main" id="{438A2C3A-BEE4-4B46-898F-CCF10741F043}"/>
                    </a:ext>
                  </a:extLst>
                </p14:cNvPr>
                <p14:cNvContentPartPr/>
                <p14:nvPr/>
              </p14:nvContentPartPr>
              <p14:xfrm>
                <a:off x="4378879" y="2032384"/>
                <a:ext cx="87480" cy="44640"/>
              </p14:xfrm>
            </p:contentPart>
          </mc:Choice>
          <mc:Fallback xmlns="">
            <p:pic>
              <p:nvPicPr>
                <p:cNvPr id="105" name="Ink 104">
                  <a:extLst>
                    <a:ext uri="{FF2B5EF4-FFF2-40B4-BE49-F238E27FC236}">
                      <a16:creationId xmlns:a16="http://schemas.microsoft.com/office/drawing/2014/main" id="{438A2C3A-BEE4-4B46-898F-CCF10741F043}"/>
                    </a:ext>
                  </a:extLst>
                </p:cNvPr>
                <p:cNvPicPr/>
                <p:nvPr/>
              </p:nvPicPr>
              <p:blipFill>
                <a:blip r:embed="rId107"/>
                <a:stretch>
                  <a:fillRect/>
                </a:stretch>
              </p:blipFill>
              <p:spPr>
                <a:xfrm>
                  <a:off x="4363399" y="2016778"/>
                  <a:ext cx="118080" cy="75489"/>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6" name="Ink 105">
                  <a:extLst>
                    <a:ext uri="{FF2B5EF4-FFF2-40B4-BE49-F238E27FC236}">
                      <a16:creationId xmlns:a16="http://schemas.microsoft.com/office/drawing/2014/main" id="{D235E286-9219-5843-A973-5E645EA2F65E}"/>
                    </a:ext>
                  </a:extLst>
                </p14:cNvPr>
                <p14:cNvContentPartPr/>
                <p14:nvPr/>
              </p14:nvContentPartPr>
              <p14:xfrm>
                <a:off x="4494079" y="1945264"/>
                <a:ext cx="78480" cy="164880"/>
              </p14:xfrm>
            </p:contentPart>
          </mc:Choice>
          <mc:Fallback xmlns="">
            <p:pic>
              <p:nvPicPr>
                <p:cNvPr id="106" name="Ink 105">
                  <a:extLst>
                    <a:ext uri="{FF2B5EF4-FFF2-40B4-BE49-F238E27FC236}">
                      <a16:creationId xmlns:a16="http://schemas.microsoft.com/office/drawing/2014/main" id="{D235E286-9219-5843-A973-5E645EA2F65E}"/>
                    </a:ext>
                  </a:extLst>
                </p:cNvPr>
                <p:cNvPicPr/>
                <p:nvPr/>
              </p:nvPicPr>
              <p:blipFill>
                <a:blip r:embed="rId109"/>
                <a:stretch>
                  <a:fillRect/>
                </a:stretch>
              </p:blipFill>
              <p:spPr>
                <a:xfrm>
                  <a:off x="4478670" y="1929784"/>
                  <a:ext cx="1089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7" name="Ink 106">
                  <a:extLst>
                    <a:ext uri="{FF2B5EF4-FFF2-40B4-BE49-F238E27FC236}">
                      <a16:creationId xmlns:a16="http://schemas.microsoft.com/office/drawing/2014/main" id="{262F1732-C398-0541-B6A7-54048C586DD7}"/>
                    </a:ext>
                  </a:extLst>
                </p14:cNvPr>
                <p14:cNvContentPartPr/>
                <p14:nvPr/>
              </p14:nvContentPartPr>
              <p14:xfrm>
                <a:off x="4501999" y="2035984"/>
                <a:ext cx="82440" cy="26280"/>
              </p14:xfrm>
            </p:contentPart>
          </mc:Choice>
          <mc:Fallback xmlns="">
            <p:pic>
              <p:nvPicPr>
                <p:cNvPr id="107" name="Ink 106">
                  <a:extLst>
                    <a:ext uri="{FF2B5EF4-FFF2-40B4-BE49-F238E27FC236}">
                      <a16:creationId xmlns:a16="http://schemas.microsoft.com/office/drawing/2014/main" id="{262F1732-C398-0541-B6A7-54048C586DD7}"/>
                    </a:ext>
                  </a:extLst>
                </p:cNvPr>
                <p:cNvPicPr/>
                <p:nvPr/>
              </p:nvPicPr>
              <p:blipFill>
                <a:blip r:embed="rId111"/>
                <a:stretch>
                  <a:fillRect/>
                </a:stretch>
              </p:blipFill>
              <p:spPr>
                <a:xfrm>
                  <a:off x="4486519" y="2020713"/>
                  <a:ext cx="113040" cy="5646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8" name="Ink 107">
                  <a:extLst>
                    <a:ext uri="{FF2B5EF4-FFF2-40B4-BE49-F238E27FC236}">
                      <a16:creationId xmlns:a16="http://schemas.microsoft.com/office/drawing/2014/main" id="{1924C652-B580-C447-A000-5CCC0AAE2D1B}"/>
                    </a:ext>
                  </a:extLst>
                </p14:cNvPr>
                <p14:cNvContentPartPr/>
                <p14:nvPr/>
              </p14:nvContentPartPr>
              <p14:xfrm>
                <a:off x="4634839" y="1974424"/>
                <a:ext cx="69480" cy="153000"/>
              </p14:xfrm>
            </p:contentPart>
          </mc:Choice>
          <mc:Fallback xmlns="">
            <p:pic>
              <p:nvPicPr>
                <p:cNvPr id="108" name="Ink 107">
                  <a:extLst>
                    <a:ext uri="{FF2B5EF4-FFF2-40B4-BE49-F238E27FC236}">
                      <a16:creationId xmlns:a16="http://schemas.microsoft.com/office/drawing/2014/main" id="{1924C652-B580-C447-A000-5CCC0AAE2D1B}"/>
                    </a:ext>
                  </a:extLst>
                </p:cNvPr>
                <p:cNvPicPr/>
                <p:nvPr/>
              </p:nvPicPr>
              <p:blipFill>
                <a:blip r:embed="rId113"/>
                <a:stretch>
                  <a:fillRect/>
                </a:stretch>
              </p:blipFill>
              <p:spPr>
                <a:xfrm>
                  <a:off x="4619359" y="1958944"/>
                  <a:ext cx="100080" cy="183600"/>
                </a:xfrm>
                <a:prstGeom prst="rect">
                  <a:avLst/>
                </a:prstGeom>
              </p:spPr>
            </p:pic>
          </mc:Fallback>
        </mc:AlternateContent>
      </p:grpSp>
    </p:spTree>
    <p:extLst>
      <p:ext uri="{BB962C8B-B14F-4D97-AF65-F5344CB8AC3E}">
        <p14:creationId xmlns:p14="http://schemas.microsoft.com/office/powerpoint/2010/main" val="2653367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B7DA-737D-B440-908C-F31D03AE9A72}"/>
              </a:ext>
            </a:extLst>
          </p:cNvPr>
          <p:cNvSpPr>
            <a:spLocks noGrp="1"/>
          </p:cNvSpPr>
          <p:nvPr>
            <p:ph type="title"/>
          </p:nvPr>
        </p:nvSpPr>
        <p:spPr/>
        <p:txBody>
          <a:bodyPr/>
          <a:lstStyle/>
          <a:p>
            <a:r>
              <a:rPr lang="en-US" dirty="0"/>
              <a:t>Where bisection fails</a:t>
            </a:r>
          </a:p>
        </p:txBody>
      </p:sp>
      <p:sp>
        <p:nvSpPr>
          <p:cNvPr id="3" name="Content Placeholder 2">
            <a:extLst>
              <a:ext uri="{FF2B5EF4-FFF2-40B4-BE49-F238E27FC236}">
                <a16:creationId xmlns:a16="http://schemas.microsoft.com/office/drawing/2014/main" id="{5BE7DB00-0F82-A24C-8EB0-95BA2FF1FE0E}"/>
              </a:ext>
            </a:extLst>
          </p:cNvPr>
          <p:cNvSpPr>
            <a:spLocks noGrp="1"/>
          </p:cNvSpPr>
          <p:nvPr>
            <p:ph idx="1"/>
          </p:nvPr>
        </p:nvSpPr>
        <p:spPr/>
        <p:txBody>
          <a:bodyPr/>
          <a:lstStyle/>
          <a:p>
            <a:endParaRPr lang="en-US"/>
          </a:p>
        </p:txBody>
      </p:sp>
      <p:grpSp>
        <p:nvGrpSpPr>
          <p:cNvPr id="7" name="Group 6">
            <a:extLst>
              <a:ext uri="{FF2B5EF4-FFF2-40B4-BE49-F238E27FC236}">
                <a16:creationId xmlns:a16="http://schemas.microsoft.com/office/drawing/2014/main" id="{BD15FC2F-5360-CE4A-86E2-17F299BE5481}"/>
              </a:ext>
            </a:extLst>
          </p:cNvPr>
          <p:cNvGrpSpPr/>
          <p:nvPr/>
        </p:nvGrpSpPr>
        <p:grpSpPr>
          <a:xfrm>
            <a:off x="2305279" y="2314984"/>
            <a:ext cx="6441840" cy="3016800"/>
            <a:chOff x="2305279" y="2314984"/>
            <a:chExt cx="6441840" cy="30168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77F7071-3CF0-B847-A810-4F49A9BAA2E3}"/>
                    </a:ext>
                  </a:extLst>
                </p14:cNvPr>
                <p14:cNvContentPartPr/>
                <p14:nvPr/>
              </p14:nvContentPartPr>
              <p14:xfrm>
                <a:off x="4984759" y="2314984"/>
                <a:ext cx="141840" cy="3016800"/>
              </p14:xfrm>
            </p:contentPart>
          </mc:Choice>
          <mc:Fallback xmlns="">
            <p:pic>
              <p:nvPicPr>
                <p:cNvPr id="4" name="Ink 3">
                  <a:extLst>
                    <a:ext uri="{FF2B5EF4-FFF2-40B4-BE49-F238E27FC236}">
                      <a16:creationId xmlns:a16="http://schemas.microsoft.com/office/drawing/2014/main" id="{F77F7071-3CF0-B847-A810-4F49A9BAA2E3}"/>
                    </a:ext>
                  </a:extLst>
                </p:cNvPr>
                <p:cNvPicPr/>
                <p:nvPr/>
              </p:nvPicPr>
              <p:blipFill>
                <a:blip r:embed="rId3"/>
                <a:stretch>
                  <a:fillRect/>
                </a:stretch>
              </p:blipFill>
              <p:spPr>
                <a:xfrm>
                  <a:off x="4977199" y="2307424"/>
                  <a:ext cx="156960" cy="3031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B3C6D44-1E31-2349-BD61-7FA8B685D1E4}"/>
                    </a:ext>
                  </a:extLst>
                </p14:cNvPr>
                <p14:cNvContentPartPr/>
                <p14:nvPr/>
              </p14:nvContentPartPr>
              <p14:xfrm>
                <a:off x="2305279" y="4083304"/>
                <a:ext cx="6298560" cy="116280"/>
              </p14:xfrm>
            </p:contentPart>
          </mc:Choice>
          <mc:Fallback xmlns="">
            <p:pic>
              <p:nvPicPr>
                <p:cNvPr id="5" name="Ink 4">
                  <a:extLst>
                    <a:ext uri="{FF2B5EF4-FFF2-40B4-BE49-F238E27FC236}">
                      <a16:creationId xmlns:a16="http://schemas.microsoft.com/office/drawing/2014/main" id="{1B3C6D44-1E31-2349-BD61-7FA8B685D1E4}"/>
                    </a:ext>
                  </a:extLst>
                </p:cNvPr>
                <p:cNvPicPr/>
                <p:nvPr/>
              </p:nvPicPr>
              <p:blipFill>
                <a:blip r:embed="rId5"/>
                <a:stretch>
                  <a:fillRect/>
                </a:stretch>
              </p:blipFill>
              <p:spPr>
                <a:xfrm>
                  <a:off x="2297719" y="4075744"/>
                  <a:ext cx="6313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ADFE696-1611-0F47-B3D4-4D9EC15D1964}"/>
                    </a:ext>
                  </a:extLst>
                </p14:cNvPr>
                <p14:cNvContentPartPr/>
                <p14:nvPr/>
              </p14:nvContentPartPr>
              <p14:xfrm>
                <a:off x="8418439" y="4079344"/>
                <a:ext cx="328680" cy="300600"/>
              </p14:xfrm>
            </p:contentPart>
          </mc:Choice>
          <mc:Fallback xmlns="">
            <p:pic>
              <p:nvPicPr>
                <p:cNvPr id="6" name="Ink 5">
                  <a:extLst>
                    <a:ext uri="{FF2B5EF4-FFF2-40B4-BE49-F238E27FC236}">
                      <a16:creationId xmlns:a16="http://schemas.microsoft.com/office/drawing/2014/main" id="{FADFE696-1611-0F47-B3D4-4D9EC15D1964}"/>
                    </a:ext>
                  </a:extLst>
                </p:cNvPr>
                <p:cNvPicPr/>
                <p:nvPr/>
              </p:nvPicPr>
              <p:blipFill>
                <a:blip r:embed="rId7"/>
                <a:stretch>
                  <a:fillRect/>
                </a:stretch>
              </p:blipFill>
              <p:spPr>
                <a:xfrm>
                  <a:off x="8410879" y="4071793"/>
                  <a:ext cx="343800" cy="31570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8C6C276E-5714-EA48-9722-78F46C5A6A9A}"/>
                  </a:ext>
                </a:extLst>
              </p14:cNvPr>
              <p14:cNvContentPartPr/>
              <p14:nvPr/>
            </p14:nvContentPartPr>
            <p14:xfrm>
              <a:off x="4965319" y="2264584"/>
              <a:ext cx="262080" cy="232920"/>
            </p14:xfrm>
          </p:contentPart>
        </mc:Choice>
        <mc:Fallback xmlns="">
          <p:pic>
            <p:nvPicPr>
              <p:cNvPr id="8" name="Ink 7">
                <a:extLst>
                  <a:ext uri="{FF2B5EF4-FFF2-40B4-BE49-F238E27FC236}">
                    <a16:creationId xmlns:a16="http://schemas.microsoft.com/office/drawing/2014/main" id="{8C6C276E-5714-EA48-9722-78F46C5A6A9A}"/>
                  </a:ext>
                </a:extLst>
              </p:cNvPr>
              <p:cNvPicPr/>
              <p:nvPr/>
            </p:nvPicPr>
            <p:blipFill>
              <a:blip r:embed="rId9"/>
              <a:stretch>
                <a:fillRect/>
              </a:stretch>
            </p:blipFill>
            <p:spPr>
              <a:xfrm>
                <a:off x="4957749" y="2257024"/>
                <a:ext cx="277221" cy="248040"/>
              </a:xfrm>
              <a:prstGeom prst="rect">
                <a:avLst/>
              </a:prstGeom>
            </p:spPr>
          </p:pic>
        </mc:Fallback>
      </mc:AlternateContent>
      <p:grpSp>
        <p:nvGrpSpPr>
          <p:cNvPr id="16" name="Group 15">
            <a:extLst>
              <a:ext uri="{FF2B5EF4-FFF2-40B4-BE49-F238E27FC236}">
                <a16:creationId xmlns:a16="http://schemas.microsoft.com/office/drawing/2014/main" id="{0C615450-FDDF-3C41-99BA-B1A3FDE82C89}"/>
              </a:ext>
            </a:extLst>
          </p:cNvPr>
          <p:cNvGrpSpPr/>
          <p:nvPr/>
        </p:nvGrpSpPr>
        <p:grpSpPr>
          <a:xfrm>
            <a:off x="4202119" y="2368264"/>
            <a:ext cx="3277800" cy="1741680"/>
            <a:chOff x="4202119" y="2368264"/>
            <a:chExt cx="3277800" cy="174168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ADA898B-C41C-3040-BCF8-52C4078558A7}"/>
                    </a:ext>
                  </a:extLst>
                </p14:cNvPr>
                <p14:cNvContentPartPr/>
                <p14:nvPr/>
              </p14:nvContentPartPr>
              <p14:xfrm>
                <a:off x="4202119" y="2686864"/>
                <a:ext cx="2035080" cy="1423080"/>
              </p14:xfrm>
            </p:contentPart>
          </mc:Choice>
          <mc:Fallback xmlns="">
            <p:pic>
              <p:nvPicPr>
                <p:cNvPr id="9" name="Ink 8">
                  <a:extLst>
                    <a:ext uri="{FF2B5EF4-FFF2-40B4-BE49-F238E27FC236}">
                      <a16:creationId xmlns:a16="http://schemas.microsoft.com/office/drawing/2014/main" id="{8ADA898B-C41C-3040-BCF8-52C4078558A7}"/>
                    </a:ext>
                  </a:extLst>
                </p:cNvPr>
                <p:cNvPicPr/>
                <p:nvPr/>
              </p:nvPicPr>
              <p:blipFill>
                <a:blip r:embed="rId11"/>
                <a:stretch>
                  <a:fillRect/>
                </a:stretch>
              </p:blipFill>
              <p:spPr>
                <a:xfrm>
                  <a:off x="4194559" y="2679302"/>
                  <a:ext cx="2050200" cy="143820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A4044A6D-46CC-AD40-9C6A-C5B06E7F725C}"/>
                    </a:ext>
                  </a:extLst>
                </p14:cNvPr>
                <p14:cNvContentPartPr/>
                <p14:nvPr/>
              </p14:nvContentPartPr>
              <p14:xfrm>
                <a:off x="6408559" y="2643304"/>
                <a:ext cx="263520" cy="425880"/>
              </p14:xfrm>
            </p:contentPart>
          </mc:Choice>
          <mc:Fallback xmlns="">
            <p:pic>
              <p:nvPicPr>
                <p:cNvPr id="10" name="Ink 9">
                  <a:extLst>
                    <a:ext uri="{FF2B5EF4-FFF2-40B4-BE49-F238E27FC236}">
                      <a16:creationId xmlns:a16="http://schemas.microsoft.com/office/drawing/2014/main" id="{A4044A6D-46CC-AD40-9C6A-C5B06E7F725C}"/>
                    </a:ext>
                  </a:extLst>
                </p:cNvPr>
                <p:cNvPicPr/>
                <p:nvPr/>
              </p:nvPicPr>
              <p:blipFill>
                <a:blip r:embed="rId13"/>
                <a:stretch>
                  <a:fillRect/>
                </a:stretch>
              </p:blipFill>
              <p:spPr>
                <a:xfrm>
                  <a:off x="6400999" y="2635738"/>
                  <a:ext cx="278640" cy="44101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519DA62-838C-0541-A3BA-D9BB1D58D117}"/>
                    </a:ext>
                  </a:extLst>
                </p14:cNvPr>
                <p14:cNvContentPartPr/>
                <p14:nvPr/>
              </p14:nvContentPartPr>
              <p14:xfrm>
                <a:off x="6750919" y="2693344"/>
                <a:ext cx="183240" cy="50040"/>
              </p14:xfrm>
            </p:contentPart>
          </mc:Choice>
          <mc:Fallback xmlns="">
            <p:pic>
              <p:nvPicPr>
                <p:cNvPr id="11" name="Ink 10">
                  <a:extLst>
                    <a:ext uri="{FF2B5EF4-FFF2-40B4-BE49-F238E27FC236}">
                      <a16:creationId xmlns:a16="http://schemas.microsoft.com/office/drawing/2014/main" id="{E519DA62-838C-0541-A3BA-D9BB1D58D117}"/>
                    </a:ext>
                  </a:extLst>
                </p:cNvPr>
                <p:cNvPicPr/>
                <p:nvPr/>
              </p:nvPicPr>
              <p:blipFill>
                <a:blip r:embed="rId15"/>
                <a:stretch>
                  <a:fillRect/>
                </a:stretch>
              </p:blipFill>
              <p:spPr>
                <a:xfrm>
                  <a:off x="6743374" y="2685784"/>
                  <a:ext cx="19833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6C4C9078-674C-C342-9D01-25FD3AB6BA80}"/>
                    </a:ext>
                  </a:extLst>
                </p14:cNvPr>
                <p14:cNvContentPartPr/>
                <p14:nvPr/>
              </p14:nvContentPartPr>
              <p14:xfrm>
                <a:off x="6789799" y="2785864"/>
                <a:ext cx="183240" cy="25920"/>
              </p14:xfrm>
            </p:contentPart>
          </mc:Choice>
          <mc:Fallback xmlns="">
            <p:pic>
              <p:nvPicPr>
                <p:cNvPr id="12" name="Ink 11">
                  <a:extLst>
                    <a:ext uri="{FF2B5EF4-FFF2-40B4-BE49-F238E27FC236}">
                      <a16:creationId xmlns:a16="http://schemas.microsoft.com/office/drawing/2014/main" id="{6C4C9078-674C-C342-9D01-25FD3AB6BA80}"/>
                    </a:ext>
                  </a:extLst>
                </p:cNvPr>
                <p:cNvPicPr/>
                <p:nvPr/>
              </p:nvPicPr>
              <p:blipFill>
                <a:blip r:embed="rId17"/>
                <a:stretch>
                  <a:fillRect/>
                </a:stretch>
              </p:blipFill>
              <p:spPr>
                <a:xfrm>
                  <a:off x="6782254" y="2778304"/>
                  <a:ext cx="19833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573BA899-E97E-FA4E-92A7-F0C6782EEE9F}"/>
                    </a:ext>
                  </a:extLst>
                </p14:cNvPr>
                <p14:cNvContentPartPr/>
                <p14:nvPr/>
              </p14:nvContentPartPr>
              <p14:xfrm>
                <a:off x="7145839" y="2655544"/>
                <a:ext cx="120960" cy="172800"/>
              </p14:xfrm>
            </p:contentPart>
          </mc:Choice>
          <mc:Fallback xmlns="">
            <p:pic>
              <p:nvPicPr>
                <p:cNvPr id="13" name="Ink 12">
                  <a:extLst>
                    <a:ext uri="{FF2B5EF4-FFF2-40B4-BE49-F238E27FC236}">
                      <a16:creationId xmlns:a16="http://schemas.microsoft.com/office/drawing/2014/main" id="{573BA899-E97E-FA4E-92A7-F0C6782EEE9F}"/>
                    </a:ext>
                  </a:extLst>
                </p:cNvPr>
                <p:cNvPicPr/>
                <p:nvPr/>
              </p:nvPicPr>
              <p:blipFill>
                <a:blip r:embed="rId19"/>
                <a:stretch>
                  <a:fillRect/>
                </a:stretch>
              </p:blipFill>
              <p:spPr>
                <a:xfrm>
                  <a:off x="7138279" y="2647984"/>
                  <a:ext cx="136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B797676F-51A5-4244-8ED3-6C4E5261742F}"/>
                    </a:ext>
                  </a:extLst>
                </p14:cNvPr>
                <p14:cNvContentPartPr/>
                <p14:nvPr/>
              </p14:nvContentPartPr>
              <p14:xfrm>
                <a:off x="7054399" y="2678944"/>
                <a:ext cx="243000" cy="130320"/>
              </p14:xfrm>
            </p:contentPart>
          </mc:Choice>
          <mc:Fallback xmlns="">
            <p:pic>
              <p:nvPicPr>
                <p:cNvPr id="14" name="Ink 13">
                  <a:extLst>
                    <a:ext uri="{FF2B5EF4-FFF2-40B4-BE49-F238E27FC236}">
                      <a16:creationId xmlns:a16="http://schemas.microsoft.com/office/drawing/2014/main" id="{B797676F-51A5-4244-8ED3-6C4E5261742F}"/>
                    </a:ext>
                  </a:extLst>
                </p:cNvPr>
                <p:cNvPicPr/>
                <p:nvPr/>
              </p:nvPicPr>
              <p:blipFill>
                <a:blip r:embed="rId21"/>
                <a:stretch>
                  <a:fillRect/>
                </a:stretch>
              </p:blipFill>
              <p:spPr>
                <a:xfrm>
                  <a:off x="7046850" y="2671384"/>
                  <a:ext cx="258098"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9AE3D40D-F245-A043-8737-CE341BD8CD46}"/>
                    </a:ext>
                  </a:extLst>
                </p14:cNvPr>
                <p14:cNvContentPartPr/>
                <p14:nvPr/>
              </p14:nvContentPartPr>
              <p14:xfrm>
                <a:off x="7276159" y="2368264"/>
                <a:ext cx="203760" cy="126720"/>
              </p14:xfrm>
            </p:contentPart>
          </mc:Choice>
          <mc:Fallback xmlns="">
            <p:pic>
              <p:nvPicPr>
                <p:cNvPr id="15" name="Ink 14">
                  <a:extLst>
                    <a:ext uri="{FF2B5EF4-FFF2-40B4-BE49-F238E27FC236}">
                      <a16:creationId xmlns:a16="http://schemas.microsoft.com/office/drawing/2014/main" id="{9AE3D40D-F245-A043-8737-CE341BD8CD46}"/>
                    </a:ext>
                  </a:extLst>
                </p:cNvPr>
                <p:cNvPicPr/>
                <p:nvPr/>
              </p:nvPicPr>
              <p:blipFill>
                <a:blip r:embed="rId23"/>
                <a:stretch>
                  <a:fillRect/>
                </a:stretch>
              </p:blipFill>
              <p:spPr>
                <a:xfrm>
                  <a:off x="7268599" y="2360704"/>
                  <a:ext cx="218880" cy="141840"/>
                </a:xfrm>
                <a:prstGeom prst="rect">
                  <a:avLst/>
                </a:prstGeom>
              </p:spPr>
            </p:pic>
          </mc:Fallback>
        </mc:AlternateContent>
      </p:grpSp>
      <p:grpSp>
        <p:nvGrpSpPr>
          <p:cNvPr id="33" name="Group 32">
            <a:extLst>
              <a:ext uri="{FF2B5EF4-FFF2-40B4-BE49-F238E27FC236}">
                <a16:creationId xmlns:a16="http://schemas.microsoft.com/office/drawing/2014/main" id="{E9A9E8AA-CCCE-3C4E-9BF0-13985D8612A4}"/>
              </a:ext>
            </a:extLst>
          </p:cNvPr>
          <p:cNvGrpSpPr/>
          <p:nvPr/>
        </p:nvGrpSpPr>
        <p:grpSpPr>
          <a:xfrm>
            <a:off x="5057119" y="4111024"/>
            <a:ext cx="2494440" cy="933840"/>
            <a:chOff x="5057119" y="4111024"/>
            <a:chExt cx="2494440" cy="93384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7788AB05-89BF-DA49-8DF7-099876FB3F72}"/>
                    </a:ext>
                  </a:extLst>
                </p14:cNvPr>
                <p14:cNvContentPartPr/>
                <p14:nvPr/>
              </p14:nvContentPartPr>
              <p14:xfrm>
                <a:off x="5174839" y="4134064"/>
                <a:ext cx="446760" cy="729000"/>
              </p14:xfrm>
            </p:contentPart>
          </mc:Choice>
          <mc:Fallback xmlns="">
            <p:pic>
              <p:nvPicPr>
                <p:cNvPr id="17" name="Ink 16">
                  <a:extLst>
                    <a:ext uri="{FF2B5EF4-FFF2-40B4-BE49-F238E27FC236}">
                      <a16:creationId xmlns:a16="http://schemas.microsoft.com/office/drawing/2014/main" id="{7788AB05-89BF-DA49-8DF7-099876FB3F72}"/>
                    </a:ext>
                  </a:extLst>
                </p:cNvPr>
                <p:cNvPicPr/>
                <p:nvPr/>
              </p:nvPicPr>
              <p:blipFill>
                <a:blip r:embed="rId25"/>
                <a:stretch>
                  <a:fillRect/>
                </a:stretch>
              </p:blipFill>
              <p:spPr>
                <a:xfrm>
                  <a:off x="5167279" y="4126504"/>
                  <a:ext cx="461880" cy="744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2AA079C6-D5B4-FB4A-94E5-1C168F577AAC}"/>
                    </a:ext>
                  </a:extLst>
                </p14:cNvPr>
                <p14:cNvContentPartPr/>
                <p14:nvPr/>
              </p14:nvContentPartPr>
              <p14:xfrm>
                <a:off x="5135959" y="4111024"/>
                <a:ext cx="138960" cy="147960"/>
              </p14:xfrm>
            </p:contentPart>
          </mc:Choice>
          <mc:Fallback xmlns="">
            <p:pic>
              <p:nvPicPr>
                <p:cNvPr id="18" name="Ink 17">
                  <a:extLst>
                    <a:ext uri="{FF2B5EF4-FFF2-40B4-BE49-F238E27FC236}">
                      <a16:creationId xmlns:a16="http://schemas.microsoft.com/office/drawing/2014/main" id="{2AA079C6-D5B4-FB4A-94E5-1C168F577AAC}"/>
                    </a:ext>
                  </a:extLst>
                </p:cNvPr>
                <p:cNvPicPr/>
                <p:nvPr/>
              </p:nvPicPr>
              <p:blipFill>
                <a:blip r:embed="rId27"/>
                <a:stretch>
                  <a:fillRect/>
                </a:stretch>
              </p:blipFill>
              <p:spPr>
                <a:xfrm>
                  <a:off x="5128399" y="4103464"/>
                  <a:ext cx="154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ED425757-D082-0148-849C-7EEE3D695131}"/>
                    </a:ext>
                  </a:extLst>
                </p14:cNvPr>
                <p14:cNvContentPartPr/>
                <p14:nvPr/>
              </p14:nvContentPartPr>
              <p14:xfrm>
                <a:off x="5729599" y="4767304"/>
                <a:ext cx="210240" cy="155880"/>
              </p14:xfrm>
            </p:contentPart>
          </mc:Choice>
          <mc:Fallback xmlns="">
            <p:pic>
              <p:nvPicPr>
                <p:cNvPr id="20" name="Ink 19">
                  <a:extLst>
                    <a:ext uri="{FF2B5EF4-FFF2-40B4-BE49-F238E27FC236}">
                      <a16:creationId xmlns:a16="http://schemas.microsoft.com/office/drawing/2014/main" id="{ED425757-D082-0148-849C-7EEE3D695131}"/>
                    </a:ext>
                  </a:extLst>
                </p:cNvPr>
                <p:cNvPicPr/>
                <p:nvPr/>
              </p:nvPicPr>
              <p:blipFill>
                <a:blip r:embed="rId29"/>
                <a:stretch>
                  <a:fillRect/>
                </a:stretch>
              </p:blipFill>
              <p:spPr>
                <a:xfrm>
                  <a:off x="5722052" y="4759744"/>
                  <a:ext cx="225334"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C08B14AA-EA31-D740-992F-763DB0E99CCE}"/>
                    </a:ext>
                  </a:extLst>
                </p14:cNvPr>
                <p14:cNvContentPartPr/>
                <p14:nvPr/>
              </p14:nvContentPartPr>
              <p14:xfrm>
                <a:off x="5963599" y="4805104"/>
                <a:ext cx="126000" cy="81360"/>
              </p14:xfrm>
            </p:contentPart>
          </mc:Choice>
          <mc:Fallback xmlns="">
            <p:pic>
              <p:nvPicPr>
                <p:cNvPr id="21" name="Ink 20">
                  <a:extLst>
                    <a:ext uri="{FF2B5EF4-FFF2-40B4-BE49-F238E27FC236}">
                      <a16:creationId xmlns:a16="http://schemas.microsoft.com/office/drawing/2014/main" id="{C08B14AA-EA31-D740-992F-763DB0E99CCE}"/>
                    </a:ext>
                  </a:extLst>
                </p:cNvPr>
                <p:cNvPicPr/>
                <p:nvPr/>
              </p:nvPicPr>
              <p:blipFill>
                <a:blip r:embed="rId31"/>
                <a:stretch>
                  <a:fillRect/>
                </a:stretch>
              </p:blipFill>
              <p:spPr>
                <a:xfrm>
                  <a:off x="5956039" y="4797544"/>
                  <a:ext cx="141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F721C648-3573-2E4D-9D32-CB74C15AFA2F}"/>
                    </a:ext>
                  </a:extLst>
                </p14:cNvPr>
                <p14:cNvContentPartPr/>
                <p14:nvPr/>
              </p14:nvContentPartPr>
              <p14:xfrm>
                <a:off x="6134599" y="4863784"/>
                <a:ext cx="127800" cy="64800"/>
              </p14:xfrm>
            </p:contentPart>
          </mc:Choice>
          <mc:Fallback xmlns="">
            <p:pic>
              <p:nvPicPr>
                <p:cNvPr id="22" name="Ink 21">
                  <a:extLst>
                    <a:ext uri="{FF2B5EF4-FFF2-40B4-BE49-F238E27FC236}">
                      <a16:creationId xmlns:a16="http://schemas.microsoft.com/office/drawing/2014/main" id="{F721C648-3573-2E4D-9D32-CB74C15AFA2F}"/>
                    </a:ext>
                  </a:extLst>
                </p:cNvPr>
                <p:cNvPicPr/>
                <p:nvPr/>
              </p:nvPicPr>
              <p:blipFill>
                <a:blip r:embed="rId33"/>
                <a:stretch>
                  <a:fillRect/>
                </a:stretch>
              </p:blipFill>
              <p:spPr>
                <a:xfrm>
                  <a:off x="6127039" y="4856224"/>
                  <a:ext cx="142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51A5D984-2E40-8044-8F95-0CCB11943E3E}"/>
                    </a:ext>
                  </a:extLst>
                </p14:cNvPr>
                <p14:cNvContentPartPr/>
                <p14:nvPr/>
              </p14:nvContentPartPr>
              <p14:xfrm>
                <a:off x="6354199" y="4717624"/>
                <a:ext cx="195120" cy="280800"/>
              </p14:xfrm>
            </p:contentPart>
          </mc:Choice>
          <mc:Fallback xmlns="">
            <p:pic>
              <p:nvPicPr>
                <p:cNvPr id="23" name="Ink 22">
                  <a:extLst>
                    <a:ext uri="{FF2B5EF4-FFF2-40B4-BE49-F238E27FC236}">
                      <a16:creationId xmlns:a16="http://schemas.microsoft.com/office/drawing/2014/main" id="{51A5D984-2E40-8044-8F95-0CCB11943E3E}"/>
                    </a:ext>
                  </a:extLst>
                </p:cNvPr>
                <p:cNvPicPr/>
                <p:nvPr/>
              </p:nvPicPr>
              <p:blipFill>
                <a:blip r:embed="rId35"/>
                <a:stretch>
                  <a:fillRect/>
                </a:stretch>
              </p:blipFill>
              <p:spPr>
                <a:xfrm>
                  <a:off x="6346639" y="4710054"/>
                  <a:ext cx="210240" cy="29593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14953A74-9CBE-9644-A737-BC18CF4BAF2D}"/>
                    </a:ext>
                  </a:extLst>
                </p14:cNvPr>
                <p14:cNvContentPartPr/>
                <p14:nvPr/>
              </p14:nvContentPartPr>
              <p14:xfrm>
                <a:off x="6371479" y="4874584"/>
                <a:ext cx="118440" cy="38160"/>
              </p14:xfrm>
            </p:contentPart>
          </mc:Choice>
          <mc:Fallback xmlns="">
            <p:pic>
              <p:nvPicPr>
                <p:cNvPr id="24" name="Ink 23">
                  <a:extLst>
                    <a:ext uri="{FF2B5EF4-FFF2-40B4-BE49-F238E27FC236}">
                      <a16:creationId xmlns:a16="http://schemas.microsoft.com/office/drawing/2014/main" id="{14953A74-9CBE-9644-A737-BC18CF4BAF2D}"/>
                    </a:ext>
                  </a:extLst>
                </p:cNvPr>
                <p:cNvPicPr/>
                <p:nvPr/>
              </p:nvPicPr>
              <p:blipFill>
                <a:blip r:embed="rId37"/>
                <a:stretch>
                  <a:fillRect/>
                </a:stretch>
              </p:blipFill>
              <p:spPr>
                <a:xfrm>
                  <a:off x="6363919" y="4867024"/>
                  <a:ext cx="133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18F4B28B-2805-4A48-B1EB-AEAC8A7D5115}"/>
                    </a:ext>
                  </a:extLst>
                </p14:cNvPr>
                <p14:cNvContentPartPr/>
                <p14:nvPr/>
              </p14:nvContentPartPr>
              <p14:xfrm>
                <a:off x="5057119" y="4112464"/>
                <a:ext cx="82800" cy="57960"/>
              </p14:xfrm>
            </p:contentPart>
          </mc:Choice>
          <mc:Fallback xmlns="">
            <p:pic>
              <p:nvPicPr>
                <p:cNvPr id="26" name="Ink 25">
                  <a:extLst>
                    <a:ext uri="{FF2B5EF4-FFF2-40B4-BE49-F238E27FC236}">
                      <a16:creationId xmlns:a16="http://schemas.microsoft.com/office/drawing/2014/main" id="{18F4B28B-2805-4A48-B1EB-AEAC8A7D5115}"/>
                    </a:ext>
                  </a:extLst>
                </p:cNvPr>
                <p:cNvPicPr/>
                <p:nvPr/>
              </p:nvPicPr>
              <p:blipFill>
                <a:blip r:embed="rId39"/>
                <a:stretch>
                  <a:fillRect/>
                </a:stretch>
              </p:blipFill>
              <p:spPr>
                <a:xfrm>
                  <a:off x="5049592" y="4104951"/>
                  <a:ext cx="97855" cy="7298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0C770B82-92C1-5744-A30A-24D3125F18AF}"/>
                    </a:ext>
                  </a:extLst>
                </p14:cNvPr>
                <p14:cNvContentPartPr/>
                <p14:nvPr/>
              </p14:nvContentPartPr>
              <p14:xfrm>
                <a:off x="6771799" y="4823104"/>
                <a:ext cx="92520" cy="173520"/>
              </p14:xfrm>
            </p:contentPart>
          </mc:Choice>
          <mc:Fallback xmlns="">
            <p:pic>
              <p:nvPicPr>
                <p:cNvPr id="28" name="Ink 27">
                  <a:extLst>
                    <a:ext uri="{FF2B5EF4-FFF2-40B4-BE49-F238E27FC236}">
                      <a16:creationId xmlns:a16="http://schemas.microsoft.com/office/drawing/2014/main" id="{0C770B82-92C1-5744-A30A-24D3125F18AF}"/>
                    </a:ext>
                  </a:extLst>
                </p:cNvPr>
                <p:cNvPicPr/>
                <p:nvPr/>
              </p:nvPicPr>
              <p:blipFill>
                <a:blip r:embed="rId41"/>
                <a:stretch>
                  <a:fillRect/>
                </a:stretch>
              </p:blipFill>
              <p:spPr>
                <a:xfrm>
                  <a:off x="6764239" y="4815544"/>
                  <a:ext cx="107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DC7F95EC-C922-FE49-A697-80E35A4D5813}"/>
                    </a:ext>
                  </a:extLst>
                </p14:cNvPr>
                <p14:cNvContentPartPr/>
                <p14:nvPr/>
              </p14:nvContentPartPr>
              <p14:xfrm>
                <a:off x="6719599" y="4856224"/>
                <a:ext cx="180720" cy="188640"/>
              </p14:xfrm>
            </p:contentPart>
          </mc:Choice>
          <mc:Fallback xmlns="">
            <p:pic>
              <p:nvPicPr>
                <p:cNvPr id="29" name="Ink 28">
                  <a:extLst>
                    <a:ext uri="{FF2B5EF4-FFF2-40B4-BE49-F238E27FC236}">
                      <a16:creationId xmlns:a16="http://schemas.microsoft.com/office/drawing/2014/main" id="{DC7F95EC-C922-FE49-A697-80E35A4D5813}"/>
                    </a:ext>
                  </a:extLst>
                </p:cNvPr>
                <p:cNvPicPr/>
                <p:nvPr/>
              </p:nvPicPr>
              <p:blipFill>
                <a:blip r:embed="rId43"/>
                <a:stretch>
                  <a:fillRect/>
                </a:stretch>
              </p:blipFill>
              <p:spPr>
                <a:xfrm>
                  <a:off x="6712039" y="4848664"/>
                  <a:ext cx="195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3399A907-44BF-D540-98EB-AEACA534DF92}"/>
                    </a:ext>
                  </a:extLst>
                </p14:cNvPr>
                <p14:cNvContentPartPr/>
                <p14:nvPr/>
              </p14:nvContentPartPr>
              <p14:xfrm>
                <a:off x="7023079" y="4873504"/>
                <a:ext cx="155880" cy="14760"/>
              </p14:xfrm>
            </p:contentPart>
          </mc:Choice>
          <mc:Fallback xmlns="">
            <p:pic>
              <p:nvPicPr>
                <p:cNvPr id="30" name="Ink 29">
                  <a:extLst>
                    <a:ext uri="{FF2B5EF4-FFF2-40B4-BE49-F238E27FC236}">
                      <a16:creationId xmlns:a16="http://schemas.microsoft.com/office/drawing/2014/main" id="{3399A907-44BF-D540-98EB-AEACA534DF92}"/>
                    </a:ext>
                  </a:extLst>
                </p:cNvPr>
                <p:cNvPicPr/>
                <p:nvPr/>
              </p:nvPicPr>
              <p:blipFill>
                <a:blip r:embed="rId45"/>
                <a:stretch>
                  <a:fillRect/>
                </a:stretch>
              </p:blipFill>
              <p:spPr>
                <a:xfrm>
                  <a:off x="7015519" y="4865944"/>
                  <a:ext cx="171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4CFDB5D8-9966-7043-8D63-93A608F3D854}"/>
                    </a:ext>
                  </a:extLst>
                </p14:cNvPr>
                <p14:cNvContentPartPr/>
                <p14:nvPr/>
              </p14:nvContentPartPr>
              <p14:xfrm>
                <a:off x="7072039" y="4953064"/>
                <a:ext cx="150480" cy="8280"/>
              </p14:xfrm>
            </p:contentPart>
          </mc:Choice>
          <mc:Fallback xmlns="">
            <p:pic>
              <p:nvPicPr>
                <p:cNvPr id="31" name="Ink 30">
                  <a:extLst>
                    <a:ext uri="{FF2B5EF4-FFF2-40B4-BE49-F238E27FC236}">
                      <a16:creationId xmlns:a16="http://schemas.microsoft.com/office/drawing/2014/main" id="{4CFDB5D8-9966-7043-8D63-93A608F3D854}"/>
                    </a:ext>
                  </a:extLst>
                </p:cNvPr>
                <p:cNvPicPr/>
                <p:nvPr/>
              </p:nvPicPr>
              <p:blipFill>
                <a:blip r:embed="rId47"/>
                <a:stretch>
                  <a:fillRect/>
                </a:stretch>
              </p:blipFill>
              <p:spPr>
                <a:xfrm>
                  <a:off x="7064479" y="4945160"/>
                  <a:ext cx="165600" cy="2408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92473BCE-59C3-314A-92F6-4FCECA5971E1}"/>
                    </a:ext>
                  </a:extLst>
                </p14:cNvPr>
                <p14:cNvContentPartPr/>
                <p14:nvPr/>
              </p14:nvContentPartPr>
              <p14:xfrm>
                <a:off x="7272919" y="4834624"/>
                <a:ext cx="278640" cy="150840"/>
              </p14:xfrm>
            </p:contentPart>
          </mc:Choice>
          <mc:Fallback xmlns="">
            <p:pic>
              <p:nvPicPr>
                <p:cNvPr id="32" name="Ink 31">
                  <a:extLst>
                    <a:ext uri="{FF2B5EF4-FFF2-40B4-BE49-F238E27FC236}">
                      <a16:creationId xmlns:a16="http://schemas.microsoft.com/office/drawing/2014/main" id="{92473BCE-59C3-314A-92F6-4FCECA5971E1}"/>
                    </a:ext>
                  </a:extLst>
                </p:cNvPr>
                <p:cNvPicPr/>
                <p:nvPr/>
              </p:nvPicPr>
              <p:blipFill>
                <a:blip r:embed="rId49"/>
                <a:stretch>
                  <a:fillRect/>
                </a:stretch>
              </p:blipFill>
              <p:spPr>
                <a:xfrm>
                  <a:off x="7265369" y="4827064"/>
                  <a:ext cx="293740" cy="16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4545DA3C-BFBD-8244-8297-34C7F5B8C2AC}"/>
                  </a:ext>
                </a:extLst>
              </p14:cNvPr>
              <p14:cNvContentPartPr/>
              <p14:nvPr/>
            </p14:nvContentPartPr>
            <p14:xfrm>
              <a:off x="2344159" y="3132184"/>
              <a:ext cx="1233360" cy="1293480"/>
            </p14:xfrm>
          </p:contentPart>
        </mc:Choice>
        <mc:Fallback xmlns="">
          <p:pic>
            <p:nvPicPr>
              <p:cNvPr id="34" name="Ink 33">
                <a:extLst>
                  <a:ext uri="{FF2B5EF4-FFF2-40B4-BE49-F238E27FC236}">
                    <a16:creationId xmlns:a16="http://schemas.microsoft.com/office/drawing/2014/main" id="{4545DA3C-BFBD-8244-8297-34C7F5B8C2AC}"/>
                  </a:ext>
                </a:extLst>
              </p:cNvPr>
              <p:cNvPicPr/>
              <p:nvPr/>
            </p:nvPicPr>
            <p:blipFill>
              <a:blip r:embed="rId51"/>
              <a:stretch>
                <a:fillRect/>
              </a:stretch>
            </p:blipFill>
            <p:spPr>
              <a:xfrm>
                <a:off x="2336599" y="3124624"/>
                <a:ext cx="1248480" cy="1308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FB54D6ED-7E0C-5E4A-89F2-7BBC21F421D0}"/>
                  </a:ext>
                </a:extLst>
              </p14:cNvPr>
              <p14:cNvContentPartPr/>
              <p14:nvPr/>
            </p14:nvContentPartPr>
            <p14:xfrm>
              <a:off x="2956879" y="2233264"/>
              <a:ext cx="827280" cy="850320"/>
            </p14:xfrm>
          </p:contentPart>
        </mc:Choice>
        <mc:Fallback xmlns="">
          <p:pic>
            <p:nvPicPr>
              <p:cNvPr id="35" name="Ink 34">
                <a:extLst>
                  <a:ext uri="{FF2B5EF4-FFF2-40B4-BE49-F238E27FC236}">
                    <a16:creationId xmlns:a16="http://schemas.microsoft.com/office/drawing/2014/main" id="{FB54D6ED-7E0C-5E4A-89F2-7BBC21F421D0}"/>
                  </a:ext>
                </a:extLst>
              </p:cNvPr>
              <p:cNvPicPr/>
              <p:nvPr/>
            </p:nvPicPr>
            <p:blipFill>
              <a:blip r:embed="rId53"/>
              <a:stretch>
                <a:fillRect/>
              </a:stretch>
            </p:blipFill>
            <p:spPr>
              <a:xfrm>
                <a:off x="2941399" y="2217777"/>
                <a:ext cx="857880" cy="880933"/>
              </a:xfrm>
              <a:prstGeom prst="rect">
                <a:avLst/>
              </a:prstGeom>
            </p:spPr>
          </p:pic>
        </mc:Fallback>
      </mc:AlternateContent>
      <p:grpSp>
        <p:nvGrpSpPr>
          <p:cNvPr id="55" name="Group 54">
            <a:extLst>
              <a:ext uri="{FF2B5EF4-FFF2-40B4-BE49-F238E27FC236}">
                <a16:creationId xmlns:a16="http://schemas.microsoft.com/office/drawing/2014/main" id="{400ACF1D-4325-D742-9085-D800D52FBCD7}"/>
              </a:ext>
            </a:extLst>
          </p:cNvPr>
          <p:cNvGrpSpPr/>
          <p:nvPr/>
        </p:nvGrpSpPr>
        <p:grpSpPr>
          <a:xfrm>
            <a:off x="2423719" y="4050184"/>
            <a:ext cx="2287440" cy="865080"/>
            <a:chOff x="2423719" y="4050184"/>
            <a:chExt cx="2287440" cy="865080"/>
          </a:xfrm>
        </p:grpSpPr>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937B8100-523D-5946-9C15-B571B63A6FDB}"/>
                    </a:ext>
                  </a:extLst>
                </p14:cNvPr>
                <p14:cNvContentPartPr/>
                <p14:nvPr/>
              </p14:nvContentPartPr>
              <p14:xfrm>
                <a:off x="2677879" y="4090504"/>
                <a:ext cx="49680" cy="84600"/>
              </p14:xfrm>
            </p:contentPart>
          </mc:Choice>
          <mc:Fallback xmlns="">
            <p:pic>
              <p:nvPicPr>
                <p:cNvPr id="36" name="Ink 35">
                  <a:extLst>
                    <a:ext uri="{FF2B5EF4-FFF2-40B4-BE49-F238E27FC236}">
                      <a16:creationId xmlns:a16="http://schemas.microsoft.com/office/drawing/2014/main" id="{937B8100-523D-5946-9C15-B571B63A6FDB}"/>
                    </a:ext>
                  </a:extLst>
                </p:cNvPr>
                <p:cNvPicPr/>
                <p:nvPr/>
              </p:nvPicPr>
              <p:blipFill>
                <a:blip r:embed="rId55"/>
                <a:stretch>
                  <a:fillRect/>
                </a:stretch>
              </p:blipFill>
              <p:spPr>
                <a:xfrm>
                  <a:off x="2662399" y="4075024"/>
                  <a:ext cx="80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D036E7CA-44AB-5B4C-AF5E-C78CAF7BB515}"/>
                    </a:ext>
                  </a:extLst>
                </p14:cNvPr>
                <p14:cNvContentPartPr/>
                <p14:nvPr/>
              </p14:nvContentPartPr>
              <p14:xfrm>
                <a:off x="3261799" y="4050184"/>
                <a:ext cx="54360" cy="85680"/>
              </p14:xfrm>
            </p:contentPart>
          </mc:Choice>
          <mc:Fallback xmlns="">
            <p:pic>
              <p:nvPicPr>
                <p:cNvPr id="37" name="Ink 36">
                  <a:extLst>
                    <a:ext uri="{FF2B5EF4-FFF2-40B4-BE49-F238E27FC236}">
                      <a16:creationId xmlns:a16="http://schemas.microsoft.com/office/drawing/2014/main" id="{D036E7CA-44AB-5B4C-AF5E-C78CAF7BB515}"/>
                    </a:ext>
                  </a:extLst>
                </p:cNvPr>
                <p:cNvPicPr/>
                <p:nvPr/>
              </p:nvPicPr>
              <p:blipFill>
                <a:blip r:embed="rId57"/>
                <a:stretch>
                  <a:fillRect/>
                </a:stretch>
              </p:blipFill>
              <p:spPr>
                <a:xfrm>
                  <a:off x="3246319" y="4034769"/>
                  <a:ext cx="84960" cy="116152"/>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D75D9FCB-1647-534B-9611-9F5DE516F25D}"/>
                    </a:ext>
                  </a:extLst>
                </p14:cNvPr>
                <p14:cNvContentPartPr/>
                <p14:nvPr/>
              </p14:nvContentPartPr>
              <p14:xfrm>
                <a:off x="2423719" y="4270144"/>
                <a:ext cx="261360" cy="439560"/>
              </p14:xfrm>
            </p:contentPart>
          </mc:Choice>
          <mc:Fallback xmlns="">
            <p:pic>
              <p:nvPicPr>
                <p:cNvPr id="38" name="Ink 37">
                  <a:extLst>
                    <a:ext uri="{FF2B5EF4-FFF2-40B4-BE49-F238E27FC236}">
                      <a16:creationId xmlns:a16="http://schemas.microsoft.com/office/drawing/2014/main" id="{D75D9FCB-1647-534B-9611-9F5DE516F25D}"/>
                    </a:ext>
                  </a:extLst>
                </p:cNvPr>
                <p:cNvPicPr/>
                <p:nvPr/>
              </p:nvPicPr>
              <p:blipFill>
                <a:blip r:embed="rId59"/>
                <a:stretch>
                  <a:fillRect/>
                </a:stretch>
              </p:blipFill>
              <p:spPr>
                <a:xfrm>
                  <a:off x="2408239" y="4254651"/>
                  <a:ext cx="291960" cy="470185"/>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F6F9471A-0809-6C4B-8615-8DB0D971195C}"/>
                    </a:ext>
                  </a:extLst>
                </p14:cNvPr>
                <p14:cNvContentPartPr/>
                <p14:nvPr/>
              </p14:nvContentPartPr>
              <p14:xfrm>
                <a:off x="2519119" y="4279144"/>
                <a:ext cx="133200" cy="109440"/>
              </p14:xfrm>
            </p:contentPart>
          </mc:Choice>
          <mc:Fallback xmlns="">
            <p:pic>
              <p:nvPicPr>
                <p:cNvPr id="39" name="Ink 38">
                  <a:extLst>
                    <a:ext uri="{FF2B5EF4-FFF2-40B4-BE49-F238E27FC236}">
                      <a16:creationId xmlns:a16="http://schemas.microsoft.com/office/drawing/2014/main" id="{F6F9471A-0809-6C4B-8615-8DB0D971195C}"/>
                    </a:ext>
                  </a:extLst>
                </p:cNvPr>
                <p:cNvPicPr/>
                <p:nvPr/>
              </p:nvPicPr>
              <p:blipFill>
                <a:blip r:embed="rId61"/>
                <a:stretch>
                  <a:fillRect/>
                </a:stretch>
              </p:blipFill>
              <p:spPr>
                <a:xfrm>
                  <a:off x="2503639" y="4263613"/>
                  <a:ext cx="163800" cy="140141"/>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A227766E-E4CC-A444-B57B-3E4B3976494E}"/>
                    </a:ext>
                  </a:extLst>
                </p14:cNvPr>
                <p14:cNvContentPartPr/>
                <p14:nvPr/>
              </p14:nvContentPartPr>
              <p14:xfrm>
                <a:off x="2441359" y="4792864"/>
                <a:ext cx="104760" cy="119160"/>
              </p14:xfrm>
            </p:contentPart>
          </mc:Choice>
          <mc:Fallback xmlns="">
            <p:pic>
              <p:nvPicPr>
                <p:cNvPr id="40" name="Ink 39">
                  <a:extLst>
                    <a:ext uri="{FF2B5EF4-FFF2-40B4-BE49-F238E27FC236}">
                      <a16:creationId xmlns:a16="http://schemas.microsoft.com/office/drawing/2014/main" id="{A227766E-E4CC-A444-B57B-3E4B3976494E}"/>
                    </a:ext>
                  </a:extLst>
                </p:cNvPr>
                <p:cNvPicPr/>
                <p:nvPr/>
              </p:nvPicPr>
              <p:blipFill>
                <a:blip r:embed="rId63"/>
                <a:stretch>
                  <a:fillRect/>
                </a:stretch>
              </p:blipFill>
              <p:spPr>
                <a:xfrm>
                  <a:off x="2425826" y="4777384"/>
                  <a:ext cx="135466"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8CEDFF97-C050-7145-9BB6-AAEC6F0168C5}"/>
                    </a:ext>
                  </a:extLst>
                </p14:cNvPr>
                <p14:cNvContentPartPr/>
                <p14:nvPr/>
              </p14:nvContentPartPr>
              <p14:xfrm>
                <a:off x="2587519" y="4824904"/>
                <a:ext cx="90360" cy="55440"/>
              </p14:xfrm>
            </p:contentPart>
          </mc:Choice>
          <mc:Fallback xmlns="">
            <p:pic>
              <p:nvPicPr>
                <p:cNvPr id="41" name="Ink 40">
                  <a:extLst>
                    <a:ext uri="{FF2B5EF4-FFF2-40B4-BE49-F238E27FC236}">
                      <a16:creationId xmlns:a16="http://schemas.microsoft.com/office/drawing/2014/main" id="{8CEDFF97-C050-7145-9BB6-AAEC6F0168C5}"/>
                    </a:ext>
                  </a:extLst>
                </p:cNvPr>
                <p:cNvPicPr/>
                <p:nvPr/>
              </p:nvPicPr>
              <p:blipFill>
                <a:blip r:embed="rId65"/>
                <a:stretch>
                  <a:fillRect/>
                </a:stretch>
              </p:blipFill>
              <p:spPr>
                <a:xfrm>
                  <a:off x="2572039" y="4809424"/>
                  <a:ext cx="120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B442EC03-9549-8441-901A-6CA270C8E22A}"/>
                    </a:ext>
                  </a:extLst>
                </p14:cNvPr>
                <p14:cNvContentPartPr/>
                <p14:nvPr/>
              </p14:nvContentPartPr>
              <p14:xfrm>
                <a:off x="2719279" y="4815544"/>
                <a:ext cx="87480" cy="50040"/>
              </p14:xfrm>
            </p:contentPart>
          </mc:Choice>
          <mc:Fallback xmlns="">
            <p:pic>
              <p:nvPicPr>
                <p:cNvPr id="42" name="Ink 41">
                  <a:extLst>
                    <a:ext uri="{FF2B5EF4-FFF2-40B4-BE49-F238E27FC236}">
                      <a16:creationId xmlns:a16="http://schemas.microsoft.com/office/drawing/2014/main" id="{B442EC03-9549-8441-901A-6CA270C8E22A}"/>
                    </a:ext>
                  </a:extLst>
                </p:cNvPr>
                <p:cNvPicPr/>
                <p:nvPr/>
              </p:nvPicPr>
              <p:blipFill>
                <a:blip r:embed="rId67"/>
                <a:stretch>
                  <a:fillRect/>
                </a:stretch>
              </p:blipFill>
              <p:spPr>
                <a:xfrm>
                  <a:off x="2703735" y="4800064"/>
                  <a:ext cx="118206"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8E5B1DA5-7469-404F-8FF5-CC5EEAFE8B41}"/>
                    </a:ext>
                  </a:extLst>
                </p14:cNvPr>
                <p14:cNvContentPartPr/>
                <p14:nvPr/>
              </p14:nvContentPartPr>
              <p14:xfrm>
                <a:off x="2820439" y="4698184"/>
                <a:ext cx="71280" cy="217080"/>
              </p14:xfrm>
            </p:contentPart>
          </mc:Choice>
          <mc:Fallback xmlns="">
            <p:pic>
              <p:nvPicPr>
                <p:cNvPr id="43" name="Ink 42">
                  <a:extLst>
                    <a:ext uri="{FF2B5EF4-FFF2-40B4-BE49-F238E27FC236}">
                      <a16:creationId xmlns:a16="http://schemas.microsoft.com/office/drawing/2014/main" id="{8E5B1DA5-7469-404F-8FF5-CC5EEAFE8B41}"/>
                    </a:ext>
                  </a:extLst>
                </p:cNvPr>
                <p:cNvPicPr/>
                <p:nvPr/>
              </p:nvPicPr>
              <p:blipFill>
                <a:blip r:embed="rId69"/>
                <a:stretch>
                  <a:fillRect/>
                </a:stretch>
              </p:blipFill>
              <p:spPr>
                <a:xfrm>
                  <a:off x="2804959" y="4682704"/>
                  <a:ext cx="1018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49B28B63-49E4-4948-999B-74147530B569}"/>
                    </a:ext>
                  </a:extLst>
                </p14:cNvPr>
                <p14:cNvContentPartPr/>
                <p14:nvPr/>
              </p14:nvContentPartPr>
              <p14:xfrm>
                <a:off x="2781919" y="4786744"/>
                <a:ext cx="151560" cy="77400"/>
              </p14:xfrm>
            </p:contentPart>
          </mc:Choice>
          <mc:Fallback xmlns="">
            <p:pic>
              <p:nvPicPr>
                <p:cNvPr id="44" name="Ink 43">
                  <a:extLst>
                    <a:ext uri="{FF2B5EF4-FFF2-40B4-BE49-F238E27FC236}">
                      <a16:creationId xmlns:a16="http://schemas.microsoft.com/office/drawing/2014/main" id="{49B28B63-49E4-4948-999B-74147530B569}"/>
                    </a:ext>
                  </a:extLst>
                </p:cNvPr>
                <p:cNvPicPr/>
                <p:nvPr/>
              </p:nvPicPr>
              <p:blipFill>
                <a:blip r:embed="rId71"/>
                <a:stretch>
                  <a:fillRect/>
                </a:stretch>
              </p:blipFill>
              <p:spPr>
                <a:xfrm>
                  <a:off x="2766439" y="4771264"/>
                  <a:ext cx="182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29556F7C-103E-C642-AB1F-79481444EAF8}"/>
                    </a:ext>
                  </a:extLst>
                </p14:cNvPr>
                <p14:cNvContentPartPr/>
                <p14:nvPr/>
              </p14:nvContentPartPr>
              <p14:xfrm>
                <a:off x="3034999" y="4737064"/>
                <a:ext cx="77400" cy="118080"/>
              </p14:xfrm>
            </p:contentPart>
          </mc:Choice>
          <mc:Fallback xmlns="">
            <p:pic>
              <p:nvPicPr>
                <p:cNvPr id="45" name="Ink 44">
                  <a:extLst>
                    <a:ext uri="{FF2B5EF4-FFF2-40B4-BE49-F238E27FC236}">
                      <a16:creationId xmlns:a16="http://schemas.microsoft.com/office/drawing/2014/main" id="{29556F7C-103E-C642-AB1F-79481444EAF8}"/>
                    </a:ext>
                  </a:extLst>
                </p:cNvPr>
                <p:cNvPicPr/>
                <p:nvPr/>
              </p:nvPicPr>
              <p:blipFill>
                <a:blip r:embed="rId73"/>
                <a:stretch>
                  <a:fillRect/>
                </a:stretch>
              </p:blipFill>
              <p:spPr>
                <a:xfrm>
                  <a:off x="3019519" y="4721584"/>
                  <a:ext cx="108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640688D3-2F34-C642-A4E0-89A6FC764965}"/>
                    </a:ext>
                  </a:extLst>
                </p14:cNvPr>
                <p14:cNvContentPartPr/>
                <p14:nvPr/>
              </p14:nvContentPartPr>
              <p14:xfrm>
                <a:off x="3511639" y="4240984"/>
                <a:ext cx="416520" cy="476640"/>
              </p14:xfrm>
            </p:contentPart>
          </mc:Choice>
          <mc:Fallback xmlns="">
            <p:pic>
              <p:nvPicPr>
                <p:cNvPr id="46" name="Ink 45">
                  <a:extLst>
                    <a:ext uri="{FF2B5EF4-FFF2-40B4-BE49-F238E27FC236}">
                      <a16:creationId xmlns:a16="http://schemas.microsoft.com/office/drawing/2014/main" id="{640688D3-2F34-C642-A4E0-89A6FC764965}"/>
                    </a:ext>
                  </a:extLst>
                </p:cNvPr>
                <p:cNvPicPr/>
                <p:nvPr/>
              </p:nvPicPr>
              <p:blipFill>
                <a:blip r:embed="rId75"/>
                <a:stretch>
                  <a:fillRect/>
                </a:stretch>
              </p:blipFill>
              <p:spPr>
                <a:xfrm>
                  <a:off x="3496159" y="4225504"/>
                  <a:ext cx="44712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B82CC829-B2B4-194E-A070-9D5939BA90AA}"/>
                    </a:ext>
                  </a:extLst>
                </p14:cNvPr>
                <p14:cNvContentPartPr/>
                <p14:nvPr/>
              </p14:nvContentPartPr>
              <p14:xfrm>
                <a:off x="3511639" y="4182664"/>
                <a:ext cx="144720" cy="183960"/>
              </p14:xfrm>
            </p:contentPart>
          </mc:Choice>
          <mc:Fallback xmlns="">
            <p:pic>
              <p:nvPicPr>
                <p:cNvPr id="47" name="Ink 46">
                  <a:extLst>
                    <a:ext uri="{FF2B5EF4-FFF2-40B4-BE49-F238E27FC236}">
                      <a16:creationId xmlns:a16="http://schemas.microsoft.com/office/drawing/2014/main" id="{B82CC829-B2B4-194E-A070-9D5939BA90AA}"/>
                    </a:ext>
                  </a:extLst>
                </p:cNvPr>
                <p:cNvPicPr/>
                <p:nvPr/>
              </p:nvPicPr>
              <p:blipFill>
                <a:blip r:embed="rId77"/>
                <a:stretch>
                  <a:fillRect/>
                </a:stretch>
              </p:blipFill>
              <p:spPr>
                <a:xfrm>
                  <a:off x="3496159" y="4167184"/>
                  <a:ext cx="175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92EF1969-58DC-DA4E-BC42-EF39DF8424CE}"/>
                    </a:ext>
                  </a:extLst>
                </p14:cNvPr>
                <p14:cNvContentPartPr/>
                <p14:nvPr/>
              </p14:nvContentPartPr>
              <p14:xfrm>
                <a:off x="4095199" y="4576144"/>
                <a:ext cx="84960" cy="172080"/>
              </p14:xfrm>
            </p:contentPart>
          </mc:Choice>
          <mc:Fallback xmlns="">
            <p:pic>
              <p:nvPicPr>
                <p:cNvPr id="48" name="Ink 47">
                  <a:extLst>
                    <a:ext uri="{FF2B5EF4-FFF2-40B4-BE49-F238E27FC236}">
                      <a16:creationId xmlns:a16="http://schemas.microsoft.com/office/drawing/2014/main" id="{92EF1969-58DC-DA4E-BC42-EF39DF8424CE}"/>
                    </a:ext>
                  </a:extLst>
                </p:cNvPr>
                <p:cNvPicPr/>
                <p:nvPr/>
              </p:nvPicPr>
              <p:blipFill>
                <a:blip r:embed="rId79"/>
                <a:stretch>
                  <a:fillRect/>
                </a:stretch>
              </p:blipFill>
              <p:spPr>
                <a:xfrm>
                  <a:off x="4079784" y="4560664"/>
                  <a:ext cx="115431"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20A25408-0DEC-6A4A-A3C0-D3D4C08445A8}"/>
                    </a:ext>
                  </a:extLst>
                </p14:cNvPr>
                <p14:cNvContentPartPr/>
                <p14:nvPr/>
              </p14:nvContentPartPr>
              <p14:xfrm>
                <a:off x="4221559" y="4635544"/>
                <a:ext cx="73080" cy="43920"/>
              </p14:xfrm>
            </p:contentPart>
          </mc:Choice>
          <mc:Fallback xmlns="">
            <p:pic>
              <p:nvPicPr>
                <p:cNvPr id="49" name="Ink 48">
                  <a:extLst>
                    <a:ext uri="{FF2B5EF4-FFF2-40B4-BE49-F238E27FC236}">
                      <a16:creationId xmlns:a16="http://schemas.microsoft.com/office/drawing/2014/main" id="{20A25408-0DEC-6A4A-A3C0-D3D4C08445A8}"/>
                    </a:ext>
                  </a:extLst>
                </p:cNvPr>
                <p:cNvPicPr/>
                <p:nvPr/>
              </p:nvPicPr>
              <p:blipFill>
                <a:blip r:embed="rId81"/>
                <a:stretch>
                  <a:fillRect/>
                </a:stretch>
              </p:blipFill>
              <p:spPr>
                <a:xfrm>
                  <a:off x="4206079" y="4620064"/>
                  <a:ext cx="103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740E889F-D1CA-F740-9903-FFBF3520B9BB}"/>
                    </a:ext>
                  </a:extLst>
                </p14:cNvPr>
                <p14:cNvContentPartPr/>
                <p14:nvPr/>
              </p14:nvContentPartPr>
              <p14:xfrm>
                <a:off x="4325959" y="4658224"/>
                <a:ext cx="64440" cy="40680"/>
              </p14:xfrm>
            </p:contentPart>
          </mc:Choice>
          <mc:Fallback xmlns="">
            <p:pic>
              <p:nvPicPr>
                <p:cNvPr id="50" name="Ink 49">
                  <a:extLst>
                    <a:ext uri="{FF2B5EF4-FFF2-40B4-BE49-F238E27FC236}">
                      <a16:creationId xmlns:a16="http://schemas.microsoft.com/office/drawing/2014/main" id="{740E889F-D1CA-F740-9903-FFBF3520B9BB}"/>
                    </a:ext>
                  </a:extLst>
                </p:cNvPr>
                <p:cNvPicPr/>
                <p:nvPr/>
              </p:nvPicPr>
              <p:blipFill>
                <a:blip r:embed="rId83"/>
                <a:stretch>
                  <a:fillRect/>
                </a:stretch>
              </p:blipFill>
              <p:spPr>
                <a:xfrm>
                  <a:off x="4310392" y="4642744"/>
                  <a:ext cx="95212"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FB73BB04-4494-CB40-BA08-64F38F2AD788}"/>
                    </a:ext>
                  </a:extLst>
                </p14:cNvPr>
                <p14:cNvContentPartPr/>
                <p14:nvPr/>
              </p14:nvContentPartPr>
              <p14:xfrm>
                <a:off x="4450879" y="4523224"/>
                <a:ext cx="42480" cy="228600"/>
              </p14:xfrm>
            </p:contentPart>
          </mc:Choice>
          <mc:Fallback xmlns="">
            <p:pic>
              <p:nvPicPr>
                <p:cNvPr id="51" name="Ink 50">
                  <a:extLst>
                    <a:ext uri="{FF2B5EF4-FFF2-40B4-BE49-F238E27FC236}">
                      <a16:creationId xmlns:a16="http://schemas.microsoft.com/office/drawing/2014/main" id="{FB73BB04-4494-CB40-BA08-64F38F2AD788}"/>
                    </a:ext>
                  </a:extLst>
                </p:cNvPr>
                <p:cNvPicPr/>
                <p:nvPr/>
              </p:nvPicPr>
              <p:blipFill>
                <a:blip r:embed="rId85"/>
                <a:stretch>
                  <a:fillRect/>
                </a:stretch>
              </p:blipFill>
              <p:spPr>
                <a:xfrm>
                  <a:off x="4435399" y="4507768"/>
                  <a:ext cx="73080" cy="25915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6648D857-4860-E948-AFD1-5F49DE822DC5}"/>
                    </a:ext>
                  </a:extLst>
                </p14:cNvPr>
                <p14:cNvContentPartPr/>
                <p14:nvPr/>
              </p14:nvContentPartPr>
              <p14:xfrm>
                <a:off x="4416319" y="4618624"/>
                <a:ext cx="111600" cy="50760"/>
              </p14:xfrm>
            </p:contentPart>
          </mc:Choice>
          <mc:Fallback xmlns="">
            <p:pic>
              <p:nvPicPr>
                <p:cNvPr id="52" name="Ink 51">
                  <a:extLst>
                    <a:ext uri="{FF2B5EF4-FFF2-40B4-BE49-F238E27FC236}">
                      <a16:creationId xmlns:a16="http://schemas.microsoft.com/office/drawing/2014/main" id="{6648D857-4860-E948-AFD1-5F49DE822DC5}"/>
                    </a:ext>
                  </a:extLst>
                </p:cNvPr>
                <p:cNvPicPr/>
                <p:nvPr/>
              </p:nvPicPr>
              <p:blipFill>
                <a:blip r:embed="rId87"/>
                <a:stretch>
                  <a:fillRect/>
                </a:stretch>
              </p:blipFill>
              <p:spPr>
                <a:xfrm>
                  <a:off x="4400839" y="4603253"/>
                  <a:ext cx="142200" cy="81145"/>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1E9A4386-5288-B64E-81D4-8D324CD4D8EC}"/>
                    </a:ext>
                  </a:extLst>
                </p14:cNvPr>
                <p14:cNvContentPartPr/>
                <p14:nvPr/>
              </p14:nvContentPartPr>
              <p14:xfrm>
                <a:off x="4562119" y="4595224"/>
                <a:ext cx="149040" cy="146880"/>
              </p14:xfrm>
            </p:contentPart>
          </mc:Choice>
          <mc:Fallback xmlns="">
            <p:pic>
              <p:nvPicPr>
                <p:cNvPr id="53" name="Ink 52">
                  <a:extLst>
                    <a:ext uri="{FF2B5EF4-FFF2-40B4-BE49-F238E27FC236}">
                      <a16:creationId xmlns:a16="http://schemas.microsoft.com/office/drawing/2014/main" id="{1E9A4386-5288-B64E-81D4-8D324CD4D8EC}"/>
                    </a:ext>
                  </a:extLst>
                </p:cNvPr>
                <p:cNvPicPr/>
                <p:nvPr/>
              </p:nvPicPr>
              <p:blipFill>
                <a:blip r:embed="rId89"/>
                <a:stretch>
                  <a:fillRect/>
                </a:stretch>
              </p:blipFill>
              <p:spPr>
                <a:xfrm>
                  <a:off x="4546639" y="4579782"/>
                  <a:ext cx="179640" cy="177405"/>
                </a:xfrm>
                <a:prstGeom prst="rect">
                  <a:avLst/>
                </a:prstGeom>
              </p:spPr>
            </p:pic>
          </mc:Fallback>
        </mc:AlternateContent>
      </p:grpSp>
      <p:grpSp>
        <p:nvGrpSpPr>
          <p:cNvPr id="58" name="Group 57">
            <a:extLst>
              <a:ext uri="{FF2B5EF4-FFF2-40B4-BE49-F238E27FC236}">
                <a16:creationId xmlns:a16="http://schemas.microsoft.com/office/drawing/2014/main" id="{258EFD56-2B3A-2044-A7D6-D37258B01F1F}"/>
              </a:ext>
            </a:extLst>
          </p:cNvPr>
          <p:cNvGrpSpPr/>
          <p:nvPr/>
        </p:nvGrpSpPr>
        <p:grpSpPr>
          <a:xfrm>
            <a:off x="8696359" y="4299304"/>
            <a:ext cx="263160" cy="216720"/>
            <a:chOff x="8696359" y="4299304"/>
            <a:chExt cx="263160" cy="216720"/>
          </a:xfrm>
        </p:grpSpPr>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40403F29-0F13-1D4D-A5DA-9B1B33AFB347}"/>
                    </a:ext>
                  </a:extLst>
                </p14:cNvPr>
                <p14:cNvContentPartPr/>
                <p14:nvPr/>
              </p14:nvContentPartPr>
              <p14:xfrm>
                <a:off x="8728759" y="4309024"/>
                <a:ext cx="162360" cy="207000"/>
              </p14:xfrm>
            </p:contentPart>
          </mc:Choice>
          <mc:Fallback xmlns="">
            <p:pic>
              <p:nvPicPr>
                <p:cNvPr id="56" name="Ink 55">
                  <a:extLst>
                    <a:ext uri="{FF2B5EF4-FFF2-40B4-BE49-F238E27FC236}">
                      <a16:creationId xmlns:a16="http://schemas.microsoft.com/office/drawing/2014/main" id="{40403F29-0F13-1D4D-A5DA-9B1B33AFB347}"/>
                    </a:ext>
                  </a:extLst>
                </p:cNvPr>
                <p:cNvPicPr/>
                <p:nvPr/>
              </p:nvPicPr>
              <p:blipFill>
                <a:blip r:embed="rId91"/>
                <a:stretch>
                  <a:fillRect/>
                </a:stretch>
              </p:blipFill>
              <p:spPr>
                <a:xfrm>
                  <a:off x="8713279" y="4293544"/>
                  <a:ext cx="1929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3878D707-EBC3-3C4E-A8D6-C7F57BF0450B}"/>
                    </a:ext>
                  </a:extLst>
                </p14:cNvPr>
                <p14:cNvContentPartPr/>
                <p14:nvPr/>
              </p14:nvContentPartPr>
              <p14:xfrm>
                <a:off x="8696359" y="4299304"/>
                <a:ext cx="263160" cy="212040"/>
              </p14:xfrm>
            </p:contentPart>
          </mc:Choice>
          <mc:Fallback xmlns="">
            <p:pic>
              <p:nvPicPr>
                <p:cNvPr id="57" name="Ink 56">
                  <a:extLst>
                    <a:ext uri="{FF2B5EF4-FFF2-40B4-BE49-F238E27FC236}">
                      <a16:creationId xmlns:a16="http://schemas.microsoft.com/office/drawing/2014/main" id="{3878D707-EBC3-3C4E-A8D6-C7F57BF0450B}"/>
                    </a:ext>
                  </a:extLst>
                </p:cNvPr>
                <p:cNvPicPr/>
                <p:nvPr/>
              </p:nvPicPr>
              <p:blipFill>
                <a:blip r:embed="rId93"/>
                <a:stretch>
                  <a:fillRect/>
                </a:stretch>
              </p:blipFill>
              <p:spPr>
                <a:xfrm>
                  <a:off x="8680879" y="4283824"/>
                  <a:ext cx="293760" cy="24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34199E2A-4F91-344D-8BF7-C9CD23638A31}"/>
                  </a:ext>
                </a:extLst>
              </p14:cNvPr>
              <p14:cNvContentPartPr/>
              <p14:nvPr/>
            </p14:nvContentPartPr>
            <p14:xfrm>
              <a:off x="5145679" y="2159464"/>
              <a:ext cx="240840" cy="254160"/>
            </p14:xfrm>
          </p:contentPart>
        </mc:Choice>
        <mc:Fallback xmlns="">
          <p:pic>
            <p:nvPicPr>
              <p:cNvPr id="59" name="Ink 58">
                <a:extLst>
                  <a:ext uri="{FF2B5EF4-FFF2-40B4-BE49-F238E27FC236}">
                    <a16:creationId xmlns:a16="http://schemas.microsoft.com/office/drawing/2014/main" id="{34199E2A-4F91-344D-8BF7-C9CD23638A31}"/>
                  </a:ext>
                </a:extLst>
              </p:cNvPr>
              <p:cNvPicPr/>
              <p:nvPr/>
            </p:nvPicPr>
            <p:blipFill>
              <a:blip r:embed="rId95"/>
              <a:stretch>
                <a:fillRect/>
              </a:stretch>
            </p:blipFill>
            <p:spPr>
              <a:xfrm>
                <a:off x="5130176" y="2143984"/>
                <a:ext cx="271486"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Ink 65">
                <a:extLst>
                  <a:ext uri="{FF2B5EF4-FFF2-40B4-BE49-F238E27FC236}">
                    <a16:creationId xmlns:a16="http://schemas.microsoft.com/office/drawing/2014/main" id="{7562B847-1095-CF40-974C-1A34EDD7978F}"/>
                  </a:ext>
                </a:extLst>
              </p14:cNvPr>
              <p14:cNvContentPartPr/>
              <p14:nvPr/>
            </p14:nvContentPartPr>
            <p14:xfrm>
              <a:off x="9562159" y="1805224"/>
              <a:ext cx="243000" cy="86400"/>
            </p14:xfrm>
          </p:contentPart>
        </mc:Choice>
        <mc:Fallback xmlns="">
          <p:pic>
            <p:nvPicPr>
              <p:cNvPr id="66" name="Ink 65">
                <a:extLst>
                  <a:ext uri="{FF2B5EF4-FFF2-40B4-BE49-F238E27FC236}">
                    <a16:creationId xmlns:a16="http://schemas.microsoft.com/office/drawing/2014/main" id="{7562B847-1095-CF40-974C-1A34EDD7978F}"/>
                  </a:ext>
                </a:extLst>
              </p:cNvPr>
              <p:cNvPicPr/>
              <p:nvPr/>
            </p:nvPicPr>
            <p:blipFill>
              <a:blip r:embed="rId97"/>
              <a:stretch>
                <a:fillRect/>
              </a:stretch>
            </p:blipFill>
            <p:spPr>
              <a:xfrm>
                <a:off x="9546679" y="1789744"/>
                <a:ext cx="273600" cy="117000"/>
              </a:xfrm>
              <a:prstGeom prst="rect">
                <a:avLst/>
              </a:prstGeom>
            </p:spPr>
          </p:pic>
        </mc:Fallback>
      </mc:AlternateContent>
      <p:grpSp>
        <p:nvGrpSpPr>
          <p:cNvPr id="76" name="Group 75">
            <a:extLst>
              <a:ext uri="{FF2B5EF4-FFF2-40B4-BE49-F238E27FC236}">
                <a16:creationId xmlns:a16="http://schemas.microsoft.com/office/drawing/2014/main" id="{5CD51992-4A55-3049-B52B-A4D93736663B}"/>
              </a:ext>
            </a:extLst>
          </p:cNvPr>
          <p:cNvGrpSpPr/>
          <p:nvPr/>
        </p:nvGrpSpPr>
        <p:grpSpPr>
          <a:xfrm>
            <a:off x="8670079" y="1984144"/>
            <a:ext cx="1799280" cy="328680"/>
            <a:chOff x="8670079" y="1984144"/>
            <a:chExt cx="1799280" cy="328680"/>
          </a:xfrm>
        </p:grpSpPr>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600BCEEA-9AE6-9E47-92C2-FA8FC1C1E9B5}"/>
                    </a:ext>
                  </a:extLst>
                </p14:cNvPr>
                <p14:cNvContentPartPr/>
                <p14:nvPr/>
              </p14:nvContentPartPr>
              <p14:xfrm>
                <a:off x="8670079" y="1990624"/>
                <a:ext cx="205920" cy="322200"/>
              </p14:xfrm>
            </p:contentPart>
          </mc:Choice>
          <mc:Fallback xmlns="">
            <p:pic>
              <p:nvPicPr>
                <p:cNvPr id="60" name="Ink 59">
                  <a:extLst>
                    <a:ext uri="{FF2B5EF4-FFF2-40B4-BE49-F238E27FC236}">
                      <a16:creationId xmlns:a16="http://schemas.microsoft.com/office/drawing/2014/main" id="{600BCEEA-9AE6-9E47-92C2-FA8FC1C1E9B5}"/>
                    </a:ext>
                  </a:extLst>
                </p:cNvPr>
                <p:cNvPicPr/>
                <p:nvPr/>
              </p:nvPicPr>
              <p:blipFill>
                <a:blip r:embed="rId99"/>
                <a:stretch>
                  <a:fillRect/>
                </a:stretch>
              </p:blipFill>
              <p:spPr>
                <a:xfrm>
                  <a:off x="8654572" y="1975161"/>
                  <a:ext cx="236574" cy="352766"/>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32AFEE60-DB94-7844-AD21-1421F9FB2D26}"/>
                    </a:ext>
                  </a:extLst>
                </p14:cNvPr>
                <p14:cNvContentPartPr/>
                <p14:nvPr/>
              </p14:nvContentPartPr>
              <p14:xfrm>
                <a:off x="8959159" y="2071984"/>
                <a:ext cx="160200" cy="10800"/>
              </p14:xfrm>
            </p:contentPart>
          </mc:Choice>
          <mc:Fallback xmlns="">
            <p:pic>
              <p:nvPicPr>
                <p:cNvPr id="61" name="Ink 60">
                  <a:extLst>
                    <a:ext uri="{FF2B5EF4-FFF2-40B4-BE49-F238E27FC236}">
                      <a16:creationId xmlns:a16="http://schemas.microsoft.com/office/drawing/2014/main" id="{32AFEE60-DB94-7844-AD21-1421F9FB2D26}"/>
                    </a:ext>
                  </a:extLst>
                </p:cNvPr>
                <p:cNvPicPr/>
                <p:nvPr/>
              </p:nvPicPr>
              <p:blipFill>
                <a:blip r:embed="rId101"/>
                <a:stretch>
                  <a:fillRect/>
                </a:stretch>
              </p:blipFill>
              <p:spPr>
                <a:xfrm>
                  <a:off x="8943679" y="2056504"/>
                  <a:ext cx="190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32E18BBF-22EC-D145-8211-4E8A5CAEEA3D}"/>
                    </a:ext>
                  </a:extLst>
                </p14:cNvPr>
                <p14:cNvContentPartPr/>
                <p14:nvPr/>
              </p14:nvContentPartPr>
              <p14:xfrm>
                <a:off x="8978599" y="2149744"/>
                <a:ext cx="202320" cy="9360"/>
              </p14:xfrm>
            </p:contentPart>
          </mc:Choice>
          <mc:Fallback xmlns="">
            <p:pic>
              <p:nvPicPr>
                <p:cNvPr id="62" name="Ink 61">
                  <a:extLst>
                    <a:ext uri="{FF2B5EF4-FFF2-40B4-BE49-F238E27FC236}">
                      <a16:creationId xmlns:a16="http://schemas.microsoft.com/office/drawing/2014/main" id="{32E18BBF-22EC-D145-8211-4E8A5CAEEA3D}"/>
                    </a:ext>
                  </a:extLst>
                </p:cNvPr>
                <p:cNvPicPr/>
                <p:nvPr/>
              </p:nvPicPr>
              <p:blipFill>
                <a:blip r:embed="rId103"/>
                <a:stretch>
                  <a:fillRect/>
                </a:stretch>
              </p:blipFill>
              <p:spPr>
                <a:xfrm>
                  <a:off x="8963119" y="2134264"/>
                  <a:ext cx="2329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Ink 62">
                  <a:extLst>
                    <a:ext uri="{FF2B5EF4-FFF2-40B4-BE49-F238E27FC236}">
                      <a16:creationId xmlns:a16="http://schemas.microsoft.com/office/drawing/2014/main" id="{BB3EBB76-2A92-BE41-895A-0FD88A103225}"/>
                    </a:ext>
                  </a:extLst>
                </p14:cNvPr>
                <p14:cNvContentPartPr/>
                <p14:nvPr/>
              </p14:nvContentPartPr>
              <p14:xfrm>
                <a:off x="9299359" y="2092144"/>
                <a:ext cx="145800" cy="114480"/>
              </p14:xfrm>
            </p:contentPart>
          </mc:Choice>
          <mc:Fallback xmlns="">
            <p:pic>
              <p:nvPicPr>
                <p:cNvPr id="63" name="Ink 62">
                  <a:extLst>
                    <a:ext uri="{FF2B5EF4-FFF2-40B4-BE49-F238E27FC236}">
                      <a16:creationId xmlns:a16="http://schemas.microsoft.com/office/drawing/2014/main" id="{BB3EBB76-2A92-BE41-895A-0FD88A103225}"/>
                    </a:ext>
                  </a:extLst>
                </p:cNvPr>
                <p:cNvPicPr/>
                <p:nvPr/>
              </p:nvPicPr>
              <p:blipFill>
                <a:blip r:embed="rId105"/>
                <a:stretch>
                  <a:fillRect/>
                </a:stretch>
              </p:blipFill>
              <p:spPr>
                <a:xfrm>
                  <a:off x="9283879" y="2076664"/>
                  <a:ext cx="176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Ink 63">
                  <a:extLst>
                    <a:ext uri="{FF2B5EF4-FFF2-40B4-BE49-F238E27FC236}">
                      <a16:creationId xmlns:a16="http://schemas.microsoft.com/office/drawing/2014/main" id="{9B3F3090-74A6-E649-B162-72B9D5558BA4}"/>
                    </a:ext>
                  </a:extLst>
                </p14:cNvPr>
                <p14:cNvContentPartPr/>
                <p14:nvPr/>
              </p14:nvContentPartPr>
              <p14:xfrm>
                <a:off x="9482959" y="2023024"/>
                <a:ext cx="137880" cy="198000"/>
              </p14:xfrm>
            </p:contentPart>
          </mc:Choice>
          <mc:Fallback xmlns="">
            <p:pic>
              <p:nvPicPr>
                <p:cNvPr id="64" name="Ink 63">
                  <a:extLst>
                    <a:ext uri="{FF2B5EF4-FFF2-40B4-BE49-F238E27FC236}">
                      <a16:creationId xmlns:a16="http://schemas.microsoft.com/office/drawing/2014/main" id="{9B3F3090-74A6-E649-B162-72B9D5558BA4}"/>
                    </a:ext>
                  </a:extLst>
                </p:cNvPr>
                <p:cNvPicPr/>
                <p:nvPr/>
              </p:nvPicPr>
              <p:blipFill>
                <a:blip r:embed="rId107"/>
                <a:stretch>
                  <a:fillRect/>
                </a:stretch>
              </p:blipFill>
              <p:spPr>
                <a:xfrm>
                  <a:off x="9467519" y="2007544"/>
                  <a:ext cx="1684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Ink 64">
                  <a:extLst>
                    <a:ext uri="{FF2B5EF4-FFF2-40B4-BE49-F238E27FC236}">
                      <a16:creationId xmlns:a16="http://schemas.microsoft.com/office/drawing/2014/main" id="{76AB0945-630E-4244-A4E9-47A7EF9A3063}"/>
                    </a:ext>
                  </a:extLst>
                </p14:cNvPr>
                <p14:cNvContentPartPr/>
                <p14:nvPr/>
              </p14:nvContentPartPr>
              <p14:xfrm>
                <a:off x="9455239" y="2091064"/>
                <a:ext cx="152640" cy="109800"/>
              </p14:xfrm>
            </p:contentPart>
          </mc:Choice>
          <mc:Fallback xmlns="">
            <p:pic>
              <p:nvPicPr>
                <p:cNvPr id="65" name="Ink 64">
                  <a:extLst>
                    <a:ext uri="{FF2B5EF4-FFF2-40B4-BE49-F238E27FC236}">
                      <a16:creationId xmlns:a16="http://schemas.microsoft.com/office/drawing/2014/main" id="{76AB0945-630E-4244-A4E9-47A7EF9A3063}"/>
                    </a:ext>
                  </a:extLst>
                </p:cNvPr>
                <p:cNvPicPr/>
                <p:nvPr/>
              </p:nvPicPr>
              <p:blipFill>
                <a:blip r:embed="rId109"/>
                <a:stretch>
                  <a:fillRect/>
                </a:stretch>
              </p:blipFill>
              <p:spPr>
                <a:xfrm>
                  <a:off x="9439759" y="2075584"/>
                  <a:ext cx="183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E0245EF5-E8AE-EA43-8B19-4CEB0A6829C0}"/>
                    </a:ext>
                  </a:extLst>
                </p14:cNvPr>
                <p14:cNvContentPartPr/>
                <p14:nvPr/>
              </p14:nvContentPartPr>
              <p14:xfrm>
                <a:off x="9766279" y="2156224"/>
                <a:ext cx="200160" cy="19800"/>
              </p14:xfrm>
            </p:contentPart>
          </mc:Choice>
          <mc:Fallback xmlns="">
            <p:pic>
              <p:nvPicPr>
                <p:cNvPr id="67" name="Ink 66">
                  <a:extLst>
                    <a:ext uri="{FF2B5EF4-FFF2-40B4-BE49-F238E27FC236}">
                      <a16:creationId xmlns:a16="http://schemas.microsoft.com/office/drawing/2014/main" id="{E0245EF5-E8AE-EA43-8B19-4CEB0A6829C0}"/>
                    </a:ext>
                  </a:extLst>
                </p:cNvPr>
                <p:cNvPicPr/>
                <p:nvPr/>
              </p:nvPicPr>
              <p:blipFill>
                <a:blip r:embed="rId111"/>
                <a:stretch>
                  <a:fillRect/>
                </a:stretch>
              </p:blipFill>
              <p:spPr>
                <a:xfrm>
                  <a:off x="9750799" y="2140744"/>
                  <a:ext cx="230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5ED42B26-14E6-AE41-AD1A-70103EAADFCD}"/>
                    </a:ext>
                  </a:extLst>
                </p14:cNvPr>
                <p14:cNvContentPartPr/>
                <p14:nvPr/>
              </p14:nvContentPartPr>
              <p14:xfrm>
                <a:off x="9863479" y="2130304"/>
                <a:ext cx="57240" cy="125280"/>
              </p14:xfrm>
            </p:contentPart>
          </mc:Choice>
          <mc:Fallback xmlns="">
            <p:pic>
              <p:nvPicPr>
                <p:cNvPr id="68" name="Ink 67">
                  <a:extLst>
                    <a:ext uri="{FF2B5EF4-FFF2-40B4-BE49-F238E27FC236}">
                      <a16:creationId xmlns:a16="http://schemas.microsoft.com/office/drawing/2014/main" id="{5ED42B26-14E6-AE41-AD1A-70103EAADFCD}"/>
                    </a:ext>
                  </a:extLst>
                </p:cNvPr>
                <p:cNvPicPr/>
                <p:nvPr/>
              </p:nvPicPr>
              <p:blipFill>
                <a:blip r:embed="rId113"/>
                <a:stretch>
                  <a:fillRect/>
                </a:stretch>
              </p:blipFill>
              <p:spPr>
                <a:xfrm>
                  <a:off x="9847999" y="2114824"/>
                  <a:ext cx="87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84DAFF34-426E-0541-92AF-587947D29661}"/>
                    </a:ext>
                  </a:extLst>
                </p14:cNvPr>
                <p14:cNvContentPartPr/>
                <p14:nvPr/>
              </p14:nvContentPartPr>
              <p14:xfrm>
                <a:off x="10080559" y="1984144"/>
                <a:ext cx="189720" cy="269640"/>
              </p14:xfrm>
            </p:contentPart>
          </mc:Choice>
          <mc:Fallback xmlns="">
            <p:pic>
              <p:nvPicPr>
                <p:cNvPr id="69" name="Ink 68">
                  <a:extLst>
                    <a:ext uri="{FF2B5EF4-FFF2-40B4-BE49-F238E27FC236}">
                      <a16:creationId xmlns:a16="http://schemas.microsoft.com/office/drawing/2014/main" id="{84DAFF34-426E-0541-92AF-587947D29661}"/>
                    </a:ext>
                  </a:extLst>
                </p:cNvPr>
                <p:cNvPicPr/>
                <p:nvPr/>
              </p:nvPicPr>
              <p:blipFill>
                <a:blip r:embed="rId115"/>
                <a:stretch>
                  <a:fillRect/>
                </a:stretch>
              </p:blipFill>
              <p:spPr>
                <a:xfrm>
                  <a:off x="10065108" y="1968664"/>
                  <a:ext cx="220262"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120EE3BD-BEE4-894D-8B3B-56365743EEAE}"/>
                    </a:ext>
                  </a:extLst>
                </p14:cNvPr>
                <p14:cNvContentPartPr/>
                <p14:nvPr/>
              </p14:nvContentPartPr>
              <p14:xfrm>
                <a:off x="10367479" y="2140024"/>
                <a:ext cx="70560" cy="119520"/>
              </p14:xfrm>
            </p:contentPart>
          </mc:Choice>
          <mc:Fallback xmlns="">
            <p:pic>
              <p:nvPicPr>
                <p:cNvPr id="70" name="Ink 69">
                  <a:extLst>
                    <a:ext uri="{FF2B5EF4-FFF2-40B4-BE49-F238E27FC236}">
                      <a16:creationId xmlns:a16="http://schemas.microsoft.com/office/drawing/2014/main" id="{120EE3BD-BEE4-894D-8B3B-56365743EEAE}"/>
                    </a:ext>
                  </a:extLst>
                </p:cNvPr>
                <p:cNvPicPr/>
                <p:nvPr/>
              </p:nvPicPr>
              <p:blipFill>
                <a:blip r:embed="rId117"/>
                <a:stretch>
                  <a:fillRect/>
                </a:stretch>
              </p:blipFill>
              <p:spPr>
                <a:xfrm>
                  <a:off x="10351920" y="2124544"/>
                  <a:ext cx="101317"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EB42952F-26B0-EE4E-9C11-304E52FF1D27}"/>
                    </a:ext>
                  </a:extLst>
                </p14:cNvPr>
                <p14:cNvContentPartPr/>
                <p14:nvPr/>
              </p14:nvContentPartPr>
              <p14:xfrm>
                <a:off x="10311319" y="2140024"/>
                <a:ext cx="158040" cy="117000"/>
              </p14:xfrm>
            </p:contentPart>
          </mc:Choice>
          <mc:Fallback xmlns="">
            <p:pic>
              <p:nvPicPr>
                <p:cNvPr id="71" name="Ink 70">
                  <a:extLst>
                    <a:ext uri="{FF2B5EF4-FFF2-40B4-BE49-F238E27FC236}">
                      <a16:creationId xmlns:a16="http://schemas.microsoft.com/office/drawing/2014/main" id="{EB42952F-26B0-EE4E-9C11-304E52FF1D27}"/>
                    </a:ext>
                  </a:extLst>
                </p:cNvPr>
                <p:cNvPicPr/>
                <p:nvPr/>
              </p:nvPicPr>
              <p:blipFill>
                <a:blip r:embed="rId119"/>
                <a:stretch>
                  <a:fillRect/>
                </a:stretch>
              </p:blipFill>
              <p:spPr>
                <a:xfrm>
                  <a:off x="10295839" y="2124544"/>
                  <a:ext cx="188640" cy="147600"/>
                </a:xfrm>
                <a:prstGeom prst="rect">
                  <a:avLst/>
                </a:prstGeom>
              </p:spPr>
            </p:pic>
          </mc:Fallback>
        </mc:AlternateContent>
      </p:grpSp>
      <p:grpSp>
        <p:nvGrpSpPr>
          <p:cNvPr id="75" name="Group 74">
            <a:extLst>
              <a:ext uri="{FF2B5EF4-FFF2-40B4-BE49-F238E27FC236}">
                <a16:creationId xmlns:a16="http://schemas.microsoft.com/office/drawing/2014/main" id="{556F4DC1-BB84-BA4B-9014-ACA8450C0854}"/>
              </a:ext>
            </a:extLst>
          </p:cNvPr>
          <p:cNvGrpSpPr/>
          <p:nvPr/>
        </p:nvGrpSpPr>
        <p:grpSpPr>
          <a:xfrm>
            <a:off x="10700119" y="2110864"/>
            <a:ext cx="555840" cy="151560"/>
            <a:chOff x="10700119" y="2110864"/>
            <a:chExt cx="555840" cy="151560"/>
          </a:xfrm>
        </p:grpSpPr>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12535965-EA5E-CD46-89CB-BF64960358E6}"/>
                    </a:ext>
                  </a:extLst>
                </p14:cNvPr>
                <p14:cNvContentPartPr/>
                <p14:nvPr/>
              </p14:nvContentPartPr>
              <p14:xfrm>
                <a:off x="10700119" y="2188624"/>
                <a:ext cx="193320" cy="13320"/>
              </p14:xfrm>
            </p:contentPart>
          </mc:Choice>
          <mc:Fallback xmlns="">
            <p:pic>
              <p:nvPicPr>
                <p:cNvPr id="72" name="Ink 71">
                  <a:extLst>
                    <a:ext uri="{FF2B5EF4-FFF2-40B4-BE49-F238E27FC236}">
                      <a16:creationId xmlns:a16="http://schemas.microsoft.com/office/drawing/2014/main" id="{12535965-EA5E-CD46-89CB-BF64960358E6}"/>
                    </a:ext>
                  </a:extLst>
                </p:cNvPr>
                <p:cNvPicPr/>
                <p:nvPr/>
              </p:nvPicPr>
              <p:blipFill>
                <a:blip r:embed="rId121"/>
                <a:stretch>
                  <a:fillRect/>
                </a:stretch>
              </p:blipFill>
              <p:spPr>
                <a:xfrm>
                  <a:off x="10684639" y="2173144"/>
                  <a:ext cx="223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CA14E876-F3E5-794E-9E6C-B623B2FF266A}"/>
                    </a:ext>
                  </a:extLst>
                </p14:cNvPr>
                <p14:cNvContentPartPr/>
                <p14:nvPr/>
              </p14:nvContentPartPr>
              <p14:xfrm>
                <a:off x="10748719" y="2130304"/>
                <a:ext cx="42840" cy="132120"/>
              </p14:xfrm>
            </p:contentPart>
          </mc:Choice>
          <mc:Fallback xmlns="">
            <p:pic>
              <p:nvPicPr>
                <p:cNvPr id="73" name="Ink 72">
                  <a:extLst>
                    <a:ext uri="{FF2B5EF4-FFF2-40B4-BE49-F238E27FC236}">
                      <a16:creationId xmlns:a16="http://schemas.microsoft.com/office/drawing/2014/main" id="{CA14E876-F3E5-794E-9E6C-B623B2FF266A}"/>
                    </a:ext>
                  </a:extLst>
                </p:cNvPr>
                <p:cNvPicPr/>
                <p:nvPr/>
              </p:nvPicPr>
              <p:blipFill>
                <a:blip r:embed="rId123"/>
                <a:stretch>
                  <a:fillRect/>
                </a:stretch>
              </p:blipFill>
              <p:spPr>
                <a:xfrm>
                  <a:off x="10733239" y="2114866"/>
                  <a:ext cx="73440" cy="162637"/>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00423CA1-A630-984B-8A2D-7AD95A3CC75C}"/>
                    </a:ext>
                  </a:extLst>
                </p14:cNvPr>
                <p14:cNvContentPartPr/>
                <p14:nvPr/>
              </p14:nvContentPartPr>
              <p14:xfrm>
                <a:off x="11050759" y="2110864"/>
                <a:ext cx="205200" cy="134280"/>
              </p14:xfrm>
            </p:contentPart>
          </mc:Choice>
          <mc:Fallback xmlns="">
            <p:pic>
              <p:nvPicPr>
                <p:cNvPr id="74" name="Ink 73">
                  <a:extLst>
                    <a:ext uri="{FF2B5EF4-FFF2-40B4-BE49-F238E27FC236}">
                      <a16:creationId xmlns:a16="http://schemas.microsoft.com/office/drawing/2014/main" id="{00423CA1-A630-984B-8A2D-7AD95A3CC75C}"/>
                    </a:ext>
                  </a:extLst>
                </p:cNvPr>
                <p:cNvPicPr/>
                <p:nvPr/>
              </p:nvPicPr>
              <p:blipFill>
                <a:blip r:embed="rId125"/>
                <a:stretch>
                  <a:fillRect/>
                </a:stretch>
              </p:blipFill>
              <p:spPr>
                <a:xfrm>
                  <a:off x="11035279" y="2095384"/>
                  <a:ext cx="23580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77" name="Ink 76">
                <a:extLst>
                  <a:ext uri="{FF2B5EF4-FFF2-40B4-BE49-F238E27FC236}">
                    <a16:creationId xmlns:a16="http://schemas.microsoft.com/office/drawing/2014/main" id="{09737EE7-6987-FF48-90DB-A23B31E210F6}"/>
                  </a:ext>
                </a:extLst>
              </p14:cNvPr>
              <p14:cNvContentPartPr/>
              <p14:nvPr/>
            </p14:nvContentPartPr>
            <p14:xfrm>
              <a:off x="7100839" y="3482464"/>
              <a:ext cx="360" cy="360"/>
            </p14:xfrm>
          </p:contentPart>
        </mc:Choice>
        <mc:Fallback xmlns="">
          <p:pic>
            <p:nvPicPr>
              <p:cNvPr id="77" name="Ink 76">
                <a:extLst>
                  <a:ext uri="{FF2B5EF4-FFF2-40B4-BE49-F238E27FC236}">
                    <a16:creationId xmlns:a16="http://schemas.microsoft.com/office/drawing/2014/main" id="{09737EE7-6987-FF48-90DB-A23B31E210F6}"/>
                  </a:ext>
                </a:extLst>
              </p:cNvPr>
              <p:cNvPicPr/>
              <p:nvPr/>
            </p:nvPicPr>
            <p:blipFill>
              <a:blip r:embed="rId127"/>
              <a:stretch>
                <a:fillRect/>
              </a:stretch>
            </p:blipFill>
            <p:spPr>
              <a:xfrm>
                <a:off x="7085359" y="3466984"/>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Ink 77">
                <a:extLst>
                  <a:ext uri="{FF2B5EF4-FFF2-40B4-BE49-F238E27FC236}">
                    <a16:creationId xmlns:a16="http://schemas.microsoft.com/office/drawing/2014/main" id="{8852F32F-252F-C94F-A586-013CCAF60402}"/>
                  </a:ext>
                </a:extLst>
              </p14:cNvPr>
              <p14:cNvContentPartPr/>
              <p14:nvPr/>
            </p14:nvContentPartPr>
            <p14:xfrm>
              <a:off x="7100839" y="3368704"/>
              <a:ext cx="959760" cy="774000"/>
            </p14:xfrm>
          </p:contentPart>
        </mc:Choice>
        <mc:Fallback xmlns="">
          <p:pic>
            <p:nvPicPr>
              <p:cNvPr id="78" name="Ink 77">
                <a:extLst>
                  <a:ext uri="{FF2B5EF4-FFF2-40B4-BE49-F238E27FC236}">
                    <a16:creationId xmlns:a16="http://schemas.microsoft.com/office/drawing/2014/main" id="{8852F32F-252F-C94F-A586-013CCAF60402}"/>
                  </a:ext>
                </a:extLst>
              </p:cNvPr>
              <p:cNvPicPr/>
              <p:nvPr/>
            </p:nvPicPr>
            <p:blipFill>
              <a:blip r:embed="rId129"/>
              <a:stretch>
                <a:fillRect/>
              </a:stretch>
            </p:blipFill>
            <p:spPr>
              <a:xfrm>
                <a:off x="7085359" y="3353224"/>
                <a:ext cx="990360" cy="804600"/>
              </a:xfrm>
              <a:prstGeom prst="rect">
                <a:avLst/>
              </a:prstGeom>
            </p:spPr>
          </p:pic>
        </mc:Fallback>
      </mc:AlternateContent>
      <p:grpSp>
        <p:nvGrpSpPr>
          <p:cNvPr id="81" name="Group 80">
            <a:extLst>
              <a:ext uri="{FF2B5EF4-FFF2-40B4-BE49-F238E27FC236}">
                <a16:creationId xmlns:a16="http://schemas.microsoft.com/office/drawing/2014/main" id="{52418D95-62A0-2849-9F5D-F2A43BE22AC3}"/>
              </a:ext>
            </a:extLst>
          </p:cNvPr>
          <p:cNvGrpSpPr/>
          <p:nvPr/>
        </p:nvGrpSpPr>
        <p:grpSpPr>
          <a:xfrm>
            <a:off x="7684759" y="4211824"/>
            <a:ext cx="500040" cy="366480"/>
            <a:chOff x="7684759" y="4211824"/>
            <a:chExt cx="500040" cy="366480"/>
          </a:xfrm>
        </p:grpSpPr>
        <mc:AlternateContent xmlns:mc="http://schemas.openxmlformats.org/markup-compatibility/2006" xmlns:p14="http://schemas.microsoft.com/office/powerpoint/2010/main">
          <mc:Choice Requires="p14">
            <p:contentPart p14:bwMode="auto" r:id="rId130">
              <p14:nvContentPartPr>
                <p14:cNvPr id="79" name="Ink 78">
                  <a:extLst>
                    <a:ext uri="{FF2B5EF4-FFF2-40B4-BE49-F238E27FC236}">
                      <a16:creationId xmlns:a16="http://schemas.microsoft.com/office/drawing/2014/main" id="{66A91D49-EEE5-F942-B8C2-1CBE53E93B44}"/>
                    </a:ext>
                  </a:extLst>
                </p14:cNvPr>
                <p14:cNvContentPartPr/>
                <p14:nvPr/>
              </p14:nvContentPartPr>
              <p14:xfrm>
                <a:off x="7684759" y="4211824"/>
                <a:ext cx="415080" cy="344880"/>
              </p14:xfrm>
            </p:contentPart>
          </mc:Choice>
          <mc:Fallback xmlns="">
            <p:pic>
              <p:nvPicPr>
                <p:cNvPr id="79" name="Ink 78">
                  <a:extLst>
                    <a:ext uri="{FF2B5EF4-FFF2-40B4-BE49-F238E27FC236}">
                      <a16:creationId xmlns:a16="http://schemas.microsoft.com/office/drawing/2014/main" id="{66A91D49-EEE5-F942-B8C2-1CBE53E93B44}"/>
                    </a:ext>
                  </a:extLst>
                </p:cNvPr>
                <p:cNvPicPr/>
                <p:nvPr/>
              </p:nvPicPr>
              <p:blipFill>
                <a:blip r:embed="rId131"/>
                <a:stretch>
                  <a:fillRect/>
                </a:stretch>
              </p:blipFill>
              <p:spPr>
                <a:xfrm>
                  <a:off x="7669279" y="4196328"/>
                  <a:ext cx="445680" cy="375512"/>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Ink 79">
                  <a:extLst>
                    <a:ext uri="{FF2B5EF4-FFF2-40B4-BE49-F238E27FC236}">
                      <a16:creationId xmlns:a16="http://schemas.microsoft.com/office/drawing/2014/main" id="{9E155281-D1CD-3248-8203-F5F117C99C22}"/>
                    </a:ext>
                  </a:extLst>
                </p14:cNvPr>
                <p14:cNvContentPartPr/>
                <p14:nvPr/>
              </p14:nvContentPartPr>
              <p14:xfrm>
                <a:off x="8021359" y="4504144"/>
                <a:ext cx="163440" cy="74160"/>
              </p14:xfrm>
            </p:contentPart>
          </mc:Choice>
          <mc:Fallback xmlns="">
            <p:pic>
              <p:nvPicPr>
                <p:cNvPr id="80" name="Ink 79">
                  <a:extLst>
                    <a:ext uri="{FF2B5EF4-FFF2-40B4-BE49-F238E27FC236}">
                      <a16:creationId xmlns:a16="http://schemas.microsoft.com/office/drawing/2014/main" id="{9E155281-D1CD-3248-8203-F5F117C99C22}"/>
                    </a:ext>
                  </a:extLst>
                </p:cNvPr>
                <p:cNvPicPr/>
                <p:nvPr/>
              </p:nvPicPr>
              <p:blipFill>
                <a:blip r:embed="rId133"/>
                <a:stretch>
                  <a:fillRect/>
                </a:stretch>
              </p:blipFill>
              <p:spPr>
                <a:xfrm>
                  <a:off x="8005879" y="4488739"/>
                  <a:ext cx="194040" cy="10461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
            <p14:nvContentPartPr>
              <p14:cNvPr id="82" name="Ink 81">
                <a:extLst>
                  <a:ext uri="{FF2B5EF4-FFF2-40B4-BE49-F238E27FC236}">
                    <a16:creationId xmlns:a16="http://schemas.microsoft.com/office/drawing/2014/main" id="{60A58663-3BF9-9E4F-B5A6-AA88F44DA8F4}"/>
                  </a:ext>
                </a:extLst>
              </p14:cNvPr>
              <p14:cNvContentPartPr/>
              <p14:nvPr/>
            </p14:nvContentPartPr>
            <p14:xfrm>
              <a:off x="8336359" y="4993024"/>
              <a:ext cx="1375200" cy="63720"/>
            </p14:xfrm>
          </p:contentPart>
        </mc:Choice>
        <mc:Fallback xmlns="">
          <p:pic>
            <p:nvPicPr>
              <p:cNvPr id="82" name="Ink 81">
                <a:extLst>
                  <a:ext uri="{FF2B5EF4-FFF2-40B4-BE49-F238E27FC236}">
                    <a16:creationId xmlns:a16="http://schemas.microsoft.com/office/drawing/2014/main" id="{60A58663-3BF9-9E4F-B5A6-AA88F44DA8F4}"/>
                  </a:ext>
                </a:extLst>
              </p:cNvPr>
              <p:cNvPicPr/>
              <p:nvPr/>
            </p:nvPicPr>
            <p:blipFill>
              <a:blip r:embed="rId135"/>
              <a:stretch>
                <a:fillRect/>
              </a:stretch>
            </p:blipFill>
            <p:spPr>
              <a:xfrm>
                <a:off x="8320879" y="4977544"/>
                <a:ext cx="1405800" cy="94320"/>
              </a:xfrm>
              <a:prstGeom prst="rect">
                <a:avLst/>
              </a:prstGeom>
            </p:spPr>
          </p:pic>
        </mc:Fallback>
      </mc:AlternateContent>
      <p:grpSp>
        <p:nvGrpSpPr>
          <p:cNvPr id="89" name="Group 88">
            <a:extLst>
              <a:ext uri="{FF2B5EF4-FFF2-40B4-BE49-F238E27FC236}">
                <a16:creationId xmlns:a16="http://schemas.microsoft.com/office/drawing/2014/main" id="{D3E4C01B-D7C6-DC48-A63E-F9203F7F8404}"/>
              </a:ext>
            </a:extLst>
          </p:cNvPr>
          <p:cNvGrpSpPr/>
          <p:nvPr/>
        </p:nvGrpSpPr>
        <p:grpSpPr>
          <a:xfrm>
            <a:off x="8511679" y="4703944"/>
            <a:ext cx="1058400" cy="1099080"/>
            <a:chOff x="8511679" y="4703944"/>
            <a:chExt cx="1058400" cy="1099080"/>
          </a:xfrm>
        </p:grpSpPr>
        <mc:AlternateContent xmlns:mc="http://schemas.openxmlformats.org/markup-compatibility/2006" xmlns:p14="http://schemas.microsoft.com/office/powerpoint/2010/main">
          <mc:Choice Requires="p14">
            <p:contentPart p14:bwMode="auto" r:id="rId136">
              <p14:nvContentPartPr>
                <p14:cNvPr id="83" name="Ink 82">
                  <a:extLst>
                    <a:ext uri="{FF2B5EF4-FFF2-40B4-BE49-F238E27FC236}">
                      <a16:creationId xmlns:a16="http://schemas.microsoft.com/office/drawing/2014/main" id="{13F918A5-69E5-4D45-9458-1CD57D420612}"/>
                    </a:ext>
                  </a:extLst>
                </p14:cNvPr>
                <p14:cNvContentPartPr/>
                <p14:nvPr/>
              </p14:nvContentPartPr>
              <p14:xfrm>
                <a:off x="8511679" y="4703944"/>
                <a:ext cx="1058400" cy="395640"/>
              </p14:xfrm>
            </p:contentPart>
          </mc:Choice>
          <mc:Fallback xmlns="">
            <p:pic>
              <p:nvPicPr>
                <p:cNvPr id="83" name="Ink 82">
                  <a:extLst>
                    <a:ext uri="{FF2B5EF4-FFF2-40B4-BE49-F238E27FC236}">
                      <a16:creationId xmlns:a16="http://schemas.microsoft.com/office/drawing/2014/main" id="{13F918A5-69E5-4D45-9458-1CD57D420612}"/>
                    </a:ext>
                  </a:extLst>
                </p:cNvPr>
                <p:cNvPicPr/>
                <p:nvPr/>
              </p:nvPicPr>
              <p:blipFill>
                <a:blip r:embed="rId137"/>
                <a:stretch>
                  <a:fillRect/>
                </a:stretch>
              </p:blipFill>
              <p:spPr>
                <a:xfrm>
                  <a:off x="8496199" y="4688464"/>
                  <a:ext cx="10890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Ink 83">
                  <a:extLst>
                    <a:ext uri="{FF2B5EF4-FFF2-40B4-BE49-F238E27FC236}">
                      <a16:creationId xmlns:a16="http://schemas.microsoft.com/office/drawing/2014/main" id="{DAFC5A82-D145-B04C-9191-C0FEDF81F010}"/>
                    </a:ext>
                  </a:extLst>
                </p14:cNvPr>
                <p14:cNvContentPartPr/>
                <p14:nvPr/>
              </p14:nvContentPartPr>
              <p14:xfrm>
                <a:off x="8798959" y="5077624"/>
                <a:ext cx="99720" cy="386280"/>
              </p14:xfrm>
            </p:contentPart>
          </mc:Choice>
          <mc:Fallback xmlns="">
            <p:pic>
              <p:nvPicPr>
                <p:cNvPr id="84" name="Ink 83">
                  <a:extLst>
                    <a:ext uri="{FF2B5EF4-FFF2-40B4-BE49-F238E27FC236}">
                      <a16:creationId xmlns:a16="http://schemas.microsoft.com/office/drawing/2014/main" id="{DAFC5A82-D145-B04C-9191-C0FEDF81F010}"/>
                    </a:ext>
                  </a:extLst>
                </p:cNvPr>
                <p:cNvPicPr/>
                <p:nvPr/>
              </p:nvPicPr>
              <p:blipFill>
                <a:blip r:embed="rId139"/>
                <a:stretch>
                  <a:fillRect/>
                </a:stretch>
              </p:blipFill>
              <p:spPr>
                <a:xfrm>
                  <a:off x="8783479" y="5062130"/>
                  <a:ext cx="130320" cy="416909"/>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Ink 84">
                  <a:extLst>
                    <a:ext uri="{FF2B5EF4-FFF2-40B4-BE49-F238E27FC236}">
                      <a16:creationId xmlns:a16="http://schemas.microsoft.com/office/drawing/2014/main" id="{05F219CD-81D0-C644-B21D-0A7ECF41C634}"/>
                    </a:ext>
                  </a:extLst>
                </p14:cNvPr>
                <p14:cNvContentPartPr/>
                <p14:nvPr/>
              </p14:nvContentPartPr>
              <p14:xfrm>
                <a:off x="9297559" y="5029024"/>
                <a:ext cx="13680" cy="439560"/>
              </p14:xfrm>
            </p:contentPart>
          </mc:Choice>
          <mc:Fallback xmlns="">
            <p:pic>
              <p:nvPicPr>
                <p:cNvPr id="85" name="Ink 84">
                  <a:extLst>
                    <a:ext uri="{FF2B5EF4-FFF2-40B4-BE49-F238E27FC236}">
                      <a16:creationId xmlns:a16="http://schemas.microsoft.com/office/drawing/2014/main" id="{05F219CD-81D0-C644-B21D-0A7ECF41C634}"/>
                    </a:ext>
                  </a:extLst>
                </p:cNvPr>
                <p:cNvPicPr/>
                <p:nvPr/>
              </p:nvPicPr>
              <p:blipFill>
                <a:blip r:embed="rId141"/>
                <a:stretch>
                  <a:fillRect/>
                </a:stretch>
              </p:blipFill>
              <p:spPr>
                <a:xfrm>
                  <a:off x="9282476" y="5013557"/>
                  <a:ext cx="43495" cy="470135"/>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Ink 86">
                  <a:extLst>
                    <a:ext uri="{FF2B5EF4-FFF2-40B4-BE49-F238E27FC236}">
                      <a16:creationId xmlns:a16="http://schemas.microsoft.com/office/drawing/2014/main" id="{D330AC5F-D920-9C41-8719-954F30A88284}"/>
                    </a:ext>
                  </a:extLst>
                </p14:cNvPr>
                <p14:cNvContentPartPr/>
                <p14:nvPr/>
              </p14:nvContentPartPr>
              <p14:xfrm>
                <a:off x="8963839" y="5525104"/>
                <a:ext cx="151200" cy="200520"/>
              </p14:xfrm>
            </p:contentPart>
          </mc:Choice>
          <mc:Fallback xmlns="">
            <p:pic>
              <p:nvPicPr>
                <p:cNvPr id="87" name="Ink 86">
                  <a:extLst>
                    <a:ext uri="{FF2B5EF4-FFF2-40B4-BE49-F238E27FC236}">
                      <a16:creationId xmlns:a16="http://schemas.microsoft.com/office/drawing/2014/main" id="{D330AC5F-D920-9C41-8719-954F30A88284}"/>
                    </a:ext>
                  </a:extLst>
                </p:cNvPr>
                <p:cNvPicPr/>
                <p:nvPr/>
              </p:nvPicPr>
              <p:blipFill>
                <a:blip r:embed="rId143"/>
                <a:stretch>
                  <a:fillRect/>
                </a:stretch>
              </p:blipFill>
              <p:spPr>
                <a:xfrm>
                  <a:off x="8948359" y="5509596"/>
                  <a:ext cx="181800" cy="231175"/>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Ink 87">
                  <a:extLst>
                    <a:ext uri="{FF2B5EF4-FFF2-40B4-BE49-F238E27FC236}">
                      <a16:creationId xmlns:a16="http://schemas.microsoft.com/office/drawing/2014/main" id="{762DEE40-00D2-884D-8E28-4F6C50B87A36}"/>
                    </a:ext>
                  </a:extLst>
                </p14:cNvPr>
                <p14:cNvContentPartPr/>
                <p14:nvPr/>
              </p14:nvContentPartPr>
              <p14:xfrm>
                <a:off x="9153559" y="5670904"/>
                <a:ext cx="262440" cy="132120"/>
              </p14:xfrm>
            </p:contentPart>
          </mc:Choice>
          <mc:Fallback xmlns="">
            <p:pic>
              <p:nvPicPr>
                <p:cNvPr id="88" name="Ink 87">
                  <a:extLst>
                    <a:ext uri="{FF2B5EF4-FFF2-40B4-BE49-F238E27FC236}">
                      <a16:creationId xmlns:a16="http://schemas.microsoft.com/office/drawing/2014/main" id="{762DEE40-00D2-884D-8E28-4F6C50B87A36}"/>
                    </a:ext>
                  </a:extLst>
                </p:cNvPr>
                <p:cNvPicPr/>
                <p:nvPr/>
              </p:nvPicPr>
              <p:blipFill>
                <a:blip r:embed="rId145"/>
                <a:stretch>
                  <a:fillRect/>
                </a:stretch>
              </p:blipFill>
              <p:spPr>
                <a:xfrm>
                  <a:off x="9138079" y="5655424"/>
                  <a:ext cx="293040" cy="162720"/>
                </a:xfrm>
                <a:prstGeom prst="rect">
                  <a:avLst/>
                </a:prstGeom>
              </p:spPr>
            </p:pic>
          </mc:Fallback>
        </mc:AlternateContent>
      </p:grpSp>
      <p:grpSp>
        <p:nvGrpSpPr>
          <p:cNvPr id="97" name="Group 96">
            <a:extLst>
              <a:ext uri="{FF2B5EF4-FFF2-40B4-BE49-F238E27FC236}">
                <a16:creationId xmlns:a16="http://schemas.microsoft.com/office/drawing/2014/main" id="{ECABD271-637F-D543-9526-FA858AA4E975}"/>
              </a:ext>
            </a:extLst>
          </p:cNvPr>
          <p:cNvGrpSpPr/>
          <p:nvPr/>
        </p:nvGrpSpPr>
        <p:grpSpPr>
          <a:xfrm>
            <a:off x="5830039" y="5135944"/>
            <a:ext cx="1840320" cy="405000"/>
            <a:chOff x="5830039" y="5135944"/>
            <a:chExt cx="1840320" cy="405000"/>
          </a:xfrm>
        </p:grpSpPr>
        <mc:AlternateContent xmlns:mc="http://schemas.openxmlformats.org/markup-compatibility/2006" xmlns:p14="http://schemas.microsoft.com/office/powerpoint/2010/main">
          <mc:Choice Requires="p14">
            <p:contentPart p14:bwMode="auto" r:id="rId146">
              <p14:nvContentPartPr>
                <p14:cNvPr id="90" name="Ink 89">
                  <a:extLst>
                    <a:ext uri="{FF2B5EF4-FFF2-40B4-BE49-F238E27FC236}">
                      <a16:creationId xmlns:a16="http://schemas.microsoft.com/office/drawing/2014/main" id="{7F0FE57A-E7EB-BF47-B5C3-92CAF2650253}"/>
                    </a:ext>
                  </a:extLst>
                </p14:cNvPr>
                <p14:cNvContentPartPr/>
                <p14:nvPr/>
              </p14:nvContentPartPr>
              <p14:xfrm>
                <a:off x="5830039" y="5193544"/>
                <a:ext cx="123120" cy="135360"/>
              </p14:xfrm>
            </p:contentPart>
          </mc:Choice>
          <mc:Fallback xmlns="">
            <p:pic>
              <p:nvPicPr>
                <p:cNvPr id="90" name="Ink 89">
                  <a:extLst>
                    <a:ext uri="{FF2B5EF4-FFF2-40B4-BE49-F238E27FC236}">
                      <a16:creationId xmlns:a16="http://schemas.microsoft.com/office/drawing/2014/main" id="{7F0FE57A-E7EB-BF47-B5C3-92CAF2650253}"/>
                    </a:ext>
                  </a:extLst>
                </p:cNvPr>
                <p:cNvPicPr/>
                <p:nvPr/>
              </p:nvPicPr>
              <p:blipFill>
                <a:blip r:embed="rId147"/>
                <a:stretch>
                  <a:fillRect/>
                </a:stretch>
              </p:blipFill>
              <p:spPr>
                <a:xfrm>
                  <a:off x="5814559" y="5178064"/>
                  <a:ext cx="153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Ink 90">
                  <a:extLst>
                    <a:ext uri="{FF2B5EF4-FFF2-40B4-BE49-F238E27FC236}">
                      <a16:creationId xmlns:a16="http://schemas.microsoft.com/office/drawing/2014/main" id="{F32274E2-0C24-DD4C-8D7A-DE8544AB3D65}"/>
                    </a:ext>
                  </a:extLst>
                </p14:cNvPr>
                <p14:cNvContentPartPr/>
                <p14:nvPr/>
              </p14:nvContentPartPr>
              <p14:xfrm>
                <a:off x="5982319" y="5135944"/>
                <a:ext cx="55080" cy="209520"/>
              </p14:xfrm>
            </p:contentPart>
          </mc:Choice>
          <mc:Fallback xmlns="">
            <p:pic>
              <p:nvPicPr>
                <p:cNvPr id="91" name="Ink 90">
                  <a:extLst>
                    <a:ext uri="{FF2B5EF4-FFF2-40B4-BE49-F238E27FC236}">
                      <a16:creationId xmlns:a16="http://schemas.microsoft.com/office/drawing/2014/main" id="{F32274E2-0C24-DD4C-8D7A-DE8544AB3D65}"/>
                    </a:ext>
                  </a:extLst>
                </p:cNvPr>
                <p:cNvPicPr/>
                <p:nvPr/>
              </p:nvPicPr>
              <p:blipFill>
                <a:blip r:embed="rId149"/>
                <a:stretch>
                  <a:fillRect/>
                </a:stretch>
              </p:blipFill>
              <p:spPr>
                <a:xfrm>
                  <a:off x="5966839" y="5120464"/>
                  <a:ext cx="856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Ink 91">
                  <a:extLst>
                    <a:ext uri="{FF2B5EF4-FFF2-40B4-BE49-F238E27FC236}">
                      <a16:creationId xmlns:a16="http://schemas.microsoft.com/office/drawing/2014/main" id="{B56E9F5F-FBE1-4B43-8EBD-F295E0634577}"/>
                    </a:ext>
                  </a:extLst>
                </p14:cNvPr>
                <p14:cNvContentPartPr/>
                <p14:nvPr/>
              </p14:nvContentPartPr>
              <p14:xfrm>
                <a:off x="6084559" y="5227024"/>
                <a:ext cx="195120" cy="96480"/>
              </p14:xfrm>
            </p:contentPart>
          </mc:Choice>
          <mc:Fallback xmlns="">
            <p:pic>
              <p:nvPicPr>
                <p:cNvPr id="92" name="Ink 91">
                  <a:extLst>
                    <a:ext uri="{FF2B5EF4-FFF2-40B4-BE49-F238E27FC236}">
                      <a16:creationId xmlns:a16="http://schemas.microsoft.com/office/drawing/2014/main" id="{B56E9F5F-FBE1-4B43-8EBD-F295E0634577}"/>
                    </a:ext>
                  </a:extLst>
                </p:cNvPr>
                <p:cNvPicPr/>
                <p:nvPr/>
              </p:nvPicPr>
              <p:blipFill>
                <a:blip r:embed="rId151"/>
                <a:stretch>
                  <a:fillRect/>
                </a:stretch>
              </p:blipFill>
              <p:spPr>
                <a:xfrm>
                  <a:off x="6069108" y="5211544"/>
                  <a:ext cx="225664"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Ink 92">
                  <a:extLst>
                    <a:ext uri="{FF2B5EF4-FFF2-40B4-BE49-F238E27FC236}">
                      <a16:creationId xmlns:a16="http://schemas.microsoft.com/office/drawing/2014/main" id="{2A40C4FC-9B90-A64B-BD70-0AC9ED823E66}"/>
                    </a:ext>
                  </a:extLst>
                </p14:cNvPr>
                <p14:cNvContentPartPr/>
                <p14:nvPr/>
              </p14:nvContentPartPr>
              <p14:xfrm>
                <a:off x="6250879" y="5208304"/>
                <a:ext cx="771480" cy="332640"/>
              </p14:xfrm>
            </p:contentPart>
          </mc:Choice>
          <mc:Fallback xmlns="">
            <p:pic>
              <p:nvPicPr>
                <p:cNvPr id="93" name="Ink 92">
                  <a:extLst>
                    <a:ext uri="{FF2B5EF4-FFF2-40B4-BE49-F238E27FC236}">
                      <a16:creationId xmlns:a16="http://schemas.microsoft.com/office/drawing/2014/main" id="{2A40C4FC-9B90-A64B-BD70-0AC9ED823E66}"/>
                    </a:ext>
                  </a:extLst>
                </p:cNvPr>
                <p:cNvPicPr/>
                <p:nvPr/>
              </p:nvPicPr>
              <p:blipFill>
                <a:blip r:embed="rId153"/>
                <a:stretch>
                  <a:fillRect/>
                </a:stretch>
              </p:blipFill>
              <p:spPr>
                <a:xfrm>
                  <a:off x="6235399" y="5192824"/>
                  <a:ext cx="8020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Ink 93">
                  <a:extLst>
                    <a:ext uri="{FF2B5EF4-FFF2-40B4-BE49-F238E27FC236}">
                      <a16:creationId xmlns:a16="http://schemas.microsoft.com/office/drawing/2014/main" id="{1A641D64-9D9C-154B-A21C-857B4E9B2BDB}"/>
                    </a:ext>
                  </a:extLst>
                </p14:cNvPr>
                <p14:cNvContentPartPr/>
                <p14:nvPr/>
              </p14:nvContentPartPr>
              <p14:xfrm>
                <a:off x="7046839" y="5203624"/>
                <a:ext cx="119160" cy="195120"/>
              </p14:xfrm>
            </p:contentPart>
          </mc:Choice>
          <mc:Fallback xmlns="">
            <p:pic>
              <p:nvPicPr>
                <p:cNvPr id="94" name="Ink 93">
                  <a:extLst>
                    <a:ext uri="{FF2B5EF4-FFF2-40B4-BE49-F238E27FC236}">
                      <a16:creationId xmlns:a16="http://schemas.microsoft.com/office/drawing/2014/main" id="{1A641D64-9D9C-154B-A21C-857B4E9B2BDB}"/>
                    </a:ext>
                  </a:extLst>
                </p:cNvPr>
                <p:cNvPicPr/>
                <p:nvPr/>
              </p:nvPicPr>
              <p:blipFill>
                <a:blip r:embed="rId155"/>
                <a:stretch>
                  <a:fillRect/>
                </a:stretch>
              </p:blipFill>
              <p:spPr>
                <a:xfrm>
                  <a:off x="7031359" y="5188144"/>
                  <a:ext cx="1497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Ink 94">
                  <a:extLst>
                    <a:ext uri="{FF2B5EF4-FFF2-40B4-BE49-F238E27FC236}">
                      <a16:creationId xmlns:a16="http://schemas.microsoft.com/office/drawing/2014/main" id="{AC8A9DDA-6367-0C48-B4F3-03EAEC4E5AC0}"/>
                    </a:ext>
                  </a:extLst>
                </p14:cNvPr>
                <p14:cNvContentPartPr/>
                <p14:nvPr/>
              </p14:nvContentPartPr>
              <p14:xfrm>
                <a:off x="7266439" y="5165104"/>
                <a:ext cx="24840" cy="252000"/>
              </p14:xfrm>
            </p:contentPart>
          </mc:Choice>
          <mc:Fallback xmlns="">
            <p:pic>
              <p:nvPicPr>
                <p:cNvPr id="95" name="Ink 94">
                  <a:extLst>
                    <a:ext uri="{FF2B5EF4-FFF2-40B4-BE49-F238E27FC236}">
                      <a16:creationId xmlns:a16="http://schemas.microsoft.com/office/drawing/2014/main" id="{AC8A9DDA-6367-0C48-B4F3-03EAEC4E5AC0}"/>
                    </a:ext>
                  </a:extLst>
                </p:cNvPr>
                <p:cNvPicPr/>
                <p:nvPr/>
              </p:nvPicPr>
              <p:blipFill>
                <a:blip r:embed="rId157"/>
                <a:stretch>
                  <a:fillRect/>
                </a:stretch>
              </p:blipFill>
              <p:spPr>
                <a:xfrm>
                  <a:off x="7250959" y="5149624"/>
                  <a:ext cx="554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Ink 95">
                  <a:extLst>
                    <a:ext uri="{FF2B5EF4-FFF2-40B4-BE49-F238E27FC236}">
                      <a16:creationId xmlns:a16="http://schemas.microsoft.com/office/drawing/2014/main" id="{15555D9E-4D3E-BA45-B61B-2F49895EF4E6}"/>
                    </a:ext>
                  </a:extLst>
                </p14:cNvPr>
                <p14:cNvContentPartPr/>
                <p14:nvPr/>
              </p14:nvContentPartPr>
              <p14:xfrm>
                <a:off x="7217839" y="5233504"/>
                <a:ext cx="452520" cy="188280"/>
              </p14:xfrm>
            </p:contentPart>
          </mc:Choice>
          <mc:Fallback xmlns="">
            <p:pic>
              <p:nvPicPr>
                <p:cNvPr id="96" name="Ink 95">
                  <a:extLst>
                    <a:ext uri="{FF2B5EF4-FFF2-40B4-BE49-F238E27FC236}">
                      <a16:creationId xmlns:a16="http://schemas.microsoft.com/office/drawing/2014/main" id="{15555D9E-4D3E-BA45-B61B-2F49895EF4E6}"/>
                    </a:ext>
                  </a:extLst>
                </p:cNvPr>
                <p:cNvPicPr/>
                <p:nvPr/>
              </p:nvPicPr>
              <p:blipFill>
                <a:blip r:embed="rId159"/>
                <a:stretch>
                  <a:fillRect/>
                </a:stretch>
              </p:blipFill>
              <p:spPr>
                <a:xfrm>
                  <a:off x="7202359" y="5218024"/>
                  <a:ext cx="483120" cy="218880"/>
                </a:xfrm>
                <a:prstGeom prst="rect">
                  <a:avLst/>
                </a:prstGeom>
              </p:spPr>
            </p:pic>
          </mc:Fallback>
        </mc:AlternateContent>
      </p:grpSp>
      <p:grpSp>
        <p:nvGrpSpPr>
          <p:cNvPr id="100" name="Group 99">
            <a:extLst>
              <a:ext uri="{FF2B5EF4-FFF2-40B4-BE49-F238E27FC236}">
                <a16:creationId xmlns:a16="http://schemas.microsoft.com/office/drawing/2014/main" id="{4186247F-FB3E-704D-99B4-BCE1438DA8A3}"/>
              </a:ext>
            </a:extLst>
          </p:cNvPr>
          <p:cNvGrpSpPr/>
          <p:nvPr/>
        </p:nvGrpSpPr>
        <p:grpSpPr>
          <a:xfrm>
            <a:off x="2477359" y="3157024"/>
            <a:ext cx="481680" cy="190440"/>
            <a:chOff x="2477359" y="3157024"/>
            <a:chExt cx="481680" cy="190440"/>
          </a:xfrm>
        </p:grpSpPr>
        <mc:AlternateContent xmlns:mc="http://schemas.openxmlformats.org/markup-compatibility/2006" xmlns:p14="http://schemas.microsoft.com/office/powerpoint/2010/main">
          <mc:Choice Requires="p14">
            <p:contentPart p14:bwMode="auto" r:id="rId160">
              <p14:nvContentPartPr>
                <p14:cNvPr id="86" name="Ink 85">
                  <a:extLst>
                    <a:ext uri="{FF2B5EF4-FFF2-40B4-BE49-F238E27FC236}">
                      <a16:creationId xmlns:a16="http://schemas.microsoft.com/office/drawing/2014/main" id="{B25AE398-668E-284B-A248-73DBDE8D2ECD}"/>
                    </a:ext>
                  </a:extLst>
                </p14:cNvPr>
                <p14:cNvContentPartPr/>
                <p14:nvPr/>
              </p14:nvContentPartPr>
              <p14:xfrm>
                <a:off x="2477359" y="3196984"/>
                <a:ext cx="177120" cy="142920"/>
              </p14:xfrm>
            </p:contentPart>
          </mc:Choice>
          <mc:Fallback xmlns="">
            <p:pic>
              <p:nvPicPr>
                <p:cNvPr id="86" name="Ink 85">
                  <a:extLst>
                    <a:ext uri="{FF2B5EF4-FFF2-40B4-BE49-F238E27FC236}">
                      <a16:creationId xmlns:a16="http://schemas.microsoft.com/office/drawing/2014/main" id="{B25AE398-668E-284B-A248-73DBDE8D2ECD}"/>
                    </a:ext>
                  </a:extLst>
                </p:cNvPr>
                <p:cNvPicPr/>
                <p:nvPr/>
              </p:nvPicPr>
              <p:blipFill>
                <a:blip r:embed="rId161"/>
                <a:stretch>
                  <a:fillRect/>
                </a:stretch>
              </p:blipFill>
              <p:spPr>
                <a:xfrm>
                  <a:off x="2469814" y="3189424"/>
                  <a:ext cx="192209"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Ink 97">
                  <a:extLst>
                    <a:ext uri="{FF2B5EF4-FFF2-40B4-BE49-F238E27FC236}">
                      <a16:creationId xmlns:a16="http://schemas.microsoft.com/office/drawing/2014/main" id="{412EF012-E611-2346-A40B-6909A5CB1080}"/>
                    </a:ext>
                  </a:extLst>
                </p14:cNvPr>
                <p14:cNvContentPartPr/>
                <p14:nvPr/>
              </p14:nvContentPartPr>
              <p14:xfrm>
                <a:off x="2674999" y="3157024"/>
                <a:ext cx="178920" cy="183960"/>
              </p14:xfrm>
            </p:contentPart>
          </mc:Choice>
          <mc:Fallback xmlns="">
            <p:pic>
              <p:nvPicPr>
                <p:cNvPr id="98" name="Ink 97">
                  <a:extLst>
                    <a:ext uri="{FF2B5EF4-FFF2-40B4-BE49-F238E27FC236}">
                      <a16:creationId xmlns:a16="http://schemas.microsoft.com/office/drawing/2014/main" id="{412EF012-E611-2346-A40B-6909A5CB1080}"/>
                    </a:ext>
                  </a:extLst>
                </p:cNvPr>
                <p:cNvPicPr/>
                <p:nvPr/>
              </p:nvPicPr>
              <p:blipFill>
                <a:blip r:embed="rId163"/>
                <a:stretch>
                  <a:fillRect/>
                </a:stretch>
              </p:blipFill>
              <p:spPr>
                <a:xfrm>
                  <a:off x="2667439" y="3149464"/>
                  <a:ext cx="194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Ink 98">
                  <a:extLst>
                    <a:ext uri="{FF2B5EF4-FFF2-40B4-BE49-F238E27FC236}">
                      <a16:creationId xmlns:a16="http://schemas.microsoft.com/office/drawing/2014/main" id="{B769B73B-860D-6F42-B345-A20C26F4C6A8}"/>
                    </a:ext>
                  </a:extLst>
                </p14:cNvPr>
                <p14:cNvContentPartPr/>
                <p14:nvPr/>
              </p14:nvContentPartPr>
              <p14:xfrm>
                <a:off x="2801359" y="3277984"/>
                <a:ext cx="157680" cy="69480"/>
              </p14:xfrm>
            </p:contentPart>
          </mc:Choice>
          <mc:Fallback xmlns="">
            <p:pic>
              <p:nvPicPr>
                <p:cNvPr id="99" name="Ink 98">
                  <a:extLst>
                    <a:ext uri="{FF2B5EF4-FFF2-40B4-BE49-F238E27FC236}">
                      <a16:creationId xmlns:a16="http://schemas.microsoft.com/office/drawing/2014/main" id="{B769B73B-860D-6F42-B345-A20C26F4C6A8}"/>
                    </a:ext>
                  </a:extLst>
                </p:cNvPr>
                <p:cNvPicPr/>
                <p:nvPr/>
              </p:nvPicPr>
              <p:blipFill>
                <a:blip r:embed="rId165"/>
                <a:stretch>
                  <a:fillRect/>
                </a:stretch>
              </p:blipFill>
              <p:spPr>
                <a:xfrm>
                  <a:off x="2793799" y="3270424"/>
                  <a:ext cx="172800" cy="84600"/>
                </a:xfrm>
                <a:prstGeom prst="rect">
                  <a:avLst/>
                </a:prstGeom>
              </p:spPr>
            </p:pic>
          </mc:Fallback>
        </mc:AlternateContent>
      </p:grpSp>
      <p:grpSp>
        <p:nvGrpSpPr>
          <p:cNvPr id="109" name="Group 108">
            <a:extLst>
              <a:ext uri="{FF2B5EF4-FFF2-40B4-BE49-F238E27FC236}">
                <a16:creationId xmlns:a16="http://schemas.microsoft.com/office/drawing/2014/main" id="{5FF91F24-F828-C14E-ABDF-8DC74EF832E7}"/>
              </a:ext>
            </a:extLst>
          </p:cNvPr>
          <p:cNvGrpSpPr/>
          <p:nvPr/>
        </p:nvGrpSpPr>
        <p:grpSpPr>
          <a:xfrm>
            <a:off x="3715759" y="1945264"/>
            <a:ext cx="988560" cy="183240"/>
            <a:chOff x="3715759" y="1945264"/>
            <a:chExt cx="988560" cy="183240"/>
          </a:xfrm>
        </p:grpSpPr>
        <mc:AlternateContent xmlns:mc="http://schemas.openxmlformats.org/markup-compatibility/2006" xmlns:p14="http://schemas.microsoft.com/office/powerpoint/2010/main">
          <mc:Choice Requires="p14">
            <p:contentPart p14:bwMode="auto" r:id="rId166">
              <p14:nvContentPartPr>
                <p14:cNvPr id="101" name="Ink 100">
                  <a:extLst>
                    <a:ext uri="{FF2B5EF4-FFF2-40B4-BE49-F238E27FC236}">
                      <a16:creationId xmlns:a16="http://schemas.microsoft.com/office/drawing/2014/main" id="{A034F1DE-5F2E-0244-A7AF-0A3B384E8BDD}"/>
                    </a:ext>
                  </a:extLst>
                </p14:cNvPr>
                <p14:cNvContentPartPr/>
                <p14:nvPr/>
              </p14:nvContentPartPr>
              <p14:xfrm>
                <a:off x="3715759" y="2036344"/>
                <a:ext cx="118440" cy="92160"/>
              </p14:xfrm>
            </p:contentPart>
          </mc:Choice>
          <mc:Fallback xmlns="">
            <p:pic>
              <p:nvPicPr>
                <p:cNvPr id="101" name="Ink 100">
                  <a:extLst>
                    <a:ext uri="{FF2B5EF4-FFF2-40B4-BE49-F238E27FC236}">
                      <a16:creationId xmlns:a16="http://schemas.microsoft.com/office/drawing/2014/main" id="{A034F1DE-5F2E-0244-A7AF-0A3B384E8BDD}"/>
                    </a:ext>
                  </a:extLst>
                </p:cNvPr>
                <p:cNvPicPr/>
                <p:nvPr/>
              </p:nvPicPr>
              <p:blipFill>
                <a:blip r:embed="rId167"/>
                <a:stretch>
                  <a:fillRect/>
                </a:stretch>
              </p:blipFill>
              <p:spPr>
                <a:xfrm>
                  <a:off x="3700279" y="2020864"/>
                  <a:ext cx="149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 name="Ink 101">
                  <a:extLst>
                    <a:ext uri="{FF2B5EF4-FFF2-40B4-BE49-F238E27FC236}">
                      <a16:creationId xmlns:a16="http://schemas.microsoft.com/office/drawing/2014/main" id="{3A1F3440-B8B1-2F47-95A0-03FDB7D17553}"/>
                    </a:ext>
                  </a:extLst>
                </p14:cNvPr>
                <p14:cNvContentPartPr/>
                <p14:nvPr/>
              </p14:nvContentPartPr>
              <p14:xfrm>
                <a:off x="3871639" y="2046784"/>
                <a:ext cx="105480" cy="67320"/>
              </p14:xfrm>
            </p:contentPart>
          </mc:Choice>
          <mc:Fallback xmlns="">
            <p:pic>
              <p:nvPicPr>
                <p:cNvPr id="102" name="Ink 101">
                  <a:extLst>
                    <a:ext uri="{FF2B5EF4-FFF2-40B4-BE49-F238E27FC236}">
                      <a16:creationId xmlns:a16="http://schemas.microsoft.com/office/drawing/2014/main" id="{3A1F3440-B8B1-2F47-95A0-03FDB7D17553}"/>
                    </a:ext>
                  </a:extLst>
                </p:cNvPr>
                <p:cNvPicPr/>
                <p:nvPr/>
              </p:nvPicPr>
              <p:blipFill>
                <a:blip r:embed="rId169"/>
                <a:stretch>
                  <a:fillRect/>
                </a:stretch>
              </p:blipFill>
              <p:spPr>
                <a:xfrm>
                  <a:off x="3856212" y="2031304"/>
                  <a:ext cx="135976"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Ink 102">
                  <a:extLst>
                    <a:ext uri="{FF2B5EF4-FFF2-40B4-BE49-F238E27FC236}">
                      <a16:creationId xmlns:a16="http://schemas.microsoft.com/office/drawing/2014/main" id="{231D1D9D-2749-6F47-95B3-3D7A01CD6550}"/>
                    </a:ext>
                  </a:extLst>
                </p14:cNvPr>
                <p14:cNvContentPartPr/>
                <p14:nvPr/>
              </p14:nvContentPartPr>
              <p14:xfrm>
                <a:off x="4085479" y="2002504"/>
                <a:ext cx="113760" cy="117000"/>
              </p14:xfrm>
            </p:contentPart>
          </mc:Choice>
          <mc:Fallback xmlns="">
            <p:pic>
              <p:nvPicPr>
                <p:cNvPr id="103" name="Ink 102">
                  <a:extLst>
                    <a:ext uri="{FF2B5EF4-FFF2-40B4-BE49-F238E27FC236}">
                      <a16:creationId xmlns:a16="http://schemas.microsoft.com/office/drawing/2014/main" id="{231D1D9D-2749-6F47-95B3-3D7A01CD6550}"/>
                    </a:ext>
                  </a:extLst>
                </p:cNvPr>
                <p:cNvPicPr/>
                <p:nvPr/>
              </p:nvPicPr>
              <p:blipFill>
                <a:blip r:embed="rId171"/>
                <a:stretch>
                  <a:fillRect/>
                </a:stretch>
              </p:blipFill>
              <p:spPr>
                <a:xfrm>
                  <a:off x="4069999" y="1987071"/>
                  <a:ext cx="144360" cy="147506"/>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Ink 103">
                  <a:extLst>
                    <a:ext uri="{FF2B5EF4-FFF2-40B4-BE49-F238E27FC236}">
                      <a16:creationId xmlns:a16="http://schemas.microsoft.com/office/drawing/2014/main" id="{C1A0C90E-287E-784D-B12A-F73FA9E96207}"/>
                    </a:ext>
                  </a:extLst>
                </p14:cNvPr>
                <p14:cNvContentPartPr/>
                <p14:nvPr/>
              </p14:nvContentPartPr>
              <p14:xfrm>
                <a:off x="4246759" y="2031304"/>
                <a:ext cx="93240" cy="66240"/>
              </p14:xfrm>
            </p:contentPart>
          </mc:Choice>
          <mc:Fallback xmlns="">
            <p:pic>
              <p:nvPicPr>
                <p:cNvPr id="104" name="Ink 103">
                  <a:extLst>
                    <a:ext uri="{FF2B5EF4-FFF2-40B4-BE49-F238E27FC236}">
                      <a16:creationId xmlns:a16="http://schemas.microsoft.com/office/drawing/2014/main" id="{C1A0C90E-287E-784D-B12A-F73FA9E96207}"/>
                    </a:ext>
                  </a:extLst>
                </p:cNvPr>
                <p:cNvPicPr/>
                <p:nvPr/>
              </p:nvPicPr>
              <p:blipFill>
                <a:blip r:embed="rId173"/>
                <a:stretch>
                  <a:fillRect/>
                </a:stretch>
              </p:blipFill>
              <p:spPr>
                <a:xfrm>
                  <a:off x="4231279" y="2015824"/>
                  <a:ext cx="123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5" name="Ink 104">
                  <a:extLst>
                    <a:ext uri="{FF2B5EF4-FFF2-40B4-BE49-F238E27FC236}">
                      <a16:creationId xmlns:a16="http://schemas.microsoft.com/office/drawing/2014/main" id="{438A2C3A-BEE4-4B46-898F-CCF10741F043}"/>
                    </a:ext>
                  </a:extLst>
                </p14:cNvPr>
                <p14:cNvContentPartPr/>
                <p14:nvPr/>
              </p14:nvContentPartPr>
              <p14:xfrm>
                <a:off x="4378879" y="2032384"/>
                <a:ext cx="87480" cy="44640"/>
              </p14:xfrm>
            </p:contentPart>
          </mc:Choice>
          <mc:Fallback xmlns="">
            <p:pic>
              <p:nvPicPr>
                <p:cNvPr id="105" name="Ink 104">
                  <a:extLst>
                    <a:ext uri="{FF2B5EF4-FFF2-40B4-BE49-F238E27FC236}">
                      <a16:creationId xmlns:a16="http://schemas.microsoft.com/office/drawing/2014/main" id="{438A2C3A-BEE4-4B46-898F-CCF10741F043}"/>
                    </a:ext>
                  </a:extLst>
                </p:cNvPr>
                <p:cNvPicPr/>
                <p:nvPr/>
              </p:nvPicPr>
              <p:blipFill>
                <a:blip r:embed="rId175"/>
                <a:stretch>
                  <a:fillRect/>
                </a:stretch>
              </p:blipFill>
              <p:spPr>
                <a:xfrm>
                  <a:off x="4363399" y="2016778"/>
                  <a:ext cx="118080" cy="75489"/>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Ink 105">
                  <a:extLst>
                    <a:ext uri="{FF2B5EF4-FFF2-40B4-BE49-F238E27FC236}">
                      <a16:creationId xmlns:a16="http://schemas.microsoft.com/office/drawing/2014/main" id="{D235E286-9219-5843-A973-5E645EA2F65E}"/>
                    </a:ext>
                  </a:extLst>
                </p14:cNvPr>
                <p14:cNvContentPartPr/>
                <p14:nvPr/>
              </p14:nvContentPartPr>
              <p14:xfrm>
                <a:off x="4494079" y="1945264"/>
                <a:ext cx="78480" cy="164880"/>
              </p14:xfrm>
            </p:contentPart>
          </mc:Choice>
          <mc:Fallback xmlns="">
            <p:pic>
              <p:nvPicPr>
                <p:cNvPr id="106" name="Ink 105">
                  <a:extLst>
                    <a:ext uri="{FF2B5EF4-FFF2-40B4-BE49-F238E27FC236}">
                      <a16:creationId xmlns:a16="http://schemas.microsoft.com/office/drawing/2014/main" id="{D235E286-9219-5843-A973-5E645EA2F65E}"/>
                    </a:ext>
                  </a:extLst>
                </p:cNvPr>
                <p:cNvPicPr/>
                <p:nvPr/>
              </p:nvPicPr>
              <p:blipFill>
                <a:blip r:embed="rId177"/>
                <a:stretch>
                  <a:fillRect/>
                </a:stretch>
              </p:blipFill>
              <p:spPr>
                <a:xfrm>
                  <a:off x="4478670" y="1929784"/>
                  <a:ext cx="1089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Ink 106">
                  <a:extLst>
                    <a:ext uri="{FF2B5EF4-FFF2-40B4-BE49-F238E27FC236}">
                      <a16:creationId xmlns:a16="http://schemas.microsoft.com/office/drawing/2014/main" id="{262F1732-C398-0541-B6A7-54048C586DD7}"/>
                    </a:ext>
                  </a:extLst>
                </p14:cNvPr>
                <p14:cNvContentPartPr/>
                <p14:nvPr/>
              </p14:nvContentPartPr>
              <p14:xfrm>
                <a:off x="4501999" y="2035984"/>
                <a:ext cx="82440" cy="26280"/>
              </p14:xfrm>
            </p:contentPart>
          </mc:Choice>
          <mc:Fallback xmlns="">
            <p:pic>
              <p:nvPicPr>
                <p:cNvPr id="107" name="Ink 106">
                  <a:extLst>
                    <a:ext uri="{FF2B5EF4-FFF2-40B4-BE49-F238E27FC236}">
                      <a16:creationId xmlns:a16="http://schemas.microsoft.com/office/drawing/2014/main" id="{262F1732-C398-0541-B6A7-54048C586DD7}"/>
                    </a:ext>
                  </a:extLst>
                </p:cNvPr>
                <p:cNvPicPr/>
                <p:nvPr/>
              </p:nvPicPr>
              <p:blipFill>
                <a:blip r:embed="rId179"/>
                <a:stretch>
                  <a:fillRect/>
                </a:stretch>
              </p:blipFill>
              <p:spPr>
                <a:xfrm>
                  <a:off x="4486519" y="2020713"/>
                  <a:ext cx="113040" cy="56466"/>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Ink 107">
                  <a:extLst>
                    <a:ext uri="{FF2B5EF4-FFF2-40B4-BE49-F238E27FC236}">
                      <a16:creationId xmlns:a16="http://schemas.microsoft.com/office/drawing/2014/main" id="{1924C652-B580-C447-A000-5CCC0AAE2D1B}"/>
                    </a:ext>
                  </a:extLst>
                </p14:cNvPr>
                <p14:cNvContentPartPr/>
                <p14:nvPr/>
              </p14:nvContentPartPr>
              <p14:xfrm>
                <a:off x="4634839" y="1974424"/>
                <a:ext cx="69480" cy="153000"/>
              </p14:xfrm>
            </p:contentPart>
          </mc:Choice>
          <mc:Fallback xmlns="">
            <p:pic>
              <p:nvPicPr>
                <p:cNvPr id="108" name="Ink 107">
                  <a:extLst>
                    <a:ext uri="{FF2B5EF4-FFF2-40B4-BE49-F238E27FC236}">
                      <a16:creationId xmlns:a16="http://schemas.microsoft.com/office/drawing/2014/main" id="{1924C652-B580-C447-A000-5CCC0AAE2D1B}"/>
                    </a:ext>
                  </a:extLst>
                </p:cNvPr>
                <p:cNvPicPr/>
                <p:nvPr/>
              </p:nvPicPr>
              <p:blipFill>
                <a:blip r:embed="rId181"/>
                <a:stretch>
                  <a:fillRect/>
                </a:stretch>
              </p:blipFill>
              <p:spPr>
                <a:xfrm>
                  <a:off x="4619359" y="1958944"/>
                  <a:ext cx="100080" cy="183600"/>
                </a:xfrm>
                <a:prstGeom prst="rect">
                  <a:avLst/>
                </a:prstGeom>
              </p:spPr>
            </p:pic>
          </mc:Fallback>
        </mc:AlternateContent>
      </p:grpSp>
      <p:grpSp>
        <p:nvGrpSpPr>
          <p:cNvPr id="116" name="Group 115">
            <a:extLst>
              <a:ext uri="{FF2B5EF4-FFF2-40B4-BE49-F238E27FC236}">
                <a16:creationId xmlns:a16="http://schemas.microsoft.com/office/drawing/2014/main" id="{B445E400-D484-2E4B-AAB7-B5438C8AD1B2}"/>
              </a:ext>
            </a:extLst>
          </p:cNvPr>
          <p:cNvGrpSpPr/>
          <p:nvPr/>
        </p:nvGrpSpPr>
        <p:grpSpPr>
          <a:xfrm>
            <a:off x="4250719" y="2663464"/>
            <a:ext cx="1044000" cy="252720"/>
            <a:chOff x="4250719" y="2663464"/>
            <a:chExt cx="1044000" cy="252720"/>
          </a:xfrm>
        </p:grpSpPr>
        <mc:AlternateContent xmlns:mc="http://schemas.openxmlformats.org/markup-compatibility/2006" xmlns:p14="http://schemas.microsoft.com/office/powerpoint/2010/main">
          <mc:Choice Requires="p14">
            <p:contentPart p14:bwMode="auto" r:id="rId182">
              <p14:nvContentPartPr>
                <p14:cNvPr id="110" name="Ink 109">
                  <a:extLst>
                    <a:ext uri="{FF2B5EF4-FFF2-40B4-BE49-F238E27FC236}">
                      <a16:creationId xmlns:a16="http://schemas.microsoft.com/office/drawing/2014/main" id="{1E09DB84-D11E-194B-B8C0-66D610EBB556}"/>
                    </a:ext>
                  </a:extLst>
                </p14:cNvPr>
                <p14:cNvContentPartPr/>
                <p14:nvPr/>
              </p14:nvContentPartPr>
              <p14:xfrm>
                <a:off x="4293919" y="2710264"/>
                <a:ext cx="111960" cy="205920"/>
              </p14:xfrm>
            </p:contentPart>
          </mc:Choice>
          <mc:Fallback xmlns="">
            <p:pic>
              <p:nvPicPr>
                <p:cNvPr id="110" name="Ink 109">
                  <a:extLst>
                    <a:ext uri="{FF2B5EF4-FFF2-40B4-BE49-F238E27FC236}">
                      <a16:creationId xmlns:a16="http://schemas.microsoft.com/office/drawing/2014/main" id="{1E09DB84-D11E-194B-B8C0-66D610EBB556}"/>
                    </a:ext>
                  </a:extLst>
                </p:cNvPr>
                <p:cNvPicPr/>
                <p:nvPr/>
              </p:nvPicPr>
              <p:blipFill>
                <a:blip r:embed="rId183"/>
                <a:stretch>
                  <a:fillRect/>
                </a:stretch>
              </p:blipFill>
              <p:spPr>
                <a:xfrm>
                  <a:off x="4286359" y="2702704"/>
                  <a:ext cx="127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Ink 110">
                  <a:extLst>
                    <a:ext uri="{FF2B5EF4-FFF2-40B4-BE49-F238E27FC236}">
                      <a16:creationId xmlns:a16="http://schemas.microsoft.com/office/drawing/2014/main" id="{ED4CAA09-7DD8-184C-A467-0227BA442D64}"/>
                    </a:ext>
                  </a:extLst>
                </p14:cNvPr>
                <p14:cNvContentPartPr/>
                <p14:nvPr/>
              </p14:nvContentPartPr>
              <p14:xfrm>
                <a:off x="4250719" y="2820064"/>
                <a:ext cx="114840" cy="30240"/>
              </p14:xfrm>
            </p:contentPart>
          </mc:Choice>
          <mc:Fallback xmlns="">
            <p:pic>
              <p:nvPicPr>
                <p:cNvPr id="111" name="Ink 110">
                  <a:extLst>
                    <a:ext uri="{FF2B5EF4-FFF2-40B4-BE49-F238E27FC236}">
                      <a16:creationId xmlns:a16="http://schemas.microsoft.com/office/drawing/2014/main" id="{ED4CAA09-7DD8-184C-A467-0227BA442D64}"/>
                    </a:ext>
                  </a:extLst>
                </p:cNvPr>
                <p:cNvPicPr/>
                <p:nvPr/>
              </p:nvPicPr>
              <p:blipFill>
                <a:blip r:embed="rId185"/>
                <a:stretch>
                  <a:fillRect/>
                </a:stretch>
              </p:blipFill>
              <p:spPr>
                <a:xfrm>
                  <a:off x="4243135" y="2812504"/>
                  <a:ext cx="130008"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Ink 111">
                  <a:extLst>
                    <a:ext uri="{FF2B5EF4-FFF2-40B4-BE49-F238E27FC236}">
                      <a16:creationId xmlns:a16="http://schemas.microsoft.com/office/drawing/2014/main" id="{D1A4CD4E-A6DC-1948-8091-E43095BFCB4C}"/>
                    </a:ext>
                  </a:extLst>
                </p14:cNvPr>
                <p14:cNvContentPartPr/>
                <p14:nvPr/>
              </p14:nvContentPartPr>
              <p14:xfrm>
                <a:off x="4406599" y="2758864"/>
                <a:ext cx="112680" cy="106920"/>
              </p14:xfrm>
            </p:contentPart>
          </mc:Choice>
          <mc:Fallback xmlns="">
            <p:pic>
              <p:nvPicPr>
                <p:cNvPr id="112" name="Ink 111">
                  <a:extLst>
                    <a:ext uri="{FF2B5EF4-FFF2-40B4-BE49-F238E27FC236}">
                      <a16:creationId xmlns:a16="http://schemas.microsoft.com/office/drawing/2014/main" id="{D1A4CD4E-A6DC-1948-8091-E43095BFCB4C}"/>
                    </a:ext>
                  </a:extLst>
                </p:cNvPr>
                <p:cNvPicPr/>
                <p:nvPr/>
              </p:nvPicPr>
              <p:blipFill>
                <a:blip r:embed="rId187"/>
                <a:stretch>
                  <a:fillRect/>
                </a:stretch>
              </p:blipFill>
              <p:spPr>
                <a:xfrm>
                  <a:off x="4399039" y="2751304"/>
                  <a:ext cx="127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Ink 112">
                  <a:extLst>
                    <a:ext uri="{FF2B5EF4-FFF2-40B4-BE49-F238E27FC236}">
                      <a16:creationId xmlns:a16="http://schemas.microsoft.com/office/drawing/2014/main" id="{EB050016-100A-294B-A38E-4FA2FCEDDC53}"/>
                    </a:ext>
                  </a:extLst>
                </p14:cNvPr>
                <p14:cNvContentPartPr/>
                <p14:nvPr/>
              </p14:nvContentPartPr>
              <p14:xfrm>
                <a:off x="4552399" y="2791264"/>
                <a:ext cx="101880" cy="78480"/>
              </p14:xfrm>
            </p:contentPart>
          </mc:Choice>
          <mc:Fallback xmlns="">
            <p:pic>
              <p:nvPicPr>
                <p:cNvPr id="113" name="Ink 112">
                  <a:extLst>
                    <a:ext uri="{FF2B5EF4-FFF2-40B4-BE49-F238E27FC236}">
                      <a16:creationId xmlns:a16="http://schemas.microsoft.com/office/drawing/2014/main" id="{EB050016-100A-294B-A38E-4FA2FCEDDC53}"/>
                    </a:ext>
                  </a:extLst>
                </p:cNvPr>
                <p:cNvPicPr/>
                <p:nvPr/>
              </p:nvPicPr>
              <p:blipFill>
                <a:blip r:embed="rId189"/>
                <a:stretch>
                  <a:fillRect/>
                </a:stretch>
              </p:blipFill>
              <p:spPr>
                <a:xfrm>
                  <a:off x="4544866" y="2783704"/>
                  <a:ext cx="116947"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Ink 113">
                  <a:extLst>
                    <a:ext uri="{FF2B5EF4-FFF2-40B4-BE49-F238E27FC236}">
                      <a16:creationId xmlns:a16="http://schemas.microsoft.com/office/drawing/2014/main" id="{61F54F5C-2FE2-D54B-8C45-1A35DD15DB5D}"/>
                    </a:ext>
                  </a:extLst>
                </p14:cNvPr>
                <p14:cNvContentPartPr/>
                <p14:nvPr/>
              </p14:nvContentPartPr>
              <p14:xfrm>
                <a:off x="4678759" y="2663464"/>
                <a:ext cx="346680" cy="221040"/>
              </p14:xfrm>
            </p:contentPart>
          </mc:Choice>
          <mc:Fallback xmlns="">
            <p:pic>
              <p:nvPicPr>
                <p:cNvPr id="114" name="Ink 113">
                  <a:extLst>
                    <a:ext uri="{FF2B5EF4-FFF2-40B4-BE49-F238E27FC236}">
                      <a16:creationId xmlns:a16="http://schemas.microsoft.com/office/drawing/2014/main" id="{61F54F5C-2FE2-D54B-8C45-1A35DD15DB5D}"/>
                    </a:ext>
                  </a:extLst>
                </p:cNvPr>
                <p:cNvPicPr/>
                <p:nvPr/>
              </p:nvPicPr>
              <p:blipFill>
                <a:blip r:embed="rId191"/>
                <a:stretch>
                  <a:fillRect/>
                </a:stretch>
              </p:blipFill>
              <p:spPr>
                <a:xfrm>
                  <a:off x="4671191" y="2655904"/>
                  <a:ext cx="361816"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Ink 114">
                  <a:extLst>
                    <a:ext uri="{FF2B5EF4-FFF2-40B4-BE49-F238E27FC236}">
                      <a16:creationId xmlns:a16="http://schemas.microsoft.com/office/drawing/2014/main" id="{4D186270-0448-7B47-849C-6BCAC3E69927}"/>
                    </a:ext>
                  </a:extLst>
                </p14:cNvPr>
                <p14:cNvContentPartPr/>
                <p14:nvPr/>
              </p14:nvContentPartPr>
              <p14:xfrm>
                <a:off x="5029039" y="2684704"/>
                <a:ext cx="265680" cy="177480"/>
              </p14:xfrm>
            </p:contentPart>
          </mc:Choice>
          <mc:Fallback xmlns="">
            <p:pic>
              <p:nvPicPr>
                <p:cNvPr id="115" name="Ink 114">
                  <a:extLst>
                    <a:ext uri="{FF2B5EF4-FFF2-40B4-BE49-F238E27FC236}">
                      <a16:creationId xmlns:a16="http://schemas.microsoft.com/office/drawing/2014/main" id="{4D186270-0448-7B47-849C-6BCAC3E69927}"/>
                    </a:ext>
                  </a:extLst>
                </p:cNvPr>
                <p:cNvPicPr/>
                <p:nvPr/>
              </p:nvPicPr>
              <p:blipFill>
                <a:blip r:embed="rId193"/>
                <a:stretch>
                  <a:fillRect/>
                </a:stretch>
              </p:blipFill>
              <p:spPr>
                <a:xfrm>
                  <a:off x="5021489" y="2677144"/>
                  <a:ext cx="280780" cy="192600"/>
                </a:xfrm>
                <a:prstGeom prst="rect">
                  <a:avLst/>
                </a:prstGeom>
              </p:spPr>
            </p:pic>
          </mc:Fallback>
        </mc:AlternateContent>
      </p:grpSp>
    </p:spTree>
    <p:extLst>
      <p:ext uri="{BB962C8B-B14F-4D97-AF65-F5344CB8AC3E}">
        <p14:creationId xmlns:p14="http://schemas.microsoft.com/office/powerpoint/2010/main" val="172207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E898-0B6E-264B-B757-AAE1C5C91DE5}"/>
              </a:ext>
            </a:extLst>
          </p:cNvPr>
          <p:cNvSpPr>
            <a:spLocks noGrp="1"/>
          </p:cNvSpPr>
          <p:nvPr>
            <p:ph type="title"/>
          </p:nvPr>
        </p:nvSpPr>
        <p:spPr/>
        <p:txBody>
          <a:bodyPr/>
          <a:lstStyle/>
          <a:p>
            <a:r>
              <a:rPr lang="en-US" sz="2800" dirty="0"/>
              <a:t>Pathological functions are always problematic…</a:t>
            </a:r>
          </a:p>
        </p:txBody>
      </p:sp>
      <p:sp>
        <p:nvSpPr>
          <p:cNvPr id="3" name="Content Placeholder 2">
            <a:extLst>
              <a:ext uri="{FF2B5EF4-FFF2-40B4-BE49-F238E27FC236}">
                <a16:creationId xmlns:a16="http://schemas.microsoft.com/office/drawing/2014/main" id="{CF0E8A73-7504-034F-A315-EEC945EB428E}"/>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8A8C39F-5DAD-7D45-8A18-7EC14E3716EF}"/>
                  </a:ext>
                </a:extLst>
              </p14:cNvPr>
              <p14:cNvContentPartPr/>
              <p14:nvPr/>
            </p14:nvContentPartPr>
            <p14:xfrm>
              <a:off x="5930479" y="2567344"/>
              <a:ext cx="149040" cy="2840040"/>
            </p14:xfrm>
          </p:contentPart>
        </mc:Choice>
        <mc:Fallback xmlns="">
          <p:pic>
            <p:nvPicPr>
              <p:cNvPr id="4" name="Ink 3">
                <a:extLst>
                  <a:ext uri="{FF2B5EF4-FFF2-40B4-BE49-F238E27FC236}">
                    <a16:creationId xmlns:a16="http://schemas.microsoft.com/office/drawing/2014/main" id="{38A8C39F-5DAD-7D45-8A18-7EC14E3716EF}"/>
                  </a:ext>
                </a:extLst>
              </p:cNvPr>
              <p:cNvPicPr/>
              <p:nvPr/>
            </p:nvPicPr>
            <p:blipFill>
              <a:blip r:embed="rId3"/>
              <a:stretch>
                <a:fillRect/>
              </a:stretch>
            </p:blipFill>
            <p:spPr>
              <a:xfrm>
                <a:off x="5922919" y="2559784"/>
                <a:ext cx="164160" cy="2855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E56282C-86D0-EA45-A7A0-2018D5CB2207}"/>
                  </a:ext>
                </a:extLst>
              </p14:cNvPr>
              <p14:cNvContentPartPr/>
              <p14:nvPr/>
            </p14:nvContentPartPr>
            <p14:xfrm>
              <a:off x="4250719" y="4018144"/>
              <a:ext cx="5608800" cy="304920"/>
            </p14:xfrm>
          </p:contentPart>
        </mc:Choice>
        <mc:Fallback xmlns="">
          <p:pic>
            <p:nvPicPr>
              <p:cNvPr id="5" name="Ink 4">
                <a:extLst>
                  <a:ext uri="{FF2B5EF4-FFF2-40B4-BE49-F238E27FC236}">
                    <a16:creationId xmlns:a16="http://schemas.microsoft.com/office/drawing/2014/main" id="{2E56282C-86D0-EA45-A7A0-2018D5CB2207}"/>
                  </a:ext>
                </a:extLst>
              </p:cNvPr>
              <p:cNvPicPr/>
              <p:nvPr/>
            </p:nvPicPr>
            <p:blipFill>
              <a:blip r:embed="rId5"/>
              <a:stretch>
                <a:fillRect/>
              </a:stretch>
            </p:blipFill>
            <p:spPr>
              <a:xfrm>
                <a:off x="4243159" y="4010584"/>
                <a:ext cx="56239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5B7689A-C774-E34D-A823-72F3AF4FFB3A}"/>
                  </a:ext>
                </a:extLst>
              </p14:cNvPr>
              <p14:cNvContentPartPr/>
              <p14:nvPr/>
            </p14:nvContentPartPr>
            <p14:xfrm>
              <a:off x="9717679" y="4279864"/>
              <a:ext cx="200880" cy="159840"/>
            </p14:xfrm>
          </p:contentPart>
        </mc:Choice>
        <mc:Fallback xmlns="">
          <p:pic>
            <p:nvPicPr>
              <p:cNvPr id="6" name="Ink 5">
                <a:extLst>
                  <a:ext uri="{FF2B5EF4-FFF2-40B4-BE49-F238E27FC236}">
                    <a16:creationId xmlns:a16="http://schemas.microsoft.com/office/drawing/2014/main" id="{05B7689A-C774-E34D-A823-72F3AF4FFB3A}"/>
                  </a:ext>
                </a:extLst>
              </p:cNvPr>
              <p:cNvPicPr/>
              <p:nvPr/>
            </p:nvPicPr>
            <p:blipFill>
              <a:blip r:embed="rId7"/>
              <a:stretch>
                <a:fillRect/>
              </a:stretch>
            </p:blipFill>
            <p:spPr>
              <a:xfrm>
                <a:off x="9710119" y="4272304"/>
                <a:ext cx="216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BB4F1310-B969-C443-B96D-BA5CCBAC6612}"/>
                  </a:ext>
                </a:extLst>
              </p14:cNvPr>
              <p14:cNvContentPartPr/>
              <p14:nvPr/>
            </p14:nvContentPartPr>
            <p14:xfrm>
              <a:off x="6804919" y="3791704"/>
              <a:ext cx="2182320" cy="497160"/>
            </p14:xfrm>
          </p:contentPart>
        </mc:Choice>
        <mc:Fallback xmlns="">
          <p:pic>
            <p:nvPicPr>
              <p:cNvPr id="11" name="Ink 10">
                <a:extLst>
                  <a:ext uri="{FF2B5EF4-FFF2-40B4-BE49-F238E27FC236}">
                    <a16:creationId xmlns:a16="http://schemas.microsoft.com/office/drawing/2014/main" id="{BB4F1310-B969-C443-B96D-BA5CCBAC6612}"/>
                  </a:ext>
                </a:extLst>
              </p:cNvPr>
              <p:cNvPicPr/>
              <p:nvPr/>
            </p:nvPicPr>
            <p:blipFill>
              <a:blip r:embed="rId9"/>
              <a:stretch>
                <a:fillRect/>
              </a:stretch>
            </p:blipFill>
            <p:spPr>
              <a:xfrm>
                <a:off x="6797359" y="3784504"/>
                <a:ext cx="2197440" cy="512280"/>
              </a:xfrm>
              <a:prstGeom prst="rect">
                <a:avLst/>
              </a:prstGeom>
            </p:spPr>
          </p:pic>
        </mc:Fallback>
      </mc:AlternateContent>
      <p:grpSp>
        <p:nvGrpSpPr>
          <p:cNvPr id="15" name="Group 14">
            <a:extLst>
              <a:ext uri="{FF2B5EF4-FFF2-40B4-BE49-F238E27FC236}">
                <a16:creationId xmlns:a16="http://schemas.microsoft.com/office/drawing/2014/main" id="{E69EE411-605B-784B-946F-1CC0BDD60EF9}"/>
              </a:ext>
            </a:extLst>
          </p:cNvPr>
          <p:cNvGrpSpPr/>
          <p:nvPr/>
        </p:nvGrpSpPr>
        <p:grpSpPr>
          <a:xfrm>
            <a:off x="9790039" y="4488664"/>
            <a:ext cx="256680" cy="248760"/>
            <a:chOff x="9790039" y="4488664"/>
            <a:chExt cx="256680" cy="248760"/>
          </a:xfrm>
        </p:grpSpPr>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E302896D-9167-F64F-B778-FA8649EA1F88}"/>
                    </a:ext>
                  </a:extLst>
                </p14:cNvPr>
                <p14:cNvContentPartPr/>
                <p14:nvPr/>
              </p14:nvContentPartPr>
              <p14:xfrm>
                <a:off x="9970759" y="4532944"/>
                <a:ext cx="360" cy="360"/>
              </p14:xfrm>
            </p:contentPart>
          </mc:Choice>
          <mc:Fallback xmlns="">
            <p:pic>
              <p:nvPicPr>
                <p:cNvPr id="13" name="Ink 12">
                  <a:extLst>
                    <a:ext uri="{FF2B5EF4-FFF2-40B4-BE49-F238E27FC236}">
                      <a16:creationId xmlns:a16="http://schemas.microsoft.com/office/drawing/2014/main" id="{E302896D-9167-F64F-B778-FA8649EA1F88}"/>
                    </a:ext>
                  </a:extLst>
                </p:cNvPr>
                <p:cNvPicPr/>
                <p:nvPr/>
              </p:nvPicPr>
              <p:blipFill>
                <a:blip r:embed="rId11"/>
                <a:stretch>
                  <a:fillRect/>
                </a:stretch>
              </p:blipFill>
              <p:spPr>
                <a:xfrm>
                  <a:off x="9963199" y="4525384"/>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1DE8BCB0-3D79-F448-9A0F-FD442F25B567}"/>
                    </a:ext>
                  </a:extLst>
                </p14:cNvPr>
                <p14:cNvContentPartPr/>
                <p14:nvPr/>
              </p14:nvContentPartPr>
              <p14:xfrm>
                <a:off x="9790039" y="4488664"/>
                <a:ext cx="256680" cy="248760"/>
              </p14:xfrm>
            </p:contentPart>
          </mc:Choice>
          <mc:Fallback xmlns="">
            <p:pic>
              <p:nvPicPr>
                <p:cNvPr id="14" name="Ink 13">
                  <a:extLst>
                    <a:ext uri="{FF2B5EF4-FFF2-40B4-BE49-F238E27FC236}">
                      <a16:creationId xmlns:a16="http://schemas.microsoft.com/office/drawing/2014/main" id="{1DE8BCB0-3D79-F448-9A0F-FD442F25B567}"/>
                    </a:ext>
                  </a:extLst>
                </p:cNvPr>
                <p:cNvPicPr/>
                <p:nvPr/>
              </p:nvPicPr>
              <p:blipFill>
                <a:blip r:embed="rId13"/>
                <a:stretch>
                  <a:fillRect/>
                </a:stretch>
              </p:blipFill>
              <p:spPr>
                <a:xfrm>
                  <a:off x="9782479" y="4481104"/>
                  <a:ext cx="271440" cy="263880"/>
                </a:xfrm>
                <a:prstGeom prst="rect">
                  <a:avLst/>
                </a:prstGeom>
              </p:spPr>
            </p:pic>
          </mc:Fallback>
        </mc:AlternateContent>
      </p:grpSp>
      <p:grpSp>
        <p:nvGrpSpPr>
          <p:cNvPr id="18" name="Group 17">
            <a:extLst>
              <a:ext uri="{FF2B5EF4-FFF2-40B4-BE49-F238E27FC236}">
                <a16:creationId xmlns:a16="http://schemas.microsoft.com/office/drawing/2014/main" id="{B23D086C-26E9-ED49-BE1F-C316B99C5227}"/>
              </a:ext>
            </a:extLst>
          </p:cNvPr>
          <p:cNvGrpSpPr/>
          <p:nvPr/>
        </p:nvGrpSpPr>
        <p:grpSpPr>
          <a:xfrm>
            <a:off x="5622319" y="2441344"/>
            <a:ext cx="185400" cy="403200"/>
            <a:chOff x="5622319" y="2441344"/>
            <a:chExt cx="185400" cy="403200"/>
          </a:xfrm>
        </p:grpSpPr>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30DC6584-53B2-B544-8B0B-A05391242F15}"/>
                    </a:ext>
                  </a:extLst>
                </p14:cNvPr>
                <p14:cNvContentPartPr/>
                <p14:nvPr/>
              </p14:nvContentPartPr>
              <p14:xfrm>
                <a:off x="5622319" y="2470504"/>
                <a:ext cx="142920" cy="139320"/>
              </p14:xfrm>
            </p:contentPart>
          </mc:Choice>
          <mc:Fallback xmlns="">
            <p:pic>
              <p:nvPicPr>
                <p:cNvPr id="16" name="Ink 15">
                  <a:extLst>
                    <a:ext uri="{FF2B5EF4-FFF2-40B4-BE49-F238E27FC236}">
                      <a16:creationId xmlns:a16="http://schemas.microsoft.com/office/drawing/2014/main" id="{30DC6584-53B2-B544-8B0B-A05391242F15}"/>
                    </a:ext>
                  </a:extLst>
                </p:cNvPr>
                <p:cNvPicPr/>
                <p:nvPr/>
              </p:nvPicPr>
              <p:blipFill>
                <a:blip r:embed="rId15"/>
                <a:stretch>
                  <a:fillRect/>
                </a:stretch>
              </p:blipFill>
              <p:spPr>
                <a:xfrm>
                  <a:off x="5614759" y="2462944"/>
                  <a:ext cx="158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0A807FA4-DF33-2B42-B4C5-F8893D299491}"/>
                    </a:ext>
                  </a:extLst>
                </p14:cNvPr>
                <p14:cNvContentPartPr/>
                <p14:nvPr/>
              </p14:nvContentPartPr>
              <p14:xfrm>
                <a:off x="5709799" y="2441344"/>
                <a:ext cx="97920" cy="403200"/>
              </p14:xfrm>
            </p:contentPart>
          </mc:Choice>
          <mc:Fallback xmlns="">
            <p:pic>
              <p:nvPicPr>
                <p:cNvPr id="17" name="Ink 16">
                  <a:extLst>
                    <a:ext uri="{FF2B5EF4-FFF2-40B4-BE49-F238E27FC236}">
                      <a16:creationId xmlns:a16="http://schemas.microsoft.com/office/drawing/2014/main" id="{0A807FA4-DF33-2B42-B4C5-F8893D299491}"/>
                    </a:ext>
                  </a:extLst>
                </p:cNvPr>
                <p:cNvPicPr/>
                <p:nvPr/>
              </p:nvPicPr>
              <p:blipFill>
                <a:blip r:embed="rId17"/>
                <a:stretch>
                  <a:fillRect/>
                </a:stretch>
              </p:blipFill>
              <p:spPr>
                <a:xfrm>
                  <a:off x="5702239" y="2433784"/>
                  <a:ext cx="113040" cy="418320"/>
                </a:xfrm>
                <a:prstGeom prst="rect">
                  <a:avLst/>
                </a:prstGeom>
              </p:spPr>
            </p:pic>
          </mc:Fallback>
        </mc:AlternateContent>
      </p:grpSp>
      <p:grpSp>
        <p:nvGrpSpPr>
          <p:cNvPr id="20" name="Group 19">
            <a:extLst>
              <a:ext uri="{FF2B5EF4-FFF2-40B4-BE49-F238E27FC236}">
                <a16:creationId xmlns:a16="http://schemas.microsoft.com/office/drawing/2014/main" id="{F32FF3E8-8E27-3149-99EB-F96C8AB9C0AA}"/>
              </a:ext>
            </a:extLst>
          </p:cNvPr>
          <p:cNvGrpSpPr/>
          <p:nvPr/>
        </p:nvGrpSpPr>
        <p:grpSpPr>
          <a:xfrm>
            <a:off x="7736959" y="4046584"/>
            <a:ext cx="211320" cy="292320"/>
            <a:chOff x="7736959" y="4046584"/>
            <a:chExt cx="211320" cy="292320"/>
          </a:xfrm>
        </p:grpSpPr>
        <mc:AlternateContent xmlns:mc="http://schemas.openxmlformats.org/markup-compatibility/2006" xmlns:p14="http://schemas.microsoft.com/office/powerpoint/2010/main">
          <mc:Choice Requires="p14">
            <p:contentPart p14:bwMode="auto" r:id="rId18">
              <p14:nvContentPartPr>
                <p14:cNvPr id="8" name="Ink 7">
                  <a:extLst>
                    <a:ext uri="{FF2B5EF4-FFF2-40B4-BE49-F238E27FC236}">
                      <a16:creationId xmlns:a16="http://schemas.microsoft.com/office/drawing/2014/main" id="{576955FF-6BFA-7B40-82A4-FD2DA4DB6937}"/>
                    </a:ext>
                  </a:extLst>
                </p14:cNvPr>
                <p14:cNvContentPartPr/>
                <p14:nvPr/>
              </p14:nvContentPartPr>
              <p14:xfrm>
                <a:off x="7736959" y="4253584"/>
                <a:ext cx="100800" cy="85320"/>
              </p14:xfrm>
            </p:contentPart>
          </mc:Choice>
          <mc:Fallback xmlns="">
            <p:pic>
              <p:nvPicPr>
                <p:cNvPr id="8" name="Ink 7">
                  <a:extLst>
                    <a:ext uri="{FF2B5EF4-FFF2-40B4-BE49-F238E27FC236}">
                      <a16:creationId xmlns:a16="http://schemas.microsoft.com/office/drawing/2014/main" id="{576955FF-6BFA-7B40-82A4-FD2DA4DB6937}"/>
                    </a:ext>
                  </a:extLst>
                </p:cNvPr>
                <p:cNvPicPr/>
                <p:nvPr/>
              </p:nvPicPr>
              <p:blipFill>
                <a:blip r:embed="rId19"/>
                <a:stretch>
                  <a:fillRect/>
                </a:stretch>
              </p:blipFill>
              <p:spPr>
                <a:xfrm>
                  <a:off x="7729399" y="4246024"/>
                  <a:ext cx="115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24B3A240-C29C-F44D-96EE-E3DD656759F6}"/>
                    </a:ext>
                  </a:extLst>
                </p14:cNvPr>
                <p14:cNvContentPartPr/>
                <p14:nvPr/>
              </p14:nvContentPartPr>
              <p14:xfrm>
                <a:off x="7790959" y="4257184"/>
                <a:ext cx="33840" cy="54720"/>
              </p14:xfrm>
            </p:contentPart>
          </mc:Choice>
          <mc:Fallback xmlns="">
            <p:pic>
              <p:nvPicPr>
                <p:cNvPr id="9" name="Ink 8">
                  <a:extLst>
                    <a:ext uri="{FF2B5EF4-FFF2-40B4-BE49-F238E27FC236}">
                      <a16:creationId xmlns:a16="http://schemas.microsoft.com/office/drawing/2014/main" id="{24B3A240-C29C-F44D-96EE-E3DD656759F6}"/>
                    </a:ext>
                  </a:extLst>
                </p:cNvPr>
                <p:cNvPicPr/>
                <p:nvPr/>
              </p:nvPicPr>
              <p:blipFill>
                <a:blip r:embed="rId21"/>
                <a:stretch>
                  <a:fillRect/>
                </a:stretch>
              </p:blipFill>
              <p:spPr>
                <a:xfrm>
                  <a:off x="7783399" y="4249984"/>
                  <a:ext cx="48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FE07A091-BF9B-0545-912E-F8AB4AA82541}"/>
                    </a:ext>
                  </a:extLst>
                </p14:cNvPr>
                <p14:cNvContentPartPr/>
                <p14:nvPr/>
              </p14:nvContentPartPr>
              <p14:xfrm>
                <a:off x="7879159" y="4046584"/>
                <a:ext cx="69120" cy="40320"/>
              </p14:xfrm>
            </p:contentPart>
          </mc:Choice>
          <mc:Fallback xmlns="">
            <p:pic>
              <p:nvPicPr>
                <p:cNvPr id="19" name="Ink 18">
                  <a:extLst>
                    <a:ext uri="{FF2B5EF4-FFF2-40B4-BE49-F238E27FC236}">
                      <a16:creationId xmlns:a16="http://schemas.microsoft.com/office/drawing/2014/main" id="{FE07A091-BF9B-0545-912E-F8AB4AA82541}"/>
                    </a:ext>
                  </a:extLst>
                </p:cNvPr>
                <p:cNvPicPr/>
                <p:nvPr/>
              </p:nvPicPr>
              <p:blipFill>
                <a:blip r:embed="rId23"/>
                <a:stretch>
                  <a:fillRect/>
                </a:stretch>
              </p:blipFill>
              <p:spPr>
                <a:xfrm>
                  <a:off x="7871959" y="4039024"/>
                  <a:ext cx="84240" cy="55440"/>
                </a:xfrm>
                <a:prstGeom prst="rect">
                  <a:avLst/>
                </a:prstGeom>
              </p:spPr>
            </p:pic>
          </mc:Fallback>
        </mc:AlternateContent>
      </p:grpSp>
    </p:spTree>
    <p:extLst>
      <p:ext uri="{BB962C8B-B14F-4D97-AF65-F5344CB8AC3E}">
        <p14:creationId xmlns:p14="http://schemas.microsoft.com/office/powerpoint/2010/main" val="779423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10" y="0"/>
            <a:ext cx="10723035" cy="826694"/>
          </a:xfrm>
        </p:spPr>
        <p:txBody>
          <a:bodyPr/>
          <a:lstStyle/>
          <a:p>
            <a:r>
              <a:rPr lang="en-US" sz="3200" dirty="0"/>
              <a:t>Newton’s Method</a:t>
            </a:r>
          </a:p>
        </p:txBody>
      </p:sp>
      <p:pic>
        <p:nvPicPr>
          <p:cNvPr id="4" name="Content Placeholder 3"/>
          <p:cNvPicPr>
            <a:picLocks noGrp="1" noChangeAspect="1"/>
          </p:cNvPicPr>
          <p:nvPr>
            <p:ph idx="1"/>
          </p:nvPr>
        </p:nvPicPr>
        <p:blipFill rotWithShape="1">
          <a:blip r:embed="rId2"/>
          <a:srcRect b="36700"/>
          <a:stretch/>
        </p:blipFill>
        <p:spPr>
          <a:xfrm>
            <a:off x="481914" y="941967"/>
            <a:ext cx="5791632" cy="493452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450227" y="4744994"/>
                <a:ext cx="481914" cy="461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charset="0"/>
                            </a:rPr>
                            <m:t>𝑥</m:t>
                          </m:r>
                        </m:e>
                        <m:sub>
                          <m:r>
                            <a:rPr lang="en-US" sz="2400" b="0" i="1" smtClean="0">
                              <a:latin typeface="Cambria Math" charset="0"/>
                            </a:rPr>
                            <m:t>1</m:t>
                          </m:r>
                        </m:sub>
                      </m:sSub>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6450227" y="4744994"/>
                <a:ext cx="481914" cy="461664"/>
              </a:xfrm>
              <a:prstGeom prst="rect">
                <a:avLst/>
              </a:prstGeom>
              <a:blipFill rotWithShape="0">
                <a:blip r:embed="rId3"/>
                <a:stretch>
                  <a:fillRect b="-3947"/>
                </a:stretch>
              </a:blipFill>
            </p:spPr>
            <p:txBody>
              <a:bodyPr/>
              <a:lstStyle/>
              <a:p>
                <a:r>
                  <a:rPr lang="en-US">
                    <a:noFill/>
                  </a:rPr>
                  <a:t> </a:t>
                </a:r>
              </a:p>
            </p:txBody>
          </p:sp>
        </mc:Fallback>
      </mc:AlternateContent>
      <p:sp>
        <p:nvSpPr>
          <p:cNvPr id="6" name="TextBox 5"/>
          <p:cNvSpPr txBox="1"/>
          <p:nvPr/>
        </p:nvSpPr>
        <p:spPr>
          <a:xfrm>
            <a:off x="6932141" y="4769707"/>
            <a:ext cx="4721101" cy="830997"/>
          </a:xfrm>
          <a:prstGeom prst="rect">
            <a:avLst/>
          </a:prstGeom>
          <a:noFill/>
        </p:spPr>
        <p:txBody>
          <a:bodyPr wrap="none" rtlCol="0">
            <a:spAutoFit/>
          </a:bodyPr>
          <a:lstStyle/>
          <a:p>
            <a:r>
              <a:rPr lang="en-US" sz="2400" dirty="0"/>
              <a:t>is the first approximation to the</a:t>
            </a:r>
          </a:p>
          <a:p>
            <a:r>
              <a:rPr lang="en-US" sz="2400" dirty="0"/>
              <a:t>root   </a:t>
            </a:r>
            <a:r>
              <a:rPr lang="en-US" sz="2400" i="1" dirty="0"/>
              <a:t>r</a:t>
            </a:r>
          </a:p>
        </p:txBody>
      </p:sp>
    </p:spTree>
    <p:extLst>
      <p:ext uri="{BB962C8B-B14F-4D97-AF65-F5344CB8AC3E}">
        <p14:creationId xmlns:p14="http://schemas.microsoft.com/office/powerpoint/2010/main" val="1367388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35924" y="160638"/>
                <a:ext cx="11281720" cy="1081216"/>
              </a:xfrm>
            </p:spPr>
            <p:txBody>
              <a:bodyPr/>
              <a:lstStyle/>
              <a:p>
                <a:pPr algn="l"/>
                <a:r>
                  <a:rPr lang="en-US" sz="2800" dirty="0"/>
                  <a:t>Substituting </a:t>
                </a:r>
                <a14:m>
                  <m:oMath xmlns:m="http://schemas.openxmlformats.org/officeDocument/2006/math">
                    <m:sSub>
                      <m:sSubPr>
                        <m:ctrlPr>
                          <a:rPr lang="en-US" sz="2800" i="1">
                            <a:latin typeface="Cambria Math" panose="02040503050406030204" pitchFamily="18" charset="0"/>
                          </a:rPr>
                        </m:ctrlPr>
                      </m:sSubPr>
                      <m:e>
                        <m:r>
                          <a:rPr lang="en-US" sz="2800" i="1">
                            <a:latin typeface="Cambria Math" charset="0"/>
                          </a:rPr>
                          <m:t>𝑥</m:t>
                        </m:r>
                      </m:e>
                      <m:sub>
                        <m:r>
                          <a:rPr lang="en-US" sz="2800" i="1">
                            <a:latin typeface="Cambria Math" charset="0"/>
                          </a:rPr>
                          <m:t>1</m:t>
                        </m:r>
                      </m:sub>
                    </m:sSub>
                  </m:oMath>
                </a14:m>
                <a:r>
                  <a:rPr lang="en-US" sz="2800" dirty="0"/>
                  <a:t> into </a:t>
                </a:r>
                <a14:m>
                  <m:oMath xmlns:m="http://schemas.openxmlformats.org/officeDocument/2006/math">
                    <m:sSub>
                      <m:sSubPr>
                        <m:ctrlPr>
                          <a:rPr lang="en-US" sz="2800" i="1">
                            <a:latin typeface="Cambria Math" panose="02040503050406030204" pitchFamily="18" charset="0"/>
                          </a:rPr>
                        </m:ctrlPr>
                      </m:sSubPr>
                      <m:e>
                        <m:r>
                          <a:rPr lang="en-US" sz="2800" i="1">
                            <a:latin typeface="Cambria Math" charset="0"/>
                          </a:rPr>
                          <m:t>𝑥</m:t>
                        </m:r>
                      </m:e>
                      <m:sub>
                        <m:r>
                          <a:rPr lang="en-US" sz="2800" b="0" i="1" smtClean="0">
                            <a:latin typeface="Cambria Math" charset="0"/>
                          </a:rPr>
                          <m:t>0</m:t>
                        </m:r>
                      </m:sub>
                    </m:sSub>
                    <m:r>
                      <a:rPr lang="en-US" sz="2800" b="0" i="0">
                        <a:latin typeface="Cambria Math" charset="0"/>
                      </a:rPr>
                      <m:t> </m:t>
                    </m:r>
                  </m:oMath>
                </a14:m>
                <a:r>
                  <a:rPr lang="en-US" sz="2800" dirty="0"/>
                  <a:t> we find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charset="0"/>
                          </a:rPr>
                          <m:t>𝑥</m:t>
                        </m:r>
                      </m:e>
                      <m:sub>
                        <m:r>
                          <a:rPr lang="en-US" sz="2800" b="0" i="1" smtClean="0">
                            <a:latin typeface="Cambria Math" charset="0"/>
                          </a:rPr>
                          <m:t>2</m:t>
                        </m:r>
                      </m:sub>
                    </m:sSub>
                  </m:oMath>
                </a14:m>
                <a:r>
                  <a:rPr lang="en-US" sz="2800" dirty="0"/>
                  <a:t>,  etc. when after </a:t>
                </a:r>
                <a:r>
                  <a:rPr lang="en-US" sz="2800" i="1" dirty="0"/>
                  <a:t>n+1</a:t>
                </a:r>
                <a:r>
                  <a:rPr lang="en-US" sz="2800" dirty="0"/>
                  <a:t>  steps we find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charset="0"/>
                          </a:rPr>
                          <m:t>𝑥</m:t>
                        </m:r>
                      </m:e>
                      <m:sub>
                        <m:r>
                          <a:rPr lang="en-US" sz="2800" b="0" i="1" smtClean="0">
                            <a:latin typeface="Cambria Math" charset="0"/>
                          </a:rPr>
                          <m:t>𝑛</m:t>
                        </m:r>
                        <m:r>
                          <a:rPr lang="en-US" sz="2800" b="0" i="1" smtClean="0">
                            <a:latin typeface="Cambria Math" charset="0"/>
                          </a:rPr>
                          <m:t>+1 </m:t>
                        </m:r>
                      </m:sub>
                    </m:sSub>
                  </m:oMath>
                </a14:m>
                <a:r>
                  <a:rPr lang="en-US" sz="2800" dirty="0"/>
                  <a:t>, the </a:t>
                </a:r>
                <a:r>
                  <a:rPr lang="en-US" sz="2800" i="1" dirty="0"/>
                  <a:t>n+1</a:t>
                </a:r>
                <a:r>
                  <a:rPr lang="en-US" sz="2800" dirty="0"/>
                  <a:t> approximation to the root  </a:t>
                </a:r>
                <a:r>
                  <a:rPr lang="en-US" sz="2800" i="1" dirty="0"/>
                  <a:t>r</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35924" y="160638"/>
                <a:ext cx="11281720" cy="1081216"/>
              </a:xfrm>
              <a:blipFill rotWithShape="0">
                <a:blip r:embed="rId2"/>
                <a:stretch>
                  <a:fillRect l="-1080" b="-15730"/>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6786" y="1600200"/>
            <a:ext cx="8713666" cy="4343400"/>
          </a:xfrm>
        </p:spPr>
      </p:pic>
    </p:spTree>
    <p:extLst>
      <p:ext uri="{BB962C8B-B14F-4D97-AF65-F5344CB8AC3E}">
        <p14:creationId xmlns:p14="http://schemas.microsoft.com/office/powerpoint/2010/main" val="68123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3B44-DB01-D742-8CB7-FE0470009B9E}"/>
              </a:ext>
            </a:extLst>
          </p:cNvPr>
          <p:cNvSpPr>
            <a:spLocks noGrp="1"/>
          </p:cNvSpPr>
          <p:nvPr>
            <p:ph type="title"/>
          </p:nvPr>
        </p:nvSpPr>
        <p:spPr/>
        <p:txBody>
          <a:bodyPr/>
          <a:lstStyle/>
          <a:p>
            <a:r>
              <a:rPr lang="en-US" dirty="0"/>
              <a:t>Work balance between in-class and out of class. </a:t>
            </a:r>
          </a:p>
        </p:txBody>
      </p:sp>
      <p:pic>
        <p:nvPicPr>
          <p:cNvPr id="1026" name="Picture 2" descr="Blue Iceberg Canvas Wall Art Decor">
            <a:extLst>
              <a:ext uri="{FF2B5EF4-FFF2-40B4-BE49-F238E27FC236}">
                <a16:creationId xmlns:a16="http://schemas.microsoft.com/office/drawing/2014/main" id="{F9946F14-0903-694C-8A07-E9788A2231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4888" y="1687882"/>
            <a:ext cx="4913334" cy="49133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9C4499-C405-D547-925B-46051B59094E}"/>
              </a:ext>
            </a:extLst>
          </p:cNvPr>
          <p:cNvSpPr txBox="1"/>
          <p:nvPr/>
        </p:nvSpPr>
        <p:spPr>
          <a:xfrm>
            <a:off x="8843375" y="1687882"/>
            <a:ext cx="1813317" cy="646331"/>
          </a:xfrm>
          <a:prstGeom prst="rect">
            <a:avLst/>
          </a:prstGeom>
          <a:noFill/>
        </p:spPr>
        <p:txBody>
          <a:bodyPr wrap="none" rtlCol="0">
            <a:spAutoFit/>
          </a:bodyPr>
          <a:lstStyle/>
          <a:p>
            <a:r>
              <a:rPr lang="en-US" sz="3600" dirty="0"/>
              <a:t>In-class</a:t>
            </a:r>
          </a:p>
        </p:txBody>
      </p:sp>
      <p:cxnSp>
        <p:nvCxnSpPr>
          <p:cNvPr id="6" name="Straight Arrow Connector 5">
            <a:extLst>
              <a:ext uri="{FF2B5EF4-FFF2-40B4-BE49-F238E27FC236}">
                <a16:creationId xmlns:a16="http://schemas.microsoft.com/office/drawing/2014/main" id="{E1B49C03-A27B-424E-9CA4-217D00E89AFC}"/>
              </a:ext>
            </a:extLst>
          </p:cNvPr>
          <p:cNvCxnSpPr/>
          <p:nvPr/>
        </p:nvCxnSpPr>
        <p:spPr>
          <a:xfrm flipH="1">
            <a:off x="6513534" y="2091847"/>
            <a:ext cx="2016691" cy="0"/>
          </a:xfrm>
          <a:prstGeom prst="straightConnector1">
            <a:avLst/>
          </a:prstGeom>
          <a:ln w="5715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03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6" y="185350"/>
            <a:ext cx="10723035" cy="999689"/>
          </a:xfrm>
        </p:spPr>
        <p:txBody>
          <a:bodyPr/>
          <a:lstStyle/>
          <a:p>
            <a:r>
              <a:rPr lang="en-US" dirty="0"/>
              <a:t>In this lecture:</a:t>
            </a:r>
          </a:p>
        </p:txBody>
      </p:sp>
      <p:sp>
        <p:nvSpPr>
          <p:cNvPr id="3" name="Content Placeholder 2"/>
          <p:cNvSpPr>
            <a:spLocks noGrp="1"/>
          </p:cNvSpPr>
          <p:nvPr>
            <p:ph idx="1"/>
          </p:nvPr>
        </p:nvSpPr>
        <p:spPr/>
        <p:txBody>
          <a:bodyPr/>
          <a:lstStyle/>
          <a:p>
            <a:r>
              <a:rPr lang="en-US" dirty="0"/>
              <a:t>We start new topic – roots of equation</a:t>
            </a:r>
          </a:p>
        </p:txBody>
      </p:sp>
    </p:spTree>
    <p:extLst>
      <p:ext uri="{BB962C8B-B14F-4D97-AF65-F5344CB8AC3E}">
        <p14:creationId xmlns:p14="http://schemas.microsoft.com/office/powerpoint/2010/main" val="17870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14" y="222422"/>
            <a:ext cx="10723035" cy="871152"/>
          </a:xfrm>
        </p:spPr>
        <p:txBody>
          <a:bodyPr/>
          <a:lstStyle/>
          <a:p>
            <a:r>
              <a:rPr lang="en-US" dirty="0"/>
              <a:t>Definition</a:t>
            </a:r>
          </a:p>
        </p:txBody>
      </p:sp>
      <p:sp>
        <p:nvSpPr>
          <p:cNvPr id="3" name="Content Placeholder 2"/>
          <p:cNvSpPr>
            <a:spLocks noGrp="1"/>
          </p:cNvSpPr>
          <p:nvPr>
            <p:ph idx="1"/>
          </p:nvPr>
        </p:nvSpPr>
        <p:spPr>
          <a:xfrm>
            <a:off x="432486" y="1365423"/>
            <a:ext cx="11454715" cy="5109518"/>
          </a:xfrm>
        </p:spPr>
        <p:txBody>
          <a:bodyPr>
            <a:normAutofit lnSpcReduction="10000"/>
          </a:bodyPr>
          <a:lstStyle/>
          <a:p>
            <a:pPr marL="0" indent="0">
              <a:buNone/>
            </a:pPr>
            <a:r>
              <a:rPr lang="en-US" dirty="0"/>
              <a:t>If  f(x) is a function of a real or complex variable  x , then a number  r  (x=r)  for which    </a:t>
            </a:r>
            <a:r>
              <a:rPr lang="en-US" dirty="0">
                <a:solidFill>
                  <a:schemeClr val="tx1"/>
                </a:solidFill>
              </a:rPr>
              <a:t>f(r)=0</a:t>
            </a:r>
            <a:r>
              <a:rPr lang="en-US" dirty="0"/>
              <a:t>   is called a </a:t>
            </a:r>
            <a:r>
              <a:rPr lang="en-US" b="1" dirty="0">
                <a:solidFill>
                  <a:schemeClr val="tx1"/>
                </a:solidFill>
              </a:rPr>
              <a:t>root </a:t>
            </a:r>
            <a:r>
              <a:rPr lang="en-US" dirty="0"/>
              <a:t>or a </a:t>
            </a:r>
            <a:r>
              <a:rPr lang="en-US" b="1" dirty="0">
                <a:solidFill>
                  <a:schemeClr val="tx1"/>
                </a:solidFill>
              </a:rPr>
              <a:t>zero</a:t>
            </a:r>
            <a:r>
              <a:rPr lang="en-US" dirty="0"/>
              <a:t> of f(x).</a:t>
            </a:r>
          </a:p>
          <a:p>
            <a:pPr marL="0" indent="0">
              <a:buNone/>
            </a:pPr>
            <a:endParaRPr lang="en-US" dirty="0"/>
          </a:p>
          <a:p>
            <a:pPr marL="0" indent="0">
              <a:buNone/>
            </a:pPr>
            <a:r>
              <a:rPr lang="en-US" dirty="0"/>
              <a:t>Example:   function     f(x) = 12*x^2  </a:t>
            </a:r>
            <a:r>
              <a:rPr lang="en-US"/>
              <a:t>- 11*</a:t>
            </a:r>
            <a:r>
              <a:rPr lang="en-US" dirty="0"/>
              <a:t>x + 2    has two roots:  1/4 and 2/3</a:t>
            </a:r>
          </a:p>
          <a:p>
            <a:pPr marL="0" indent="0">
              <a:buNone/>
            </a:pPr>
            <a:r>
              <a:rPr lang="en-US" dirty="0"/>
              <a:t>To verify this we can write f(x) in its factored form: </a:t>
            </a:r>
          </a:p>
          <a:p>
            <a:pPr marL="0" indent="0" algn="ctr">
              <a:buNone/>
            </a:pPr>
            <a:r>
              <a:rPr lang="en-US" dirty="0"/>
              <a:t>f(x) = (4x – 1)(3x – 2)</a:t>
            </a:r>
          </a:p>
          <a:p>
            <a:pPr marL="0" indent="0">
              <a:buNone/>
            </a:pPr>
            <a:r>
              <a:rPr lang="en-US" dirty="0"/>
              <a:t>Another example:</a:t>
            </a:r>
          </a:p>
          <a:p>
            <a:pPr marL="0" indent="0" algn="ctr">
              <a:buNone/>
            </a:pPr>
            <a:r>
              <a:rPr lang="en-US" dirty="0"/>
              <a:t>f(x) = sin(x) – x</a:t>
            </a:r>
          </a:p>
          <a:p>
            <a:pPr marL="0" indent="0">
              <a:buNone/>
            </a:pPr>
            <a:r>
              <a:rPr lang="en-US" dirty="0"/>
              <a:t>Roots?  How many?</a:t>
            </a:r>
          </a:p>
        </p:txBody>
      </p:sp>
    </p:spTree>
    <p:extLst>
      <p:ext uri="{BB962C8B-B14F-4D97-AF65-F5344CB8AC3E}">
        <p14:creationId xmlns:p14="http://schemas.microsoft.com/office/powerpoint/2010/main" val="167214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414B-2F5D-384A-B8FA-13C2EE9A0B9F}"/>
              </a:ext>
            </a:extLst>
          </p:cNvPr>
          <p:cNvSpPr>
            <a:spLocks noGrp="1"/>
          </p:cNvSpPr>
          <p:nvPr>
            <p:ph type="title"/>
          </p:nvPr>
        </p:nvSpPr>
        <p:spPr/>
        <p:txBody>
          <a:bodyPr/>
          <a:lstStyle/>
          <a:p>
            <a:r>
              <a:rPr lang="en-US" dirty="0"/>
              <a:t>Do not Need a numerical method</a:t>
            </a:r>
          </a:p>
        </p:txBody>
      </p:sp>
      <p:sp>
        <p:nvSpPr>
          <p:cNvPr id="3" name="Content Placeholder 2">
            <a:extLst>
              <a:ext uri="{FF2B5EF4-FFF2-40B4-BE49-F238E27FC236}">
                <a16:creationId xmlns:a16="http://schemas.microsoft.com/office/drawing/2014/main" id="{8A28FCAF-0430-AF47-A748-0492B0E8E067}"/>
              </a:ext>
            </a:extLst>
          </p:cNvPr>
          <p:cNvSpPr>
            <a:spLocks noGrp="1"/>
          </p:cNvSpPr>
          <p:nvPr>
            <p:ph idx="1"/>
          </p:nvPr>
        </p:nvSpPr>
        <p:spPr/>
        <p:txBody>
          <a:bodyPr/>
          <a:lstStyle/>
          <a:p>
            <a:endParaRPr lang="en-US"/>
          </a:p>
        </p:txBody>
      </p:sp>
      <p:grpSp>
        <p:nvGrpSpPr>
          <p:cNvPr id="9" name="Group 8">
            <a:extLst>
              <a:ext uri="{FF2B5EF4-FFF2-40B4-BE49-F238E27FC236}">
                <a16:creationId xmlns:a16="http://schemas.microsoft.com/office/drawing/2014/main" id="{713DA1DA-4A7A-A641-88D8-03C6ADAA06E4}"/>
              </a:ext>
            </a:extLst>
          </p:cNvPr>
          <p:cNvGrpSpPr/>
          <p:nvPr/>
        </p:nvGrpSpPr>
        <p:grpSpPr>
          <a:xfrm>
            <a:off x="4172959" y="2208064"/>
            <a:ext cx="4816440" cy="3047400"/>
            <a:chOff x="4172959" y="2208064"/>
            <a:chExt cx="4816440" cy="30474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29232D6-1AEB-EC45-8334-8D526326E21B}"/>
                    </a:ext>
                  </a:extLst>
                </p14:cNvPr>
                <p14:cNvContentPartPr/>
                <p14:nvPr/>
              </p14:nvContentPartPr>
              <p14:xfrm>
                <a:off x="5556439" y="2208064"/>
                <a:ext cx="397080" cy="3047400"/>
              </p14:xfrm>
            </p:contentPart>
          </mc:Choice>
          <mc:Fallback xmlns="">
            <p:pic>
              <p:nvPicPr>
                <p:cNvPr id="4" name="Ink 3">
                  <a:extLst>
                    <a:ext uri="{FF2B5EF4-FFF2-40B4-BE49-F238E27FC236}">
                      <a16:creationId xmlns:a16="http://schemas.microsoft.com/office/drawing/2014/main" id="{E29232D6-1AEB-EC45-8334-8D526326E21B}"/>
                    </a:ext>
                  </a:extLst>
                </p:cNvPr>
                <p:cNvPicPr/>
                <p:nvPr/>
              </p:nvPicPr>
              <p:blipFill>
                <a:blip r:embed="rId3"/>
                <a:stretch>
                  <a:fillRect/>
                </a:stretch>
              </p:blipFill>
              <p:spPr>
                <a:xfrm>
                  <a:off x="5548879" y="2200504"/>
                  <a:ext cx="412200" cy="306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4A43645-6D51-BC4A-A027-7188AE8720DA}"/>
                    </a:ext>
                  </a:extLst>
                </p14:cNvPr>
                <p14:cNvContentPartPr/>
                <p14:nvPr/>
              </p14:nvContentPartPr>
              <p14:xfrm>
                <a:off x="4172959" y="3783784"/>
                <a:ext cx="4352760" cy="292320"/>
              </p14:xfrm>
            </p:contentPart>
          </mc:Choice>
          <mc:Fallback xmlns="">
            <p:pic>
              <p:nvPicPr>
                <p:cNvPr id="5" name="Ink 4">
                  <a:extLst>
                    <a:ext uri="{FF2B5EF4-FFF2-40B4-BE49-F238E27FC236}">
                      <a16:creationId xmlns:a16="http://schemas.microsoft.com/office/drawing/2014/main" id="{24A43645-6D51-BC4A-A027-7188AE8720DA}"/>
                    </a:ext>
                  </a:extLst>
                </p:cNvPr>
                <p:cNvPicPr/>
                <p:nvPr/>
              </p:nvPicPr>
              <p:blipFill>
                <a:blip r:embed="rId5"/>
                <a:stretch>
                  <a:fillRect/>
                </a:stretch>
              </p:blipFill>
              <p:spPr>
                <a:xfrm>
                  <a:off x="4165399" y="3776224"/>
                  <a:ext cx="43678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ACAA352-78C9-604D-96A6-832D4CEAB0B5}"/>
                    </a:ext>
                  </a:extLst>
                </p14:cNvPr>
                <p14:cNvContentPartPr/>
                <p14:nvPr/>
              </p14:nvContentPartPr>
              <p14:xfrm>
                <a:off x="8447959" y="3988264"/>
                <a:ext cx="211320" cy="195120"/>
              </p14:xfrm>
            </p:contentPart>
          </mc:Choice>
          <mc:Fallback xmlns="">
            <p:pic>
              <p:nvPicPr>
                <p:cNvPr id="6" name="Ink 5">
                  <a:extLst>
                    <a:ext uri="{FF2B5EF4-FFF2-40B4-BE49-F238E27FC236}">
                      <a16:creationId xmlns:a16="http://schemas.microsoft.com/office/drawing/2014/main" id="{AACAA352-78C9-604D-96A6-832D4CEAB0B5}"/>
                    </a:ext>
                  </a:extLst>
                </p:cNvPr>
                <p:cNvPicPr/>
                <p:nvPr/>
              </p:nvPicPr>
              <p:blipFill>
                <a:blip r:embed="rId7"/>
                <a:stretch>
                  <a:fillRect/>
                </a:stretch>
              </p:blipFill>
              <p:spPr>
                <a:xfrm>
                  <a:off x="8440399" y="3980704"/>
                  <a:ext cx="226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E867C1B-71FF-794E-BBDB-65573D56C777}"/>
                    </a:ext>
                  </a:extLst>
                </p14:cNvPr>
                <p14:cNvContentPartPr/>
                <p14:nvPr/>
              </p14:nvContentPartPr>
              <p14:xfrm>
                <a:off x="8747479" y="4221544"/>
                <a:ext cx="192240" cy="120240"/>
              </p14:xfrm>
            </p:contentPart>
          </mc:Choice>
          <mc:Fallback xmlns="">
            <p:pic>
              <p:nvPicPr>
                <p:cNvPr id="7" name="Ink 6">
                  <a:extLst>
                    <a:ext uri="{FF2B5EF4-FFF2-40B4-BE49-F238E27FC236}">
                      <a16:creationId xmlns:a16="http://schemas.microsoft.com/office/drawing/2014/main" id="{7E867C1B-71FF-794E-BBDB-65573D56C777}"/>
                    </a:ext>
                  </a:extLst>
                </p:cNvPr>
                <p:cNvPicPr/>
                <p:nvPr/>
              </p:nvPicPr>
              <p:blipFill>
                <a:blip r:embed="rId9"/>
                <a:stretch>
                  <a:fillRect/>
                </a:stretch>
              </p:blipFill>
              <p:spPr>
                <a:xfrm>
                  <a:off x="8739919" y="4213984"/>
                  <a:ext cx="207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C1350B12-BF52-5A41-AD57-565B3474FB7C}"/>
                    </a:ext>
                  </a:extLst>
                </p14:cNvPr>
                <p14:cNvContentPartPr/>
                <p14:nvPr/>
              </p14:nvContentPartPr>
              <p14:xfrm>
                <a:off x="8774119" y="4221544"/>
                <a:ext cx="215280" cy="225360"/>
              </p14:xfrm>
            </p:contentPart>
          </mc:Choice>
          <mc:Fallback xmlns="">
            <p:pic>
              <p:nvPicPr>
                <p:cNvPr id="8" name="Ink 7">
                  <a:extLst>
                    <a:ext uri="{FF2B5EF4-FFF2-40B4-BE49-F238E27FC236}">
                      <a16:creationId xmlns:a16="http://schemas.microsoft.com/office/drawing/2014/main" id="{C1350B12-BF52-5A41-AD57-565B3474FB7C}"/>
                    </a:ext>
                  </a:extLst>
                </p:cNvPr>
                <p:cNvPicPr/>
                <p:nvPr/>
              </p:nvPicPr>
              <p:blipFill>
                <a:blip r:embed="rId11"/>
                <a:stretch>
                  <a:fillRect/>
                </a:stretch>
              </p:blipFill>
              <p:spPr>
                <a:xfrm>
                  <a:off x="8766559" y="4213984"/>
                  <a:ext cx="230040" cy="240480"/>
                </a:xfrm>
                <a:prstGeom prst="rect">
                  <a:avLst/>
                </a:prstGeom>
              </p:spPr>
            </p:pic>
          </mc:Fallback>
        </mc:AlternateContent>
      </p:grpSp>
      <p:grpSp>
        <p:nvGrpSpPr>
          <p:cNvPr id="16" name="Group 15">
            <a:extLst>
              <a:ext uri="{FF2B5EF4-FFF2-40B4-BE49-F238E27FC236}">
                <a16:creationId xmlns:a16="http://schemas.microsoft.com/office/drawing/2014/main" id="{8E10C4D9-CEAC-E74C-8795-A5155F1E7F79}"/>
              </a:ext>
            </a:extLst>
          </p:cNvPr>
          <p:cNvGrpSpPr/>
          <p:nvPr/>
        </p:nvGrpSpPr>
        <p:grpSpPr>
          <a:xfrm>
            <a:off x="5301559" y="1935544"/>
            <a:ext cx="671040" cy="381960"/>
            <a:chOff x="5301559" y="1935544"/>
            <a:chExt cx="671040" cy="381960"/>
          </a:xfrm>
        </p:grpSpPr>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C5A48295-130C-584B-B51D-83F38DBB680B}"/>
                    </a:ext>
                  </a:extLst>
                </p14:cNvPr>
                <p14:cNvContentPartPr/>
                <p14:nvPr/>
              </p14:nvContentPartPr>
              <p14:xfrm>
                <a:off x="5388679" y="1935544"/>
                <a:ext cx="107640" cy="381960"/>
              </p14:xfrm>
            </p:contentPart>
          </mc:Choice>
          <mc:Fallback xmlns="">
            <p:pic>
              <p:nvPicPr>
                <p:cNvPr id="10" name="Ink 9">
                  <a:extLst>
                    <a:ext uri="{FF2B5EF4-FFF2-40B4-BE49-F238E27FC236}">
                      <a16:creationId xmlns:a16="http://schemas.microsoft.com/office/drawing/2014/main" id="{C5A48295-130C-584B-B51D-83F38DBB680B}"/>
                    </a:ext>
                  </a:extLst>
                </p:cNvPr>
                <p:cNvPicPr/>
                <p:nvPr/>
              </p:nvPicPr>
              <p:blipFill>
                <a:blip r:embed="rId13"/>
                <a:stretch>
                  <a:fillRect/>
                </a:stretch>
              </p:blipFill>
              <p:spPr>
                <a:xfrm>
                  <a:off x="5381119" y="1927984"/>
                  <a:ext cx="1224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024D9BF-48C0-C647-B799-AAC5DAA8DE1F}"/>
                    </a:ext>
                  </a:extLst>
                </p14:cNvPr>
                <p14:cNvContentPartPr/>
                <p14:nvPr/>
              </p14:nvContentPartPr>
              <p14:xfrm>
                <a:off x="5301559" y="2156224"/>
                <a:ext cx="198360" cy="13320"/>
              </p14:xfrm>
            </p:contentPart>
          </mc:Choice>
          <mc:Fallback xmlns="">
            <p:pic>
              <p:nvPicPr>
                <p:cNvPr id="11" name="Ink 10">
                  <a:extLst>
                    <a:ext uri="{FF2B5EF4-FFF2-40B4-BE49-F238E27FC236}">
                      <a16:creationId xmlns:a16="http://schemas.microsoft.com/office/drawing/2014/main" id="{5024D9BF-48C0-C647-B799-AAC5DAA8DE1F}"/>
                    </a:ext>
                  </a:extLst>
                </p:cNvPr>
                <p:cNvPicPr/>
                <p:nvPr/>
              </p:nvPicPr>
              <p:blipFill>
                <a:blip r:embed="rId15"/>
                <a:stretch>
                  <a:fillRect/>
                </a:stretch>
              </p:blipFill>
              <p:spPr>
                <a:xfrm>
                  <a:off x="5293999" y="2148664"/>
                  <a:ext cx="213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33CCC16-56B7-1E4A-B726-0F37C55A55FE}"/>
                    </a:ext>
                  </a:extLst>
                </p14:cNvPr>
                <p14:cNvContentPartPr/>
                <p14:nvPr/>
              </p14:nvContentPartPr>
              <p14:xfrm>
                <a:off x="5599639" y="1984144"/>
                <a:ext cx="100080" cy="147240"/>
              </p14:xfrm>
            </p:contentPart>
          </mc:Choice>
          <mc:Fallback xmlns="">
            <p:pic>
              <p:nvPicPr>
                <p:cNvPr id="12" name="Ink 11">
                  <a:extLst>
                    <a:ext uri="{FF2B5EF4-FFF2-40B4-BE49-F238E27FC236}">
                      <a16:creationId xmlns:a16="http://schemas.microsoft.com/office/drawing/2014/main" id="{033CCC16-56B7-1E4A-B726-0F37C55A55FE}"/>
                    </a:ext>
                  </a:extLst>
                </p:cNvPr>
                <p:cNvPicPr/>
                <p:nvPr/>
              </p:nvPicPr>
              <p:blipFill>
                <a:blip r:embed="rId17"/>
                <a:stretch>
                  <a:fillRect/>
                </a:stretch>
              </p:blipFill>
              <p:spPr>
                <a:xfrm>
                  <a:off x="5592079" y="1976584"/>
                  <a:ext cx="115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B08072BE-F0A2-C448-9BD1-A5ACB49A0C75}"/>
                    </a:ext>
                  </a:extLst>
                </p14:cNvPr>
                <p14:cNvContentPartPr/>
                <p14:nvPr/>
              </p14:nvContentPartPr>
              <p14:xfrm>
                <a:off x="5715199" y="2032744"/>
                <a:ext cx="111600" cy="128520"/>
              </p14:xfrm>
            </p:contentPart>
          </mc:Choice>
          <mc:Fallback xmlns="">
            <p:pic>
              <p:nvPicPr>
                <p:cNvPr id="13" name="Ink 12">
                  <a:extLst>
                    <a:ext uri="{FF2B5EF4-FFF2-40B4-BE49-F238E27FC236}">
                      <a16:creationId xmlns:a16="http://schemas.microsoft.com/office/drawing/2014/main" id="{B08072BE-F0A2-C448-9BD1-A5ACB49A0C75}"/>
                    </a:ext>
                  </a:extLst>
                </p:cNvPr>
                <p:cNvPicPr/>
                <p:nvPr/>
              </p:nvPicPr>
              <p:blipFill>
                <a:blip r:embed="rId19"/>
                <a:stretch>
                  <a:fillRect/>
                </a:stretch>
              </p:blipFill>
              <p:spPr>
                <a:xfrm>
                  <a:off x="5707639" y="2025184"/>
                  <a:ext cx="126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B95D2BDD-B5FC-7B44-996B-16B541F38231}"/>
                    </a:ext>
                  </a:extLst>
                </p14:cNvPr>
                <p14:cNvContentPartPr/>
                <p14:nvPr/>
              </p14:nvContentPartPr>
              <p14:xfrm>
                <a:off x="5690359" y="2042464"/>
                <a:ext cx="96120" cy="104400"/>
              </p14:xfrm>
            </p:contentPart>
          </mc:Choice>
          <mc:Fallback xmlns="">
            <p:pic>
              <p:nvPicPr>
                <p:cNvPr id="14" name="Ink 13">
                  <a:extLst>
                    <a:ext uri="{FF2B5EF4-FFF2-40B4-BE49-F238E27FC236}">
                      <a16:creationId xmlns:a16="http://schemas.microsoft.com/office/drawing/2014/main" id="{B95D2BDD-B5FC-7B44-996B-16B541F38231}"/>
                    </a:ext>
                  </a:extLst>
                </p:cNvPr>
                <p:cNvPicPr/>
                <p:nvPr/>
              </p:nvPicPr>
              <p:blipFill>
                <a:blip r:embed="rId21"/>
                <a:stretch>
                  <a:fillRect/>
                </a:stretch>
              </p:blipFill>
              <p:spPr>
                <a:xfrm>
                  <a:off x="5682799" y="2034904"/>
                  <a:ext cx="111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B1FA2FBF-36B7-8845-9CAC-44B48C3C29B9}"/>
                    </a:ext>
                  </a:extLst>
                </p14:cNvPr>
                <p14:cNvContentPartPr/>
                <p14:nvPr/>
              </p14:nvContentPartPr>
              <p14:xfrm>
                <a:off x="5855959" y="1935544"/>
                <a:ext cx="116640" cy="225360"/>
              </p14:xfrm>
            </p:contentPart>
          </mc:Choice>
          <mc:Fallback xmlns="">
            <p:pic>
              <p:nvPicPr>
                <p:cNvPr id="15" name="Ink 14">
                  <a:extLst>
                    <a:ext uri="{FF2B5EF4-FFF2-40B4-BE49-F238E27FC236}">
                      <a16:creationId xmlns:a16="http://schemas.microsoft.com/office/drawing/2014/main" id="{B1FA2FBF-36B7-8845-9CAC-44B48C3C29B9}"/>
                    </a:ext>
                  </a:extLst>
                </p:cNvPr>
                <p:cNvPicPr/>
                <p:nvPr/>
              </p:nvPicPr>
              <p:blipFill>
                <a:blip r:embed="rId23"/>
                <a:stretch>
                  <a:fillRect/>
                </a:stretch>
              </p:blipFill>
              <p:spPr>
                <a:xfrm>
                  <a:off x="5848399" y="1927984"/>
                  <a:ext cx="131400" cy="240480"/>
                </a:xfrm>
                <a:prstGeom prst="rect">
                  <a:avLst/>
                </a:prstGeom>
              </p:spPr>
            </p:pic>
          </mc:Fallback>
        </mc:AlternateContent>
      </p:grpSp>
      <p:grpSp>
        <p:nvGrpSpPr>
          <p:cNvPr id="19" name="Group 18">
            <a:extLst>
              <a:ext uri="{FF2B5EF4-FFF2-40B4-BE49-F238E27FC236}">
                <a16:creationId xmlns:a16="http://schemas.microsoft.com/office/drawing/2014/main" id="{6F195C2F-3E8F-D045-BD85-914AE97F4332}"/>
              </a:ext>
            </a:extLst>
          </p:cNvPr>
          <p:cNvGrpSpPr/>
          <p:nvPr/>
        </p:nvGrpSpPr>
        <p:grpSpPr>
          <a:xfrm>
            <a:off x="3837079" y="3146584"/>
            <a:ext cx="4473720" cy="1472760"/>
            <a:chOff x="3837079" y="3146584"/>
            <a:chExt cx="4473720" cy="147276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7FD0C09-29AF-874B-B762-B9540590BF37}"/>
                    </a:ext>
                  </a:extLst>
                </p14:cNvPr>
                <p14:cNvContentPartPr/>
                <p14:nvPr/>
              </p14:nvContentPartPr>
              <p14:xfrm>
                <a:off x="5797639" y="3487504"/>
                <a:ext cx="2513160" cy="1131840"/>
              </p14:xfrm>
            </p:contentPart>
          </mc:Choice>
          <mc:Fallback xmlns="">
            <p:pic>
              <p:nvPicPr>
                <p:cNvPr id="17" name="Ink 16">
                  <a:extLst>
                    <a:ext uri="{FF2B5EF4-FFF2-40B4-BE49-F238E27FC236}">
                      <a16:creationId xmlns:a16="http://schemas.microsoft.com/office/drawing/2014/main" id="{27FD0C09-29AF-874B-B762-B9540590BF37}"/>
                    </a:ext>
                  </a:extLst>
                </p:cNvPr>
                <p:cNvPicPr/>
                <p:nvPr/>
              </p:nvPicPr>
              <p:blipFill>
                <a:blip r:embed="rId25"/>
                <a:stretch>
                  <a:fillRect/>
                </a:stretch>
              </p:blipFill>
              <p:spPr>
                <a:xfrm>
                  <a:off x="5790079" y="3480304"/>
                  <a:ext cx="2528280" cy="1146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7A7E663D-56D6-0A43-8E4F-4191C026F449}"/>
                    </a:ext>
                  </a:extLst>
                </p14:cNvPr>
                <p14:cNvContentPartPr/>
                <p14:nvPr/>
              </p14:nvContentPartPr>
              <p14:xfrm>
                <a:off x="3837079" y="3146584"/>
                <a:ext cx="1980000" cy="1183680"/>
              </p14:xfrm>
            </p:contentPart>
          </mc:Choice>
          <mc:Fallback xmlns="">
            <p:pic>
              <p:nvPicPr>
                <p:cNvPr id="18" name="Ink 17">
                  <a:extLst>
                    <a:ext uri="{FF2B5EF4-FFF2-40B4-BE49-F238E27FC236}">
                      <a16:creationId xmlns:a16="http://schemas.microsoft.com/office/drawing/2014/main" id="{7A7E663D-56D6-0A43-8E4F-4191C026F449}"/>
                    </a:ext>
                  </a:extLst>
                </p:cNvPr>
                <p:cNvPicPr/>
                <p:nvPr/>
              </p:nvPicPr>
              <p:blipFill>
                <a:blip r:embed="rId27"/>
                <a:stretch>
                  <a:fillRect/>
                </a:stretch>
              </p:blipFill>
              <p:spPr>
                <a:xfrm>
                  <a:off x="3829519" y="3139024"/>
                  <a:ext cx="1995120" cy="119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B6464E41-0C64-1A47-8AF6-6E1F6A2626B1}"/>
                  </a:ext>
                </a:extLst>
              </p14:cNvPr>
              <p14:cNvContentPartPr/>
              <p14:nvPr/>
            </p14:nvContentPartPr>
            <p14:xfrm>
              <a:off x="6835159" y="3889264"/>
              <a:ext cx="70920" cy="83880"/>
            </p14:xfrm>
          </p:contentPart>
        </mc:Choice>
        <mc:Fallback xmlns="">
          <p:pic>
            <p:nvPicPr>
              <p:cNvPr id="20" name="Ink 19">
                <a:extLst>
                  <a:ext uri="{FF2B5EF4-FFF2-40B4-BE49-F238E27FC236}">
                    <a16:creationId xmlns:a16="http://schemas.microsoft.com/office/drawing/2014/main" id="{B6464E41-0C64-1A47-8AF6-6E1F6A2626B1}"/>
                  </a:ext>
                </a:extLst>
              </p:cNvPr>
              <p:cNvPicPr/>
              <p:nvPr/>
            </p:nvPicPr>
            <p:blipFill>
              <a:blip r:embed="rId29"/>
              <a:stretch>
                <a:fillRect/>
              </a:stretch>
            </p:blipFill>
            <p:spPr>
              <a:xfrm>
                <a:off x="6827599" y="3882064"/>
                <a:ext cx="86040" cy="99000"/>
              </a:xfrm>
              <a:prstGeom prst="rect">
                <a:avLst/>
              </a:prstGeom>
            </p:spPr>
          </p:pic>
        </mc:Fallback>
      </mc:AlternateContent>
      <p:grpSp>
        <p:nvGrpSpPr>
          <p:cNvPr id="25" name="Group 24">
            <a:extLst>
              <a:ext uri="{FF2B5EF4-FFF2-40B4-BE49-F238E27FC236}">
                <a16:creationId xmlns:a16="http://schemas.microsoft.com/office/drawing/2014/main" id="{4C6D95A6-1D2D-FE43-922D-96DCEE670A0F}"/>
              </a:ext>
            </a:extLst>
          </p:cNvPr>
          <p:cNvGrpSpPr/>
          <p:nvPr/>
        </p:nvGrpSpPr>
        <p:grpSpPr>
          <a:xfrm>
            <a:off x="6614479" y="4221544"/>
            <a:ext cx="374400" cy="399960"/>
            <a:chOff x="6614479" y="4221544"/>
            <a:chExt cx="374400" cy="39996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1A8E3F53-3683-B84A-AFED-971B2BD58EDC}"/>
                    </a:ext>
                  </a:extLst>
                </p14:cNvPr>
                <p14:cNvContentPartPr/>
                <p14:nvPr/>
              </p14:nvContentPartPr>
              <p14:xfrm>
                <a:off x="6731119" y="4221544"/>
                <a:ext cx="20160" cy="141480"/>
              </p14:xfrm>
            </p:contentPart>
          </mc:Choice>
          <mc:Fallback xmlns="">
            <p:pic>
              <p:nvPicPr>
                <p:cNvPr id="21" name="Ink 20">
                  <a:extLst>
                    <a:ext uri="{FF2B5EF4-FFF2-40B4-BE49-F238E27FC236}">
                      <a16:creationId xmlns:a16="http://schemas.microsoft.com/office/drawing/2014/main" id="{1A8E3F53-3683-B84A-AFED-971B2BD58EDC}"/>
                    </a:ext>
                  </a:extLst>
                </p:cNvPr>
                <p:cNvPicPr/>
                <p:nvPr/>
              </p:nvPicPr>
              <p:blipFill>
                <a:blip r:embed="rId31"/>
                <a:stretch>
                  <a:fillRect/>
                </a:stretch>
              </p:blipFill>
              <p:spPr>
                <a:xfrm>
                  <a:off x="6723559" y="4213984"/>
                  <a:ext cx="35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35E55921-D5D2-BC44-9C86-C750FBFCA7D5}"/>
                    </a:ext>
                  </a:extLst>
                </p14:cNvPr>
                <p14:cNvContentPartPr/>
                <p14:nvPr/>
              </p14:nvContentPartPr>
              <p14:xfrm>
                <a:off x="6614479" y="4233064"/>
                <a:ext cx="182160" cy="138960"/>
              </p14:xfrm>
            </p:contentPart>
          </mc:Choice>
          <mc:Fallback xmlns="">
            <p:pic>
              <p:nvPicPr>
                <p:cNvPr id="22" name="Ink 21">
                  <a:extLst>
                    <a:ext uri="{FF2B5EF4-FFF2-40B4-BE49-F238E27FC236}">
                      <a16:creationId xmlns:a16="http://schemas.microsoft.com/office/drawing/2014/main" id="{35E55921-D5D2-BC44-9C86-C750FBFCA7D5}"/>
                    </a:ext>
                  </a:extLst>
                </p:cNvPr>
                <p:cNvPicPr/>
                <p:nvPr/>
              </p:nvPicPr>
              <p:blipFill>
                <a:blip r:embed="rId33"/>
                <a:stretch>
                  <a:fillRect/>
                </a:stretch>
              </p:blipFill>
              <p:spPr>
                <a:xfrm>
                  <a:off x="6606919" y="4225504"/>
                  <a:ext cx="197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70B56AC7-30B8-CD45-AE7A-1CDB754C9FDF}"/>
                    </a:ext>
                  </a:extLst>
                </p14:cNvPr>
                <p14:cNvContentPartPr/>
                <p14:nvPr/>
              </p14:nvContentPartPr>
              <p14:xfrm>
                <a:off x="6681439" y="4318744"/>
                <a:ext cx="205920" cy="243720"/>
              </p14:xfrm>
            </p:contentPart>
          </mc:Choice>
          <mc:Fallback xmlns="">
            <p:pic>
              <p:nvPicPr>
                <p:cNvPr id="23" name="Ink 22">
                  <a:extLst>
                    <a:ext uri="{FF2B5EF4-FFF2-40B4-BE49-F238E27FC236}">
                      <a16:creationId xmlns:a16="http://schemas.microsoft.com/office/drawing/2014/main" id="{70B56AC7-30B8-CD45-AE7A-1CDB754C9FDF}"/>
                    </a:ext>
                  </a:extLst>
                </p:cNvPr>
                <p:cNvPicPr/>
                <p:nvPr/>
              </p:nvPicPr>
              <p:blipFill>
                <a:blip r:embed="rId35"/>
                <a:stretch>
                  <a:fillRect/>
                </a:stretch>
              </p:blipFill>
              <p:spPr>
                <a:xfrm>
                  <a:off x="6673879" y="4311544"/>
                  <a:ext cx="2210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FEA2F0FC-7356-934B-B72B-F149BF834A66}"/>
                    </a:ext>
                  </a:extLst>
                </p14:cNvPr>
                <p14:cNvContentPartPr/>
                <p14:nvPr/>
              </p14:nvContentPartPr>
              <p14:xfrm>
                <a:off x="6851359" y="4480024"/>
                <a:ext cx="137520" cy="141480"/>
              </p14:xfrm>
            </p:contentPart>
          </mc:Choice>
          <mc:Fallback xmlns="">
            <p:pic>
              <p:nvPicPr>
                <p:cNvPr id="24" name="Ink 23">
                  <a:extLst>
                    <a:ext uri="{FF2B5EF4-FFF2-40B4-BE49-F238E27FC236}">
                      <a16:creationId xmlns:a16="http://schemas.microsoft.com/office/drawing/2014/main" id="{FEA2F0FC-7356-934B-B72B-F149BF834A66}"/>
                    </a:ext>
                  </a:extLst>
                </p:cNvPr>
                <p:cNvPicPr/>
                <p:nvPr/>
              </p:nvPicPr>
              <p:blipFill>
                <a:blip r:embed="rId37"/>
                <a:stretch>
                  <a:fillRect/>
                </a:stretch>
              </p:blipFill>
              <p:spPr>
                <a:xfrm>
                  <a:off x="6843799" y="4472464"/>
                  <a:ext cx="152640" cy="156600"/>
                </a:xfrm>
                <a:prstGeom prst="rect">
                  <a:avLst/>
                </a:prstGeom>
              </p:spPr>
            </p:pic>
          </mc:Fallback>
        </mc:AlternateContent>
      </p:grpSp>
      <p:grpSp>
        <p:nvGrpSpPr>
          <p:cNvPr id="34" name="Group 33">
            <a:extLst>
              <a:ext uri="{FF2B5EF4-FFF2-40B4-BE49-F238E27FC236}">
                <a16:creationId xmlns:a16="http://schemas.microsoft.com/office/drawing/2014/main" id="{2F1656E0-0C83-FD49-8314-F6CAAA570BA1}"/>
              </a:ext>
            </a:extLst>
          </p:cNvPr>
          <p:cNvGrpSpPr/>
          <p:nvPr/>
        </p:nvGrpSpPr>
        <p:grpSpPr>
          <a:xfrm>
            <a:off x="7884919" y="4552384"/>
            <a:ext cx="855000" cy="360000"/>
            <a:chOff x="7884919" y="4552384"/>
            <a:chExt cx="855000" cy="360000"/>
          </a:xfrm>
        </p:grpSpPr>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87CFAC67-9F61-5241-8BAE-B911626B35A7}"/>
                    </a:ext>
                  </a:extLst>
                </p14:cNvPr>
                <p14:cNvContentPartPr/>
                <p14:nvPr/>
              </p14:nvContentPartPr>
              <p14:xfrm>
                <a:off x="7884919" y="4581544"/>
                <a:ext cx="132480" cy="157320"/>
              </p14:xfrm>
            </p:contentPart>
          </mc:Choice>
          <mc:Fallback xmlns="">
            <p:pic>
              <p:nvPicPr>
                <p:cNvPr id="26" name="Ink 25">
                  <a:extLst>
                    <a:ext uri="{FF2B5EF4-FFF2-40B4-BE49-F238E27FC236}">
                      <a16:creationId xmlns:a16="http://schemas.microsoft.com/office/drawing/2014/main" id="{87CFAC67-9F61-5241-8BAE-B911626B35A7}"/>
                    </a:ext>
                  </a:extLst>
                </p:cNvPr>
                <p:cNvPicPr/>
                <p:nvPr/>
              </p:nvPicPr>
              <p:blipFill>
                <a:blip r:embed="rId39"/>
                <a:stretch>
                  <a:fillRect/>
                </a:stretch>
              </p:blipFill>
              <p:spPr>
                <a:xfrm>
                  <a:off x="7877359" y="4573984"/>
                  <a:ext cx="147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3099F588-CD02-B74A-AA95-7FB3EFFAC1F4}"/>
                    </a:ext>
                  </a:extLst>
                </p14:cNvPr>
                <p14:cNvContentPartPr/>
                <p14:nvPr/>
              </p14:nvContentPartPr>
              <p14:xfrm>
                <a:off x="8044759" y="4707904"/>
                <a:ext cx="31320" cy="46080"/>
              </p14:xfrm>
            </p:contentPart>
          </mc:Choice>
          <mc:Fallback xmlns="">
            <p:pic>
              <p:nvPicPr>
                <p:cNvPr id="27" name="Ink 26">
                  <a:extLst>
                    <a:ext uri="{FF2B5EF4-FFF2-40B4-BE49-F238E27FC236}">
                      <a16:creationId xmlns:a16="http://schemas.microsoft.com/office/drawing/2014/main" id="{3099F588-CD02-B74A-AA95-7FB3EFFAC1F4}"/>
                    </a:ext>
                  </a:extLst>
                </p:cNvPr>
                <p:cNvPicPr/>
                <p:nvPr/>
              </p:nvPicPr>
              <p:blipFill>
                <a:blip r:embed="rId41"/>
                <a:stretch>
                  <a:fillRect/>
                </a:stretch>
              </p:blipFill>
              <p:spPr>
                <a:xfrm>
                  <a:off x="8037199" y="4700344"/>
                  <a:ext cx="46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5E655CBA-0F13-4241-9790-6505D95D98A4}"/>
                    </a:ext>
                  </a:extLst>
                </p14:cNvPr>
                <p14:cNvContentPartPr/>
                <p14:nvPr/>
              </p14:nvContentPartPr>
              <p14:xfrm>
                <a:off x="8073919" y="4620424"/>
                <a:ext cx="35640" cy="4680"/>
              </p14:xfrm>
            </p:contentPart>
          </mc:Choice>
          <mc:Fallback xmlns="">
            <p:pic>
              <p:nvPicPr>
                <p:cNvPr id="28" name="Ink 27">
                  <a:extLst>
                    <a:ext uri="{FF2B5EF4-FFF2-40B4-BE49-F238E27FC236}">
                      <a16:creationId xmlns:a16="http://schemas.microsoft.com/office/drawing/2014/main" id="{5E655CBA-0F13-4241-9790-6505D95D98A4}"/>
                    </a:ext>
                  </a:extLst>
                </p:cNvPr>
                <p:cNvPicPr/>
                <p:nvPr/>
              </p:nvPicPr>
              <p:blipFill>
                <a:blip r:embed="rId43"/>
                <a:stretch>
                  <a:fillRect/>
                </a:stretch>
              </p:blipFill>
              <p:spPr>
                <a:xfrm>
                  <a:off x="8066359" y="4612864"/>
                  <a:ext cx="50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90B3FFB8-6841-ED41-B26F-A591554605D4}"/>
                    </a:ext>
                  </a:extLst>
                </p14:cNvPr>
                <p14:cNvContentPartPr/>
                <p14:nvPr/>
              </p14:nvContentPartPr>
              <p14:xfrm>
                <a:off x="8155639" y="4659304"/>
                <a:ext cx="76680" cy="113760"/>
              </p14:xfrm>
            </p:contentPart>
          </mc:Choice>
          <mc:Fallback xmlns="">
            <p:pic>
              <p:nvPicPr>
                <p:cNvPr id="29" name="Ink 28">
                  <a:extLst>
                    <a:ext uri="{FF2B5EF4-FFF2-40B4-BE49-F238E27FC236}">
                      <a16:creationId xmlns:a16="http://schemas.microsoft.com/office/drawing/2014/main" id="{90B3FFB8-6841-ED41-B26F-A591554605D4}"/>
                    </a:ext>
                  </a:extLst>
                </p:cNvPr>
                <p:cNvPicPr/>
                <p:nvPr/>
              </p:nvPicPr>
              <p:blipFill>
                <a:blip r:embed="rId45"/>
                <a:stretch>
                  <a:fillRect/>
                </a:stretch>
              </p:blipFill>
              <p:spPr>
                <a:xfrm>
                  <a:off x="8148079" y="4651744"/>
                  <a:ext cx="91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4BE65574-D52C-D345-A0BC-A8E314CA1384}"/>
                    </a:ext>
                  </a:extLst>
                </p14:cNvPr>
                <p14:cNvContentPartPr/>
                <p14:nvPr/>
              </p14:nvContentPartPr>
              <p14:xfrm>
                <a:off x="8273359" y="4610704"/>
                <a:ext cx="159120" cy="214200"/>
              </p14:xfrm>
            </p:contentPart>
          </mc:Choice>
          <mc:Fallback xmlns="">
            <p:pic>
              <p:nvPicPr>
                <p:cNvPr id="30" name="Ink 29">
                  <a:extLst>
                    <a:ext uri="{FF2B5EF4-FFF2-40B4-BE49-F238E27FC236}">
                      <a16:creationId xmlns:a16="http://schemas.microsoft.com/office/drawing/2014/main" id="{4BE65574-D52C-D345-A0BC-A8E314CA1384}"/>
                    </a:ext>
                  </a:extLst>
                </p:cNvPr>
                <p:cNvPicPr/>
                <p:nvPr/>
              </p:nvPicPr>
              <p:blipFill>
                <a:blip r:embed="rId47"/>
                <a:stretch>
                  <a:fillRect/>
                </a:stretch>
              </p:blipFill>
              <p:spPr>
                <a:xfrm>
                  <a:off x="8265799" y="4603144"/>
                  <a:ext cx="174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61478CF0-EA2C-AB44-BCE7-A8ABCA77CF3B}"/>
                    </a:ext>
                  </a:extLst>
                </p14:cNvPr>
                <p14:cNvContentPartPr/>
                <p14:nvPr/>
              </p14:nvContentPartPr>
              <p14:xfrm>
                <a:off x="8503399" y="4649584"/>
                <a:ext cx="125280" cy="154440"/>
              </p14:xfrm>
            </p:contentPart>
          </mc:Choice>
          <mc:Fallback xmlns="">
            <p:pic>
              <p:nvPicPr>
                <p:cNvPr id="31" name="Ink 30">
                  <a:extLst>
                    <a:ext uri="{FF2B5EF4-FFF2-40B4-BE49-F238E27FC236}">
                      <a16:creationId xmlns:a16="http://schemas.microsoft.com/office/drawing/2014/main" id="{61478CF0-EA2C-AB44-BCE7-A8ABCA77CF3B}"/>
                    </a:ext>
                  </a:extLst>
                </p:cNvPr>
                <p:cNvPicPr/>
                <p:nvPr/>
              </p:nvPicPr>
              <p:blipFill>
                <a:blip r:embed="rId49"/>
                <a:stretch>
                  <a:fillRect/>
                </a:stretch>
              </p:blipFill>
              <p:spPr>
                <a:xfrm>
                  <a:off x="8495839" y="4642024"/>
                  <a:ext cx="140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5E2036F8-FF8B-F440-9C8D-64B97CEFBA9A}"/>
                    </a:ext>
                  </a:extLst>
                </p14:cNvPr>
                <p14:cNvContentPartPr/>
                <p14:nvPr/>
              </p14:nvContentPartPr>
              <p14:xfrm>
                <a:off x="8423839" y="4698184"/>
                <a:ext cx="235800" cy="121680"/>
              </p14:xfrm>
            </p:contentPart>
          </mc:Choice>
          <mc:Fallback xmlns="">
            <p:pic>
              <p:nvPicPr>
                <p:cNvPr id="32" name="Ink 31">
                  <a:extLst>
                    <a:ext uri="{FF2B5EF4-FFF2-40B4-BE49-F238E27FC236}">
                      <a16:creationId xmlns:a16="http://schemas.microsoft.com/office/drawing/2014/main" id="{5E2036F8-FF8B-F440-9C8D-64B97CEFBA9A}"/>
                    </a:ext>
                  </a:extLst>
                </p:cNvPr>
                <p:cNvPicPr/>
                <p:nvPr/>
              </p:nvPicPr>
              <p:blipFill>
                <a:blip r:embed="rId51"/>
                <a:stretch>
                  <a:fillRect/>
                </a:stretch>
              </p:blipFill>
              <p:spPr>
                <a:xfrm>
                  <a:off x="8416279" y="4690624"/>
                  <a:ext cx="250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384DED07-8279-004F-A0D5-2493907BB709}"/>
                    </a:ext>
                  </a:extLst>
                </p14:cNvPr>
                <p14:cNvContentPartPr/>
                <p14:nvPr/>
              </p14:nvContentPartPr>
              <p14:xfrm>
                <a:off x="8618239" y="4552384"/>
                <a:ext cx="121680" cy="360000"/>
              </p14:xfrm>
            </p:contentPart>
          </mc:Choice>
          <mc:Fallback xmlns="">
            <p:pic>
              <p:nvPicPr>
                <p:cNvPr id="33" name="Ink 32">
                  <a:extLst>
                    <a:ext uri="{FF2B5EF4-FFF2-40B4-BE49-F238E27FC236}">
                      <a16:creationId xmlns:a16="http://schemas.microsoft.com/office/drawing/2014/main" id="{384DED07-8279-004F-A0D5-2493907BB709}"/>
                    </a:ext>
                  </a:extLst>
                </p:cNvPr>
                <p:cNvPicPr/>
                <p:nvPr/>
              </p:nvPicPr>
              <p:blipFill>
                <a:blip r:embed="rId53"/>
                <a:stretch>
                  <a:fillRect/>
                </a:stretch>
              </p:blipFill>
              <p:spPr>
                <a:xfrm>
                  <a:off x="8611039" y="4544824"/>
                  <a:ext cx="136800" cy="375120"/>
                </a:xfrm>
                <a:prstGeom prst="rect">
                  <a:avLst/>
                </a:prstGeom>
              </p:spPr>
            </p:pic>
          </mc:Fallback>
        </mc:AlternateContent>
      </p:grpSp>
      <p:grpSp>
        <p:nvGrpSpPr>
          <p:cNvPr id="39" name="Group 38">
            <a:extLst>
              <a:ext uri="{FF2B5EF4-FFF2-40B4-BE49-F238E27FC236}">
                <a16:creationId xmlns:a16="http://schemas.microsoft.com/office/drawing/2014/main" id="{0602B6D8-BE66-424E-B44C-D12EAB98DA3B}"/>
              </a:ext>
            </a:extLst>
          </p:cNvPr>
          <p:cNvGrpSpPr/>
          <p:nvPr/>
        </p:nvGrpSpPr>
        <p:grpSpPr>
          <a:xfrm>
            <a:off x="4622239" y="2458624"/>
            <a:ext cx="2457360" cy="2639880"/>
            <a:chOff x="4622239" y="2458624"/>
            <a:chExt cx="2457360" cy="2639880"/>
          </a:xfrm>
        </p:grpSpPr>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2F6581A9-F751-AD4A-A217-6ED703C4CDB1}"/>
                    </a:ext>
                  </a:extLst>
                </p14:cNvPr>
                <p14:cNvContentPartPr/>
                <p14:nvPr/>
              </p14:nvContentPartPr>
              <p14:xfrm>
                <a:off x="5778199" y="2458624"/>
                <a:ext cx="1301400" cy="1471680"/>
              </p14:xfrm>
            </p:contentPart>
          </mc:Choice>
          <mc:Fallback xmlns="">
            <p:pic>
              <p:nvPicPr>
                <p:cNvPr id="36" name="Ink 35">
                  <a:extLst>
                    <a:ext uri="{FF2B5EF4-FFF2-40B4-BE49-F238E27FC236}">
                      <a16:creationId xmlns:a16="http://schemas.microsoft.com/office/drawing/2014/main" id="{2F6581A9-F751-AD4A-A217-6ED703C4CDB1}"/>
                    </a:ext>
                  </a:extLst>
                </p:cNvPr>
                <p:cNvPicPr/>
                <p:nvPr/>
              </p:nvPicPr>
              <p:blipFill>
                <a:blip r:embed="rId55"/>
                <a:stretch>
                  <a:fillRect/>
                </a:stretch>
              </p:blipFill>
              <p:spPr>
                <a:xfrm>
                  <a:off x="5770639" y="2451064"/>
                  <a:ext cx="1316520" cy="1486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9F240EA3-311E-CE40-A92F-DD423492EC1C}"/>
                    </a:ext>
                  </a:extLst>
                </p14:cNvPr>
                <p14:cNvContentPartPr/>
                <p14:nvPr/>
              </p14:nvContentPartPr>
              <p14:xfrm>
                <a:off x="5718079" y="3869464"/>
                <a:ext cx="11520" cy="15120"/>
              </p14:xfrm>
            </p:contentPart>
          </mc:Choice>
          <mc:Fallback xmlns="">
            <p:pic>
              <p:nvPicPr>
                <p:cNvPr id="37" name="Ink 36">
                  <a:extLst>
                    <a:ext uri="{FF2B5EF4-FFF2-40B4-BE49-F238E27FC236}">
                      <a16:creationId xmlns:a16="http://schemas.microsoft.com/office/drawing/2014/main" id="{9F240EA3-311E-CE40-A92F-DD423492EC1C}"/>
                    </a:ext>
                  </a:extLst>
                </p:cNvPr>
                <p:cNvPicPr/>
                <p:nvPr/>
              </p:nvPicPr>
              <p:blipFill>
                <a:blip r:embed="rId57"/>
                <a:stretch>
                  <a:fillRect/>
                </a:stretch>
              </p:blipFill>
              <p:spPr>
                <a:xfrm>
                  <a:off x="5710519" y="3861904"/>
                  <a:ext cx="26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C31F9F5D-503B-8540-B8EF-77FE62EB3D00}"/>
                    </a:ext>
                  </a:extLst>
                </p14:cNvPr>
                <p14:cNvContentPartPr/>
                <p14:nvPr/>
              </p14:nvContentPartPr>
              <p14:xfrm>
                <a:off x="4622239" y="3929944"/>
                <a:ext cx="1185120" cy="1168560"/>
              </p14:xfrm>
            </p:contentPart>
          </mc:Choice>
          <mc:Fallback xmlns="">
            <p:pic>
              <p:nvPicPr>
                <p:cNvPr id="38" name="Ink 37">
                  <a:extLst>
                    <a:ext uri="{FF2B5EF4-FFF2-40B4-BE49-F238E27FC236}">
                      <a16:creationId xmlns:a16="http://schemas.microsoft.com/office/drawing/2014/main" id="{C31F9F5D-503B-8540-B8EF-77FE62EB3D00}"/>
                    </a:ext>
                  </a:extLst>
                </p:cNvPr>
                <p:cNvPicPr/>
                <p:nvPr/>
              </p:nvPicPr>
              <p:blipFill>
                <a:blip r:embed="rId59"/>
                <a:stretch>
                  <a:fillRect/>
                </a:stretch>
              </p:blipFill>
              <p:spPr>
                <a:xfrm>
                  <a:off x="4615039" y="3922384"/>
                  <a:ext cx="1200240" cy="1183320"/>
                </a:xfrm>
                <a:prstGeom prst="rect">
                  <a:avLst/>
                </a:prstGeom>
              </p:spPr>
            </p:pic>
          </mc:Fallback>
        </mc:AlternateContent>
      </p:grpSp>
      <p:grpSp>
        <p:nvGrpSpPr>
          <p:cNvPr id="42" name="Group 41">
            <a:extLst>
              <a:ext uri="{FF2B5EF4-FFF2-40B4-BE49-F238E27FC236}">
                <a16:creationId xmlns:a16="http://schemas.microsoft.com/office/drawing/2014/main" id="{256CD06B-2298-9F48-8076-794D5C29531C}"/>
              </a:ext>
            </a:extLst>
          </p:cNvPr>
          <p:cNvGrpSpPr/>
          <p:nvPr/>
        </p:nvGrpSpPr>
        <p:grpSpPr>
          <a:xfrm>
            <a:off x="6950359" y="2616664"/>
            <a:ext cx="199800" cy="261720"/>
            <a:chOff x="6950359" y="2616664"/>
            <a:chExt cx="199800" cy="261720"/>
          </a:xfrm>
        </p:grpSpPr>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3FAB7BAD-C2B0-1D4F-8B14-FF53E7509546}"/>
                    </a:ext>
                  </a:extLst>
                </p14:cNvPr>
                <p14:cNvContentPartPr/>
                <p14:nvPr/>
              </p14:nvContentPartPr>
              <p14:xfrm>
                <a:off x="6950359" y="2616664"/>
                <a:ext cx="199800" cy="191880"/>
              </p14:xfrm>
            </p:contentPart>
          </mc:Choice>
          <mc:Fallback xmlns="">
            <p:pic>
              <p:nvPicPr>
                <p:cNvPr id="40" name="Ink 39">
                  <a:extLst>
                    <a:ext uri="{FF2B5EF4-FFF2-40B4-BE49-F238E27FC236}">
                      <a16:creationId xmlns:a16="http://schemas.microsoft.com/office/drawing/2014/main" id="{3FAB7BAD-C2B0-1D4F-8B14-FF53E7509546}"/>
                    </a:ext>
                  </a:extLst>
                </p:cNvPr>
                <p:cNvPicPr/>
                <p:nvPr/>
              </p:nvPicPr>
              <p:blipFill>
                <a:blip r:embed="rId61"/>
                <a:stretch>
                  <a:fillRect/>
                </a:stretch>
              </p:blipFill>
              <p:spPr>
                <a:xfrm>
                  <a:off x="6942799" y="2609104"/>
                  <a:ext cx="214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 40">
                  <a:extLst>
                    <a:ext uri="{FF2B5EF4-FFF2-40B4-BE49-F238E27FC236}">
                      <a16:creationId xmlns:a16="http://schemas.microsoft.com/office/drawing/2014/main" id="{1C2A21DC-FFCF-6B4C-A721-299BF9E46FF5}"/>
                    </a:ext>
                  </a:extLst>
                </p14:cNvPr>
                <p14:cNvContentPartPr/>
                <p14:nvPr/>
              </p14:nvContentPartPr>
              <p14:xfrm>
                <a:off x="7003639" y="2665264"/>
                <a:ext cx="77400" cy="213120"/>
              </p14:xfrm>
            </p:contentPart>
          </mc:Choice>
          <mc:Fallback xmlns="">
            <p:pic>
              <p:nvPicPr>
                <p:cNvPr id="41" name="Ink 40">
                  <a:extLst>
                    <a:ext uri="{FF2B5EF4-FFF2-40B4-BE49-F238E27FC236}">
                      <a16:creationId xmlns:a16="http://schemas.microsoft.com/office/drawing/2014/main" id="{1C2A21DC-FFCF-6B4C-A721-299BF9E46FF5}"/>
                    </a:ext>
                  </a:extLst>
                </p:cNvPr>
                <p:cNvPicPr/>
                <p:nvPr/>
              </p:nvPicPr>
              <p:blipFill>
                <a:blip r:embed="rId63"/>
                <a:stretch>
                  <a:fillRect/>
                </a:stretch>
              </p:blipFill>
              <p:spPr>
                <a:xfrm>
                  <a:off x="6996079" y="2657704"/>
                  <a:ext cx="92520" cy="228240"/>
                </a:xfrm>
                <a:prstGeom prst="rect">
                  <a:avLst/>
                </a:prstGeom>
              </p:spPr>
            </p:pic>
          </mc:Fallback>
        </mc:AlternateContent>
      </p:grpSp>
      <p:grpSp>
        <p:nvGrpSpPr>
          <p:cNvPr id="48" name="Group 47">
            <a:extLst>
              <a:ext uri="{FF2B5EF4-FFF2-40B4-BE49-F238E27FC236}">
                <a16:creationId xmlns:a16="http://schemas.microsoft.com/office/drawing/2014/main" id="{D96DFABC-DE56-2C4E-A3D6-46D360E82990}"/>
              </a:ext>
            </a:extLst>
          </p:cNvPr>
          <p:cNvGrpSpPr/>
          <p:nvPr/>
        </p:nvGrpSpPr>
        <p:grpSpPr>
          <a:xfrm>
            <a:off x="8227639" y="2045344"/>
            <a:ext cx="1127880" cy="512640"/>
            <a:chOff x="8227639" y="2045344"/>
            <a:chExt cx="1127880" cy="512640"/>
          </a:xfrm>
        </p:grpSpPr>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435A944B-25F2-D94A-A792-17BA53FBA2F5}"/>
                    </a:ext>
                  </a:extLst>
                </p14:cNvPr>
                <p14:cNvContentPartPr/>
                <p14:nvPr/>
              </p14:nvContentPartPr>
              <p14:xfrm>
                <a:off x="8227639" y="2045344"/>
                <a:ext cx="196920" cy="269640"/>
              </p14:xfrm>
            </p:contentPart>
          </mc:Choice>
          <mc:Fallback xmlns="">
            <p:pic>
              <p:nvPicPr>
                <p:cNvPr id="43" name="Ink 42">
                  <a:extLst>
                    <a:ext uri="{FF2B5EF4-FFF2-40B4-BE49-F238E27FC236}">
                      <a16:creationId xmlns:a16="http://schemas.microsoft.com/office/drawing/2014/main" id="{435A944B-25F2-D94A-A792-17BA53FBA2F5}"/>
                    </a:ext>
                  </a:extLst>
                </p:cNvPr>
                <p:cNvPicPr/>
                <p:nvPr/>
              </p:nvPicPr>
              <p:blipFill>
                <a:blip r:embed="rId65"/>
                <a:stretch>
                  <a:fillRect/>
                </a:stretch>
              </p:blipFill>
              <p:spPr>
                <a:xfrm>
                  <a:off x="8220079" y="2037784"/>
                  <a:ext cx="2120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878C742F-AC4F-3140-9DEC-5997A84ACB99}"/>
                    </a:ext>
                  </a:extLst>
                </p14:cNvPr>
                <p14:cNvContentPartPr/>
                <p14:nvPr/>
              </p14:nvContentPartPr>
              <p14:xfrm>
                <a:off x="8423839" y="2246944"/>
                <a:ext cx="47520" cy="101520"/>
              </p14:xfrm>
            </p:contentPart>
          </mc:Choice>
          <mc:Fallback xmlns="">
            <p:pic>
              <p:nvPicPr>
                <p:cNvPr id="44" name="Ink 43">
                  <a:extLst>
                    <a:ext uri="{FF2B5EF4-FFF2-40B4-BE49-F238E27FC236}">
                      <a16:creationId xmlns:a16="http://schemas.microsoft.com/office/drawing/2014/main" id="{878C742F-AC4F-3140-9DEC-5997A84ACB99}"/>
                    </a:ext>
                  </a:extLst>
                </p:cNvPr>
                <p:cNvPicPr/>
                <p:nvPr/>
              </p:nvPicPr>
              <p:blipFill>
                <a:blip r:embed="rId67"/>
                <a:stretch>
                  <a:fillRect/>
                </a:stretch>
              </p:blipFill>
              <p:spPr>
                <a:xfrm>
                  <a:off x="8416639" y="2239384"/>
                  <a:ext cx="62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F4701BA3-75A0-3644-A42F-55EFFF71FBBE}"/>
                    </a:ext>
                  </a:extLst>
                </p14:cNvPr>
                <p14:cNvContentPartPr/>
                <p14:nvPr/>
              </p14:nvContentPartPr>
              <p14:xfrm>
                <a:off x="8453359" y="2157664"/>
                <a:ext cx="45000" cy="5040"/>
              </p14:xfrm>
            </p:contentPart>
          </mc:Choice>
          <mc:Fallback xmlns="">
            <p:pic>
              <p:nvPicPr>
                <p:cNvPr id="45" name="Ink 44">
                  <a:extLst>
                    <a:ext uri="{FF2B5EF4-FFF2-40B4-BE49-F238E27FC236}">
                      <a16:creationId xmlns:a16="http://schemas.microsoft.com/office/drawing/2014/main" id="{F4701BA3-75A0-3644-A42F-55EFFF71FBBE}"/>
                    </a:ext>
                  </a:extLst>
                </p:cNvPr>
                <p:cNvPicPr/>
                <p:nvPr/>
              </p:nvPicPr>
              <p:blipFill>
                <a:blip r:embed="rId69"/>
                <a:stretch>
                  <a:fillRect/>
                </a:stretch>
              </p:blipFill>
              <p:spPr>
                <a:xfrm>
                  <a:off x="8445799" y="2150104"/>
                  <a:ext cx="60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548E52F4-FFFA-BC46-821F-B8FD4E54BF5A}"/>
                    </a:ext>
                  </a:extLst>
                </p14:cNvPr>
                <p14:cNvContentPartPr/>
                <p14:nvPr/>
              </p14:nvContentPartPr>
              <p14:xfrm>
                <a:off x="8539759" y="2188624"/>
                <a:ext cx="136800" cy="154080"/>
              </p14:xfrm>
            </p:contentPart>
          </mc:Choice>
          <mc:Fallback xmlns="">
            <p:pic>
              <p:nvPicPr>
                <p:cNvPr id="46" name="Ink 45">
                  <a:extLst>
                    <a:ext uri="{FF2B5EF4-FFF2-40B4-BE49-F238E27FC236}">
                      <a16:creationId xmlns:a16="http://schemas.microsoft.com/office/drawing/2014/main" id="{548E52F4-FFFA-BC46-821F-B8FD4E54BF5A}"/>
                    </a:ext>
                  </a:extLst>
                </p:cNvPr>
                <p:cNvPicPr/>
                <p:nvPr/>
              </p:nvPicPr>
              <p:blipFill>
                <a:blip r:embed="rId71"/>
                <a:stretch>
                  <a:fillRect/>
                </a:stretch>
              </p:blipFill>
              <p:spPr>
                <a:xfrm>
                  <a:off x="8532199" y="2181064"/>
                  <a:ext cx="151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BB2F08D5-319E-1B47-82CD-C3D88FF8598A}"/>
                    </a:ext>
                  </a:extLst>
                </p14:cNvPr>
                <p14:cNvContentPartPr/>
                <p14:nvPr/>
              </p14:nvContentPartPr>
              <p14:xfrm>
                <a:off x="8750359" y="2090344"/>
                <a:ext cx="605160" cy="467640"/>
              </p14:xfrm>
            </p:contentPart>
          </mc:Choice>
          <mc:Fallback xmlns="">
            <p:pic>
              <p:nvPicPr>
                <p:cNvPr id="47" name="Ink 46">
                  <a:extLst>
                    <a:ext uri="{FF2B5EF4-FFF2-40B4-BE49-F238E27FC236}">
                      <a16:creationId xmlns:a16="http://schemas.microsoft.com/office/drawing/2014/main" id="{BB2F08D5-319E-1B47-82CD-C3D88FF8598A}"/>
                    </a:ext>
                  </a:extLst>
                </p:cNvPr>
                <p:cNvPicPr/>
                <p:nvPr/>
              </p:nvPicPr>
              <p:blipFill>
                <a:blip r:embed="rId73"/>
                <a:stretch>
                  <a:fillRect/>
                </a:stretch>
              </p:blipFill>
              <p:spPr>
                <a:xfrm>
                  <a:off x="8742799" y="2082784"/>
                  <a:ext cx="620280" cy="482760"/>
                </a:xfrm>
                <a:prstGeom prst="rect">
                  <a:avLst/>
                </a:prstGeom>
              </p:spPr>
            </p:pic>
          </mc:Fallback>
        </mc:AlternateContent>
      </p:grpSp>
      <p:grpSp>
        <p:nvGrpSpPr>
          <p:cNvPr id="54" name="Group 53">
            <a:extLst>
              <a:ext uri="{FF2B5EF4-FFF2-40B4-BE49-F238E27FC236}">
                <a16:creationId xmlns:a16="http://schemas.microsoft.com/office/drawing/2014/main" id="{7AF98BFE-C835-2B4B-940F-578888E65DE4}"/>
              </a:ext>
            </a:extLst>
          </p:cNvPr>
          <p:cNvGrpSpPr/>
          <p:nvPr/>
        </p:nvGrpSpPr>
        <p:grpSpPr>
          <a:xfrm>
            <a:off x="9707959" y="2140024"/>
            <a:ext cx="856440" cy="258480"/>
            <a:chOff x="9707959" y="2140024"/>
            <a:chExt cx="856440" cy="258480"/>
          </a:xfrm>
        </p:grpSpPr>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8CA0E618-92DF-004B-8BD7-46D419D051ED}"/>
                    </a:ext>
                  </a:extLst>
                </p14:cNvPr>
                <p14:cNvContentPartPr/>
                <p14:nvPr/>
              </p14:nvContentPartPr>
              <p14:xfrm>
                <a:off x="9707959" y="2248744"/>
                <a:ext cx="202320" cy="129240"/>
              </p14:xfrm>
            </p:contentPart>
          </mc:Choice>
          <mc:Fallback xmlns="">
            <p:pic>
              <p:nvPicPr>
                <p:cNvPr id="49" name="Ink 48">
                  <a:extLst>
                    <a:ext uri="{FF2B5EF4-FFF2-40B4-BE49-F238E27FC236}">
                      <a16:creationId xmlns:a16="http://schemas.microsoft.com/office/drawing/2014/main" id="{8CA0E618-92DF-004B-8BD7-46D419D051ED}"/>
                    </a:ext>
                  </a:extLst>
                </p:cNvPr>
                <p:cNvPicPr/>
                <p:nvPr/>
              </p:nvPicPr>
              <p:blipFill>
                <a:blip r:embed="rId75"/>
                <a:stretch>
                  <a:fillRect/>
                </a:stretch>
              </p:blipFill>
              <p:spPr>
                <a:xfrm>
                  <a:off x="9700399" y="2241544"/>
                  <a:ext cx="217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A2137080-EB5D-4846-9285-28D2296A0019}"/>
                    </a:ext>
                  </a:extLst>
                </p14:cNvPr>
                <p14:cNvContentPartPr/>
                <p14:nvPr/>
              </p14:nvContentPartPr>
              <p14:xfrm>
                <a:off x="9922159" y="2266384"/>
                <a:ext cx="145080" cy="80640"/>
              </p14:xfrm>
            </p:contentPart>
          </mc:Choice>
          <mc:Fallback xmlns="">
            <p:pic>
              <p:nvPicPr>
                <p:cNvPr id="50" name="Ink 49">
                  <a:extLst>
                    <a:ext uri="{FF2B5EF4-FFF2-40B4-BE49-F238E27FC236}">
                      <a16:creationId xmlns:a16="http://schemas.microsoft.com/office/drawing/2014/main" id="{A2137080-EB5D-4846-9285-28D2296A0019}"/>
                    </a:ext>
                  </a:extLst>
                </p:cNvPr>
                <p:cNvPicPr/>
                <p:nvPr/>
              </p:nvPicPr>
              <p:blipFill>
                <a:blip r:embed="rId77"/>
                <a:stretch>
                  <a:fillRect/>
                </a:stretch>
              </p:blipFill>
              <p:spPr>
                <a:xfrm>
                  <a:off x="9914599" y="2258824"/>
                  <a:ext cx="160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2244E226-4FCD-CF49-94E7-D1319A993B7E}"/>
                    </a:ext>
                  </a:extLst>
                </p14:cNvPr>
                <p14:cNvContentPartPr/>
                <p14:nvPr/>
              </p14:nvContentPartPr>
              <p14:xfrm>
                <a:off x="10145719" y="2294464"/>
                <a:ext cx="102960" cy="62640"/>
              </p14:xfrm>
            </p:contentPart>
          </mc:Choice>
          <mc:Fallback xmlns="">
            <p:pic>
              <p:nvPicPr>
                <p:cNvPr id="51" name="Ink 50">
                  <a:extLst>
                    <a:ext uri="{FF2B5EF4-FFF2-40B4-BE49-F238E27FC236}">
                      <a16:creationId xmlns:a16="http://schemas.microsoft.com/office/drawing/2014/main" id="{2244E226-4FCD-CF49-94E7-D1319A993B7E}"/>
                    </a:ext>
                  </a:extLst>
                </p:cNvPr>
                <p:cNvPicPr/>
                <p:nvPr/>
              </p:nvPicPr>
              <p:blipFill>
                <a:blip r:embed="rId79"/>
                <a:stretch>
                  <a:fillRect/>
                </a:stretch>
              </p:blipFill>
              <p:spPr>
                <a:xfrm>
                  <a:off x="10138159" y="2286904"/>
                  <a:ext cx="118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6664D76C-B8DC-AA43-8D56-C7EE7F90901C}"/>
                    </a:ext>
                  </a:extLst>
                </p14:cNvPr>
                <p14:cNvContentPartPr/>
                <p14:nvPr/>
              </p14:nvContentPartPr>
              <p14:xfrm>
                <a:off x="10413919" y="2140024"/>
                <a:ext cx="43560" cy="258480"/>
              </p14:xfrm>
            </p:contentPart>
          </mc:Choice>
          <mc:Fallback xmlns="">
            <p:pic>
              <p:nvPicPr>
                <p:cNvPr id="52" name="Ink 51">
                  <a:extLst>
                    <a:ext uri="{FF2B5EF4-FFF2-40B4-BE49-F238E27FC236}">
                      <a16:creationId xmlns:a16="http://schemas.microsoft.com/office/drawing/2014/main" id="{6664D76C-B8DC-AA43-8D56-C7EE7F90901C}"/>
                    </a:ext>
                  </a:extLst>
                </p:cNvPr>
                <p:cNvPicPr/>
                <p:nvPr/>
              </p:nvPicPr>
              <p:blipFill>
                <a:blip r:embed="rId81"/>
                <a:stretch>
                  <a:fillRect/>
                </a:stretch>
              </p:blipFill>
              <p:spPr>
                <a:xfrm>
                  <a:off x="10406359" y="2132464"/>
                  <a:ext cx="583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66F3AAF7-3CE9-D64F-BA50-57C9AB5EB7FE}"/>
                    </a:ext>
                  </a:extLst>
                </p14:cNvPr>
                <p14:cNvContentPartPr/>
                <p14:nvPr/>
              </p14:nvContentPartPr>
              <p14:xfrm>
                <a:off x="10379359" y="2277544"/>
                <a:ext cx="185040" cy="18360"/>
              </p14:xfrm>
            </p:contentPart>
          </mc:Choice>
          <mc:Fallback xmlns="">
            <p:pic>
              <p:nvPicPr>
                <p:cNvPr id="53" name="Ink 52">
                  <a:extLst>
                    <a:ext uri="{FF2B5EF4-FFF2-40B4-BE49-F238E27FC236}">
                      <a16:creationId xmlns:a16="http://schemas.microsoft.com/office/drawing/2014/main" id="{66F3AAF7-3CE9-D64F-BA50-57C9AB5EB7FE}"/>
                    </a:ext>
                  </a:extLst>
                </p:cNvPr>
                <p:cNvPicPr/>
                <p:nvPr/>
              </p:nvPicPr>
              <p:blipFill>
                <a:blip r:embed="rId83"/>
                <a:stretch>
                  <a:fillRect/>
                </a:stretch>
              </p:blipFill>
              <p:spPr>
                <a:xfrm>
                  <a:off x="10371799" y="2269984"/>
                  <a:ext cx="200160" cy="33480"/>
                </a:xfrm>
                <a:prstGeom prst="rect">
                  <a:avLst/>
                </a:prstGeom>
              </p:spPr>
            </p:pic>
          </mc:Fallback>
        </mc:AlternateContent>
      </p:grpSp>
      <p:grpSp>
        <p:nvGrpSpPr>
          <p:cNvPr id="63" name="Group 62">
            <a:extLst>
              <a:ext uri="{FF2B5EF4-FFF2-40B4-BE49-F238E27FC236}">
                <a16:creationId xmlns:a16="http://schemas.microsoft.com/office/drawing/2014/main" id="{2D8A4A3A-87F5-8C49-A3F0-9CDD4C3EFC25}"/>
              </a:ext>
            </a:extLst>
          </p:cNvPr>
          <p:cNvGrpSpPr/>
          <p:nvPr/>
        </p:nvGrpSpPr>
        <p:grpSpPr>
          <a:xfrm>
            <a:off x="8949439" y="2647264"/>
            <a:ext cx="405000" cy="254520"/>
            <a:chOff x="8949439" y="2647264"/>
            <a:chExt cx="405000" cy="254520"/>
          </a:xfrm>
        </p:grpSpPr>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D46232E7-96A9-6B43-8B78-EE5B3A047175}"/>
                    </a:ext>
                  </a:extLst>
                </p14:cNvPr>
                <p14:cNvContentPartPr/>
                <p14:nvPr/>
              </p14:nvContentPartPr>
              <p14:xfrm>
                <a:off x="8949439" y="2765344"/>
                <a:ext cx="182160" cy="87120"/>
              </p14:xfrm>
            </p:contentPart>
          </mc:Choice>
          <mc:Fallback xmlns="">
            <p:pic>
              <p:nvPicPr>
                <p:cNvPr id="55" name="Ink 54">
                  <a:extLst>
                    <a:ext uri="{FF2B5EF4-FFF2-40B4-BE49-F238E27FC236}">
                      <a16:creationId xmlns:a16="http://schemas.microsoft.com/office/drawing/2014/main" id="{D46232E7-96A9-6B43-8B78-EE5B3A047175}"/>
                    </a:ext>
                  </a:extLst>
                </p:cNvPr>
                <p:cNvPicPr/>
                <p:nvPr/>
              </p:nvPicPr>
              <p:blipFill>
                <a:blip r:embed="rId85"/>
                <a:stretch>
                  <a:fillRect/>
                </a:stretch>
              </p:blipFill>
              <p:spPr>
                <a:xfrm>
                  <a:off x="8941879" y="2757784"/>
                  <a:ext cx="197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Ink 55">
                  <a:extLst>
                    <a:ext uri="{FF2B5EF4-FFF2-40B4-BE49-F238E27FC236}">
                      <a16:creationId xmlns:a16="http://schemas.microsoft.com/office/drawing/2014/main" id="{3A7F4816-B2F0-9C4E-9F32-7D235B60EC51}"/>
                    </a:ext>
                  </a:extLst>
                </p14:cNvPr>
                <p14:cNvContentPartPr/>
                <p14:nvPr/>
              </p14:nvContentPartPr>
              <p14:xfrm>
                <a:off x="9125119" y="2647264"/>
                <a:ext cx="229320" cy="254520"/>
              </p14:xfrm>
            </p:contentPart>
          </mc:Choice>
          <mc:Fallback xmlns="">
            <p:pic>
              <p:nvPicPr>
                <p:cNvPr id="56" name="Ink 55">
                  <a:extLst>
                    <a:ext uri="{FF2B5EF4-FFF2-40B4-BE49-F238E27FC236}">
                      <a16:creationId xmlns:a16="http://schemas.microsoft.com/office/drawing/2014/main" id="{3A7F4816-B2F0-9C4E-9F32-7D235B60EC51}"/>
                    </a:ext>
                  </a:extLst>
                </p:cNvPr>
                <p:cNvPicPr/>
                <p:nvPr/>
              </p:nvPicPr>
              <p:blipFill>
                <a:blip r:embed="rId87"/>
                <a:stretch>
                  <a:fillRect/>
                </a:stretch>
              </p:blipFill>
              <p:spPr>
                <a:xfrm>
                  <a:off x="9117559" y="2640064"/>
                  <a:ext cx="244440" cy="269640"/>
                </a:xfrm>
                <a:prstGeom prst="rect">
                  <a:avLst/>
                </a:prstGeom>
              </p:spPr>
            </p:pic>
          </mc:Fallback>
        </mc:AlternateContent>
      </p:grpSp>
      <p:grpSp>
        <p:nvGrpSpPr>
          <p:cNvPr id="62" name="Group 61">
            <a:extLst>
              <a:ext uri="{FF2B5EF4-FFF2-40B4-BE49-F238E27FC236}">
                <a16:creationId xmlns:a16="http://schemas.microsoft.com/office/drawing/2014/main" id="{9024538D-AE1A-C34F-8F5D-86547ECAB8D5}"/>
              </a:ext>
            </a:extLst>
          </p:cNvPr>
          <p:cNvGrpSpPr/>
          <p:nvPr/>
        </p:nvGrpSpPr>
        <p:grpSpPr>
          <a:xfrm>
            <a:off x="9691759" y="2725744"/>
            <a:ext cx="889920" cy="221040"/>
            <a:chOff x="9691759" y="2725744"/>
            <a:chExt cx="889920" cy="221040"/>
          </a:xfrm>
        </p:grpSpPr>
        <mc:AlternateContent xmlns:mc="http://schemas.openxmlformats.org/markup-compatibility/2006" xmlns:p14="http://schemas.microsoft.com/office/powerpoint/2010/main">
          <mc:Choice Requires="p14">
            <p:contentPart p14:bwMode="auto" r:id="rId88">
              <p14:nvContentPartPr>
                <p14:cNvPr id="57" name="Ink 56">
                  <a:extLst>
                    <a:ext uri="{FF2B5EF4-FFF2-40B4-BE49-F238E27FC236}">
                      <a16:creationId xmlns:a16="http://schemas.microsoft.com/office/drawing/2014/main" id="{12A90909-22D8-E046-BBAF-996C5C2CC223}"/>
                    </a:ext>
                  </a:extLst>
                </p14:cNvPr>
                <p14:cNvContentPartPr/>
                <p14:nvPr/>
              </p14:nvContentPartPr>
              <p14:xfrm>
                <a:off x="9691759" y="2752744"/>
                <a:ext cx="160560" cy="194040"/>
              </p14:xfrm>
            </p:contentPart>
          </mc:Choice>
          <mc:Fallback xmlns="">
            <p:pic>
              <p:nvPicPr>
                <p:cNvPr id="57" name="Ink 56">
                  <a:extLst>
                    <a:ext uri="{FF2B5EF4-FFF2-40B4-BE49-F238E27FC236}">
                      <a16:creationId xmlns:a16="http://schemas.microsoft.com/office/drawing/2014/main" id="{12A90909-22D8-E046-BBAF-996C5C2CC223}"/>
                    </a:ext>
                  </a:extLst>
                </p:cNvPr>
                <p:cNvPicPr/>
                <p:nvPr/>
              </p:nvPicPr>
              <p:blipFill>
                <a:blip r:embed="rId89"/>
                <a:stretch>
                  <a:fillRect/>
                </a:stretch>
              </p:blipFill>
              <p:spPr>
                <a:xfrm>
                  <a:off x="9684559" y="2745184"/>
                  <a:ext cx="1756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15DE391C-59F6-F044-BAE0-411D9E7FD047}"/>
                    </a:ext>
                  </a:extLst>
                </p14:cNvPr>
                <p14:cNvContentPartPr/>
                <p14:nvPr/>
              </p14:nvContentPartPr>
              <p14:xfrm>
                <a:off x="9706519" y="2755984"/>
                <a:ext cx="157320" cy="171000"/>
              </p14:xfrm>
            </p:contentPart>
          </mc:Choice>
          <mc:Fallback xmlns="">
            <p:pic>
              <p:nvPicPr>
                <p:cNvPr id="58" name="Ink 57">
                  <a:extLst>
                    <a:ext uri="{FF2B5EF4-FFF2-40B4-BE49-F238E27FC236}">
                      <a16:creationId xmlns:a16="http://schemas.microsoft.com/office/drawing/2014/main" id="{15DE391C-59F6-F044-BAE0-411D9E7FD047}"/>
                    </a:ext>
                  </a:extLst>
                </p:cNvPr>
                <p:cNvPicPr/>
                <p:nvPr/>
              </p:nvPicPr>
              <p:blipFill>
                <a:blip r:embed="rId91"/>
                <a:stretch>
                  <a:fillRect/>
                </a:stretch>
              </p:blipFill>
              <p:spPr>
                <a:xfrm>
                  <a:off x="9698959" y="2748424"/>
                  <a:ext cx="1724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7EF18FFB-A742-BB4E-B88C-17824F94B8E6}"/>
                    </a:ext>
                  </a:extLst>
                </p14:cNvPr>
                <p14:cNvContentPartPr/>
                <p14:nvPr/>
              </p14:nvContentPartPr>
              <p14:xfrm>
                <a:off x="9970759" y="2799904"/>
                <a:ext cx="176040" cy="2880"/>
              </p14:xfrm>
            </p:contentPart>
          </mc:Choice>
          <mc:Fallback xmlns="">
            <p:pic>
              <p:nvPicPr>
                <p:cNvPr id="59" name="Ink 58">
                  <a:extLst>
                    <a:ext uri="{FF2B5EF4-FFF2-40B4-BE49-F238E27FC236}">
                      <a16:creationId xmlns:a16="http://schemas.microsoft.com/office/drawing/2014/main" id="{7EF18FFB-A742-BB4E-B88C-17824F94B8E6}"/>
                    </a:ext>
                  </a:extLst>
                </p:cNvPr>
                <p:cNvPicPr/>
                <p:nvPr/>
              </p:nvPicPr>
              <p:blipFill>
                <a:blip r:embed="rId93"/>
                <a:stretch>
                  <a:fillRect/>
                </a:stretch>
              </p:blipFill>
              <p:spPr>
                <a:xfrm>
                  <a:off x="9963199" y="2792344"/>
                  <a:ext cx="191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DB1E28EA-09F1-ED4E-9D64-3C2306985461}"/>
                    </a:ext>
                  </a:extLst>
                </p14:cNvPr>
                <p14:cNvContentPartPr/>
                <p14:nvPr/>
              </p14:nvContentPartPr>
              <p14:xfrm>
                <a:off x="9970759" y="2848864"/>
                <a:ext cx="224280" cy="15840"/>
              </p14:xfrm>
            </p:contentPart>
          </mc:Choice>
          <mc:Fallback xmlns="">
            <p:pic>
              <p:nvPicPr>
                <p:cNvPr id="60" name="Ink 59">
                  <a:extLst>
                    <a:ext uri="{FF2B5EF4-FFF2-40B4-BE49-F238E27FC236}">
                      <a16:creationId xmlns:a16="http://schemas.microsoft.com/office/drawing/2014/main" id="{DB1E28EA-09F1-ED4E-9D64-3C2306985461}"/>
                    </a:ext>
                  </a:extLst>
                </p:cNvPr>
                <p:cNvPicPr/>
                <p:nvPr/>
              </p:nvPicPr>
              <p:blipFill>
                <a:blip r:embed="rId95"/>
                <a:stretch>
                  <a:fillRect/>
                </a:stretch>
              </p:blipFill>
              <p:spPr>
                <a:xfrm>
                  <a:off x="9963199" y="2841304"/>
                  <a:ext cx="239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457F6825-19E9-4545-A57C-DD5871FAD480}"/>
                    </a:ext>
                  </a:extLst>
                </p14:cNvPr>
                <p14:cNvContentPartPr/>
                <p14:nvPr/>
              </p14:nvContentPartPr>
              <p14:xfrm>
                <a:off x="10298359" y="2725744"/>
                <a:ext cx="283320" cy="151920"/>
              </p14:xfrm>
            </p:contentPart>
          </mc:Choice>
          <mc:Fallback xmlns="">
            <p:pic>
              <p:nvPicPr>
                <p:cNvPr id="61" name="Ink 60">
                  <a:extLst>
                    <a:ext uri="{FF2B5EF4-FFF2-40B4-BE49-F238E27FC236}">
                      <a16:creationId xmlns:a16="http://schemas.microsoft.com/office/drawing/2014/main" id="{457F6825-19E9-4545-A57C-DD5871FAD480}"/>
                    </a:ext>
                  </a:extLst>
                </p:cNvPr>
                <p:cNvPicPr/>
                <p:nvPr/>
              </p:nvPicPr>
              <p:blipFill>
                <a:blip r:embed="rId97"/>
                <a:stretch>
                  <a:fillRect/>
                </a:stretch>
              </p:blipFill>
              <p:spPr>
                <a:xfrm>
                  <a:off x="10290799" y="2718184"/>
                  <a:ext cx="298440" cy="167040"/>
                </a:xfrm>
                <a:prstGeom prst="rect">
                  <a:avLst/>
                </a:prstGeom>
              </p:spPr>
            </p:pic>
          </mc:Fallback>
        </mc:AlternateContent>
      </p:grpSp>
    </p:spTree>
    <p:extLst>
      <p:ext uri="{BB962C8B-B14F-4D97-AF65-F5344CB8AC3E}">
        <p14:creationId xmlns:p14="http://schemas.microsoft.com/office/powerpoint/2010/main" val="134061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414B-2F5D-384A-B8FA-13C2EE9A0B9F}"/>
              </a:ext>
            </a:extLst>
          </p:cNvPr>
          <p:cNvSpPr>
            <a:spLocks noGrp="1"/>
          </p:cNvSpPr>
          <p:nvPr>
            <p:ph type="title"/>
          </p:nvPr>
        </p:nvSpPr>
        <p:spPr/>
        <p:txBody>
          <a:bodyPr/>
          <a:lstStyle/>
          <a:p>
            <a:r>
              <a:rPr lang="en-US" dirty="0"/>
              <a:t>Need one.</a:t>
            </a:r>
          </a:p>
        </p:txBody>
      </p:sp>
      <p:sp>
        <p:nvSpPr>
          <p:cNvPr id="3" name="Content Placeholder 2">
            <a:extLst>
              <a:ext uri="{FF2B5EF4-FFF2-40B4-BE49-F238E27FC236}">
                <a16:creationId xmlns:a16="http://schemas.microsoft.com/office/drawing/2014/main" id="{8A28FCAF-0430-AF47-A748-0492B0E8E067}"/>
              </a:ext>
            </a:extLst>
          </p:cNvPr>
          <p:cNvSpPr>
            <a:spLocks noGrp="1"/>
          </p:cNvSpPr>
          <p:nvPr>
            <p:ph idx="1"/>
          </p:nvPr>
        </p:nvSpPr>
        <p:spPr/>
        <p:txBody>
          <a:bodyPr/>
          <a:lstStyle/>
          <a:p>
            <a:endParaRPr lang="en-US"/>
          </a:p>
        </p:txBody>
      </p:sp>
      <p:grpSp>
        <p:nvGrpSpPr>
          <p:cNvPr id="9" name="Group 8">
            <a:extLst>
              <a:ext uri="{FF2B5EF4-FFF2-40B4-BE49-F238E27FC236}">
                <a16:creationId xmlns:a16="http://schemas.microsoft.com/office/drawing/2014/main" id="{713DA1DA-4A7A-A641-88D8-03C6ADAA06E4}"/>
              </a:ext>
            </a:extLst>
          </p:cNvPr>
          <p:cNvGrpSpPr/>
          <p:nvPr/>
        </p:nvGrpSpPr>
        <p:grpSpPr>
          <a:xfrm>
            <a:off x="4172959" y="2208064"/>
            <a:ext cx="4816440" cy="3047400"/>
            <a:chOff x="4172959" y="2208064"/>
            <a:chExt cx="4816440" cy="30474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29232D6-1AEB-EC45-8334-8D526326E21B}"/>
                    </a:ext>
                  </a:extLst>
                </p14:cNvPr>
                <p14:cNvContentPartPr/>
                <p14:nvPr/>
              </p14:nvContentPartPr>
              <p14:xfrm>
                <a:off x="5556439" y="2208064"/>
                <a:ext cx="397080" cy="3047400"/>
              </p14:xfrm>
            </p:contentPart>
          </mc:Choice>
          <mc:Fallback xmlns="">
            <p:pic>
              <p:nvPicPr>
                <p:cNvPr id="4" name="Ink 3">
                  <a:extLst>
                    <a:ext uri="{FF2B5EF4-FFF2-40B4-BE49-F238E27FC236}">
                      <a16:creationId xmlns:a16="http://schemas.microsoft.com/office/drawing/2014/main" id="{E29232D6-1AEB-EC45-8334-8D526326E21B}"/>
                    </a:ext>
                  </a:extLst>
                </p:cNvPr>
                <p:cNvPicPr/>
                <p:nvPr/>
              </p:nvPicPr>
              <p:blipFill>
                <a:blip r:embed="rId3"/>
                <a:stretch>
                  <a:fillRect/>
                </a:stretch>
              </p:blipFill>
              <p:spPr>
                <a:xfrm>
                  <a:off x="5548879" y="2200504"/>
                  <a:ext cx="412200" cy="3062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4A43645-6D51-BC4A-A027-7188AE8720DA}"/>
                    </a:ext>
                  </a:extLst>
                </p14:cNvPr>
                <p14:cNvContentPartPr/>
                <p14:nvPr/>
              </p14:nvContentPartPr>
              <p14:xfrm>
                <a:off x="4172959" y="3783784"/>
                <a:ext cx="4352760" cy="292320"/>
              </p14:xfrm>
            </p:contentPart>
          </mc:Choice>
          <mc:Fallback xmlns="">
            <p:pic>
              <p:nvPicPr>
                <p:cNvPr id="5" name="Ink 4">
                  <a:extLst>
                    <a:ext uri="{FF2B5EF4-FFF2-40B4-BE49-F238E27FC236}">
                      <a16:creationId xmlns:a16="http://schemas.microsoft.com/office/drawing/2014/main" id="{24A43645-6D51-BC4A-A027-7188AE8720DA}"/>
                    </a:ext>
                  </a:extLst>
                </p:cNvPr>
                <p:cNvPicPr/>
                <p:nvPr/>
              </p:nvPicPr>
              <p:blipFill>
                <a:blip r:embed="rId5"/>
                <a:stretch>
                  <a:fillRect/>
                </a:stretch>
              </p:blipFill>
              <p:spPr>
                <a:xfrm>
                  <a:off x="4165399" y="3776224"/>
                  <a:ext cx="43678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ACAA352-78C9-604D-96A6-832D4CEAB0B5}"/>
                    </a:ext>
                  </a:extLst>
                </p14:cNvPr>
                <p14:cNvContentPartPr/>
                <p14:nvPr/>
              </p14:nvContentPartPr>
              <p14:xfrm>
                <a:off x="8447959" y="3988264"/>
                <a:ext cx="211320" cy="195120"/>
              </p14:xfrm>
            </p:contentPart>
          </mc:Choice>
          <mc:Fallback xmlns="">
            <p:pic>
              <p:nvPicPr>
                <p:cNvPr id="6" name="Ink 5">
                  <a:extLst>
                    <a:ext uri="{FF2B5EF4-FFF2-40B4-BE49-F238E27FC236}">
                      <a16:creationId xmlns:a16="http://schemas.microsoft.com/office/drawing/2014/main" id="{AACAA352-78C9-604D-96A6-832D4CEAB0B5}"/>
                    </a:ext>
                  </a:extLst>
                </p:cNvPr>
                <p:cNvPicPr/>
                <p:nvPr/>
              </p:nvPicPr>
              <p:blipFill>
                <a:blip r:embed="rId7"/>
                <a:stretch>
                  <a:fillRect/>
                </a:stretch>
              </p:blipFill>
              <p:spPr>
                <a:xfrm>
                  <a:off x="8440399" y="3980704"/>
                  <a:ext cx="226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E867C1B-71FF-794E-BBDB-65573D56C777}"/>
                    </a:ext>
                  </a:extLst>
                </p14:cNvPr>
                <p14:cNvContentPartPr/>
                <p14:nvPr/>
              </p14:nvContentPartPr>
              <p14:xfrm>
                <a:off x="8747479" y="4221544"/>
                <a:ext cx="192240" cy="120240"/>
              </p14:xfrm>
            </p:contentPart>
          </mc:Choice>
          <mc:Fallback xmlns="">
            <p:pic>
              <p:nvPicPr>
                <p:cNvPr id="7" name="Ink 6">
                  <a:extLst>
                    <a:ext uri="{FF2B5EF4-FFF2-40B4-BE49-F238E27FC236}">
                      <a16:creationId xmlns:a16="http://schemas.microsoft.com/office/drawing/2014/main" id="{7E867C1B-71FF-794E-BBDB-65573D56C777}"/>
                    </a:ext>
                  </a:extLst>
                </p:cNvPr>
                <p:cNvPicPr/>
                <p:nvPr/>
              </p:nvPicPr>
              <p:blipFill>
                <a:blip r:embed="rId9"/>
                <a:stretch>
                  <a:fillRect/>
                </a:stretch>
              </p:blipFill>
              <p:spPr>
                <a:xfrm>
                  <a:off x="8739919" y="4213984"/>
                  <a:ext cx="207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C1350B12-BF52-5A41-AD57-565B3474FB7C}"/>
                    </a:ext>
                  </a:extLst>
                </p14:cNvPr>
                <p14:cNvContentPartPr/>
                <p14:nvPr/>
              </p14:nvContentPartPr>
              <p14:xfrm>
                <a:off x="8774119" y="4221544"/>
                <a:ext cx="215280" cy="225360"/>
              </p14:xfrm>
            </p:contentPart>
          </mc:Choice>
          <mc:Fallback xmlns="">
            <p:pic>
              <p:nvPicPr>
                <p:cNvPr id="8" name="Ink 7">
                  <a:extLst>
                    <a:ext uri="{FF2B5EF4-FFF2-40B4-BE49-F238E27FC236}">
                      <a16:creationId xmlns:a16="http://schemas.microsoft.com/office/drawing/2014/main" id="{C1350B12-BF52-5A41-AD57-565B3474FB7C}"/>
                    </a:ext>
                  </a:extLst>
                </p:cNvPr>
                <p:cNvPicPr/>
                <p:nvPr/>
              </p:nvPicPr>
              <p:blipFill>
                <a:blip r:embed="rId11"/>
                <a:stretch>
                  <a:fillRect/>
                </a:stretch>
              </p:blipFill>
              <p:spPr>
                <a:xfrm>
                  <a:off x="8766546" y="4213984"/>
                  <a:ext cx="230425" cy="240480"/>
                </a:xfrm>
                <a:prstGeom prst="rect">
                  <a:avLst/>
                </a:prstGeom>
              </p:spPr>
            </p:pic>
          </mc:Fallback>
        </mc:AlternateContent>
      </p:grpSp>
      <p:grpSp>
        <p:nvGrpSpPr>
          <p:cNvPr id="16" name="Group 15">
            <a:extLst>
              <a:ext uri="{FF2B5EF4-FFF2-40B4-BE49-F238E27FC236}">
                <a16:creationId xmlns:a16="http://schemas.microsoft.com/office/drawing/2014/main" id="{8E10C4D9-CEAC-E74C-8795-A5155F1E7F79}"/>
              </a:ext>
            </a:extLst>
          </p:cNvPr>
          <p:cNvGrpSpPr/>
          <p:nvPr/>
        </p:nvGrpSpPr>
        <p:grpSpPr>
          <a:xfrm>
            <a:off x="5301559" y="1935544"/>
            <a:ext cx="671040" cy="381960"/>
            <a:chOff x="5301559" y="1935544"/>
            <a:chExt cx="671040" cy="381960"/>
          </a:xfrm>
        </p:grpSpPr>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C5A48295-130C-584B-B51D-83F38DBB680B}"/>
                    </a:ext>
                  </a:extLst>
                </p14:cNvPr>
                <p14:cNvContentPartPr/>
                <p14:nvPr/>
              </p14:nvContentPartPr>
              <p14:xfrm>
                <a:off x="5388679" y="1935544"/>
                <a:ext cx="107640" cy="381960"/>
              </p14:xfrm>
            </p:contentPart>
          </mc:Choice>
          <mc:Fallback xmlns="">
            <p:pic>
              <p:nvPicPr>
                <p:cNvPr id="10" name="Ink 9">
                  <a:extLst>
                    <a:ext uri="{FF2B5EF4-FFF2-40B4-BE49-F238E27FC236}">
                      <a16:creationId xmlns:a16="http://schemas.microsoft.com/office/drawing/2014/main" id="{C5A48295-130C-584B-B51D-83F38DBB680B}"/>
                    </a:ext>
                  </a:extLst>
                </p:cNvPr>
                <p:cNvPicPr/>
                <p:nvPr/>
              </p:nvPicPr>
              <p:blipFill>
                <a:blip r:embed="rId13"/>
                <a:stretch>
                  <a:fillRect/>
                </a:stretch>
              </p:blipFill>
              <p:spPr>
                <a:xfrm>
                  <a:off x="5381094" y="1927977"/>
                  <a:ext cx="122811" cy="39709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024D9BF-48C0-C647-B799-AAC5DAA8DE1F}"/>
                    </a:ext>
                  </a:extLst>
                </p14:cNvPr>
                <p14:cNvContentPartPr/>
                <p14:nvPr/>
              </p14:nvContentPartPr>
              <p14:xfrm>
                <a:off x="5301559" y="2156224"/>
                <a:ext cx="198360" cy="13320"/>
              </p14:xfrm>
            </p:contentPart>
          </mc:Choice>
          <mc:Fallback xmlns="">
            <p:pic>
              <p:nvPicPr>
                <p:cNvPr id="11" name="Ink 10">
                  <a:extLst>
                    <a:ext uri="{FF2B5EF4-FFF2-40B4-BE49-F238E27FC236}">
                      <a16:creationId xmlns:a16="http://schemas.microsoft.com/office/drawing/2014/main" id="{5024D9BF-48C0-C647-B799-AAC5DAA8DE1F}"/>
                    </a:ext>
                  </a:extLst>
                </p:cNvPr>
                <p:cNvPicPr/>
                <p:nvPr/>
              </p:nvPicPr>
              <p:blipFill>
                <a:blip r:embed="rId15"/>
                <a:stretch>
                  <a:fillRect/>
                </a:stretch>
              </p:blipFill>
              <p:spPr>
                <a:xfrm>
                  <a:off x="5293999" y="2148664"/>
                  <a:ext cx="213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33CCC16-56B7-1E4A-B726-0F37C55A55FE}"/>
                    </a:ext>
                  </a:extLst>
                </p14:cNvPr>
                <p14:cNvContentPartPr/>
                <p14:nvPr/>
              </p14:nvContentPartPr>
              <p14:xfrm>
                <a:off x="5599639" y="1984144"/>
                <a:ext cx="100080" cy="147240"/>
              </p14:xfrm>
            </p:contentPart>
          </mc:Choice>
          <mc:Fallback xmlns="">
            <p:pic>
              <p:nvPicPr>
                <p:cNvPr id="12" name="Ink 11">
                  <a:extLst>
                    <a:ext uri="{FF2B5EF4-FFF2-40B4-BE49-F238E27FC236}">
                      <a16:creationId xmlns:a16="http://schemas.microsoft.com/office/drawing/2014/main" id="{033CCC16-56B7-1E4A-B726-0F37C55A55FE}"/>
                    </a:ext>
                  </a:extLst>
                </p:cNvPr>
                <p:cNvPicPr/>
                <p:nvPr/>
              </p:nvPicPr>
              <p:blipFill>
                <a:blip r:embed="rId17"/>
                <a:stretch>
                  <a:fillRect/>
                </a:stretch>
              </p:blipFill>
              <p:spPr>
                <a:xfrm>
                  <a:off x="5592052" y="1976584"/>
                  <a:ext cx="115255"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B08072BE-F0A2-C448-9BD1-A5ACB49A0C75}"/>
                    </a:ext>
                  </a:extLst>
                </p14:cNvPr>
                <p14:cNvContentPartPr/>
                <p14:nvPr/>
              </p14:nvContentPartPr>
              <p14:xfrm>
                <a:off x="5715199" y="2032744"/>
                <a:ext cx="111600" cy="128520"/>
              </p14:xfrm>
            </p:contentPart>
          </mc:Choice>
          <mc:Fallback xmlns="">
            <p:pic>
              <p:nvPicPr>
                <p:cNvPr id="13" name="Ink 12">
                  <a:extLst>
                    <a:ext uri="{FF2B5EF4-FFF2-40B4-BE49-F238E27FC236}">
                      <a16:creationId xmlns:a16="http://schemas.microsoft.com/office/drawing/2014/main" id="{B08072BE-F0A2-C448-9BD1-A5ACB49A0C75}"/>
                    </a:ext>
                  </a:extLst>
                </p:cNvPr>
                <p:cNvPicPr/>
                <p:nvPr/>
              </p:nvPicPr>
              <p:blipFill>
                <a:blip r:embed="rId19"/>
                <a:stretch>
                  <a:fillRect/>
                </a:stretch>
              </p:blipFill>
              <p:spPr>
                <a:xfrm>
                  <a:off x="5707639" y="2025184"/>
                  <a:ext cx="126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B95D2BDD-B5FC-7B44-996B-16B541F38231}"/>
                    </a:ext>
                  </a:extLst>
                </p14:cNvPr>
                <p14:cNvContentPartPr/>
                <p14:nvPr/>
              </p14:nvContentPartPr>
              <p14:xfrm>
                <a:off x="5690359" y="2042464"/>
                <a:ext cx="96120" cy="104400"/>
              </p14:xfrm>
            </p:contentPart>
          </mc:Choice>
          <mc:Fallback xmlns="">
            <p:pic>
              <p:nvPicPr>
                <p:cNvPr id="14" name="Ink 13">
                  <a:extLst>
                    <a:ext uri="{FF2B5EF4-FFF2-40B4-BE49-F238E27FC236}">
                      <a16:creationId xmlns:a16="http://schemas.microsoft.com/office/drawing/2014/main" id="{B95D2BDD-B5FC-7B44-996B-16B541F38231}"/>
                    </a:ext>
                  </a:extLst>
                </p:cNvPr>
                <p:cNvPicPr/>
                <p:nvPr/>
              </p:nvPicPr>
              <p:blipFill>
                <a:blip r:embed="rId21"/>
                <a:stretch>
                  <a:fillRect/>
                </a:stretch>
              </p:blipFill>
              <p:spPr>
                <a:xfrm>
                  <a:off x="5682799" y="2034904"/>
                  <a:ext cx="111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B1FA2FBF-36B7-8845-9CAC-44B48C3C29B9}"/>
                    </a:ext>
                  </a:extLst>
                </p14:cNvPr>
                <p14:cNvContentPartPr/>
                <p14:nvPr/>
              </p14:nvContentPartPr>
              <p14:xfrm>
                <a:off x="5855959" y="1935544"/>
                <a:ext cx="116640" cy="225360"/>
              </p14:xfrm>
            </p:contentPart>
          </mc:Choice>
          <mc:Fallback xmlns="">
            <p:pic>
              <p:nvPicPr>
                <p:cNvPr id="15" name="Ink 14">
                  <a:extLst>
                    <a:ext uri="{FF2B5EF4-FFF2-40B4-BE49-F238E27FC236}">
                      <a16:creationId xmlns:a16="http://schemas.microsoft.com/office/drawing/2014/main" id="{B1FA2FBF-36B7-8845-9CAC-44B48C3C29B9}"/>
                    </a:ext>
                  </a:extLst>
                </p:cNvPr>
                <p:cNvPicPr/>
                <p:nvPr/>
              </p:nvPicPr>
              <p:blipFill>
                <a:blip r:embed="rId23"/>
                <a:stretch>
                  <a:fillRect/>
                </a:stretch>
              </p:blipFill>
              <p:spPr>
                <a:xfrm>
                  <a:off x="5848399" y="1927984"/>
                  <a:ext cx="131760" cy="240480"/>
                </a:xfrm>
                <a:prstGeom prst="rect">
                  <a:avLst/>
                </a:prstGeom>
              </p:spPr>
            </p:pic>
          </mc:Fallback>
        </mc:AlternateContent>
      </p:grpSp>
      <p:grpSp>
        <p:nvGrpSpPr>
          <p:cNvPr id="19" name="Group 18">
            <a:extLst>
              <a:ext uri="{FF2B5EF4-FFF2-40B4-BE49-F238E27FC236}">
                <a16:creationId xmlns:a16="http://schemas.microsoft.com/office/drawing/2014/main" id="{6F195C2F-3E8F-D045-BD85-914AE97F4332}"/>
              </a:ext>
            </a:extLst>
          </p:cNvPr>
          <p:cNvGrpSpPr/>
          <p:nvPr/>
        </p:nvGrpSpPr>
        <p:grpSpPr>
          <a:xfrm>
            <a:off x="3837079" y="3146584"/>
            <a:ext cx="4473720" cy="1472760"/>
            <a:chOff x="3837079" y="3146584"/>
            <a:chExt cx="4473720" cy="147276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7FD0C09-29AF-874B-B762-B9540590BF37}"/>
                    </a:ext>
                  </a:extLst>
                </p14:cNvPr>
                <p14:cNvContentPartPr/>
                <p14:nvPr/>
              </p14:nvContentPartPr>
              <p14:xfrm>
                <a:off x="5797639" y="3487504"/>
                <a:ext cx="2513160" cy="1131840"/>
              </p14:xfrm>
            </p:contentPart>
          </mc:Choice>
          <mc:Fallback xmlns="">
            <p:pic>
              <p:nvPicPr>
                <p:cNvPr id="17" name="Ink 16">
                  <a:extLst>
                    <a:ext uri="{FF2B5EF4-FFF2-40B4-BE49-F238E27FC236}">
                      <a16:creationId xmlns:a16="http://schemas.microsoft.com/office/drawing/2014/main" id="{27FD0C09-29AF-874B-B762-B9540590BF37}"/>
                    </a:ext>
                  </a:extLst>
                </p:cNvPr>
                <p:cNvPicPr/>
                <p:nvPr/>
              </p:nvPicPr>
              <p:blipFill>
                <a:blip r:embed="rId25"/>
                <a:stretch>
                  <a:fillRect/>
                </a:stretch>
              </p:blipFill>
              <p:spPr>
                <a:xfrm>
                  <a:off x="5790080" y="3479944"/>
                  <a:ext cx="2528278" cy="1146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7A7E663D-56D6-0A43-8E4F-4191C026F449}"/>
                    </a:ext>
                  </a:extLst>
                </p14:cNvPr>
                <p14:cNvContentPartPr/>
                <p14:nvPr/>
              </p14:nvContentPartPr>
              <p14:xfrm>
                <a:off x="3837079" y="3146584"/>
                <a:ext cx="1980000" cy="1183680"/>
              </p14:xfrm>
            </p:contentPart>
          </mc:Choice>
          <mc:Fallback xmlns="">
            <p:pic>
              <p:nvPicPr>
                <p:cNvPr id="18" name="Ink 17">
                  <a:extLst>
                    <a:ext uri="{FF2B5EF4-FFF2-40B4-BE49-F238E27FC236}">
                      <a16:creationId xmlns:a16="http://schemas.microsoft.com/office/drawing/2014/main" id="{7A7E663D-56D6-0A43-8E4F-4191C026F449}"/>
                    </a:ext>
                  </a:extLst>
                </p:cNvPr>
                <p:cNvPicPr/>
                <p:nvPr/>
              </p:nvPicPr>
              <p:blipFill>
                <a:blip r:embed="rId27"/>
                <a:stretch>
                  <a:fillRect/>
                </a:stretch>
              </p:blipFill>
              <p:spPr>
                <a:xfrm>
                  <a:off x="3829519" y="3139024"/>
                  <a:ext cx="1995120" cy="119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B6464E41-0C64-1A47-8AF6-6E1F6A2626B1}"/>
                  </a:ext>
                </a:extLst>
              </p14:cNvPr>
              <p14:cNvContentPartPr/>
              <p14:nvPr/>
            </p14:nvContentPartPr>
            <p14:xfrm>
              <a:off x="6835159" y="3889264"/>
              <a:ext cx="70920" cy="83880"/>
            </p14:xfrm>
          </p:contentPart>
        </mc:Choice>
        <mc:Fallback xmlns="">
          <p:pic>
            <p:nvPicPr>
              <p:cNvPr id="20" name="Ink 19">
                <a:extLst>
                  <a:ext uri="{FF2B5EF4-FFF2-40B4-BE49-F238E27FC236}">
                    <a16:creationId xmlns:a16="http://schemas.microsoft.com/office/drawing/2014/main" id="{B6464E41-0C64-1A47-8AF6-6E1F6A2626B1}"/>
                  </a:ext>
                </a:extLst>
              </p:cNvPr>
              <p:cNvPicPr/>
              <p:nvPr/>
            </p:nvPicPr>
            <p:blipFill>
              <a:blip r:embed="rId29"/>
              <a:stretch>
                <a:fillRect/>
              </a:stretch>
            </p:blipFill>
            <p:spPr>
              <a:xfrm>
                <a:off x="6827637" y="3881704"/>
                <a:ext cx="85964" cy="99000"/>
              </a:xfrm>
              <a:prstGeom prst="rect">
                <a:avLst/>
              </a:prstGeom>
            </p:spPr>
          </p:pic>
        </mc:Fallback>
      </mc:AlternateContent>
      <p:grpSp>
        <p:nvGrpSpPr>
          <p:cNvPr id="25" name="Group 24">
            <a:extLst>
              <a:ext uri="{FF2B5EF4-FFF2-40B4-BE49-F238E27FC236}">
                <a16:creationId xmlns:a16="http://schemas.microsoft.com/office/drawing/2014/main" id="{4C6D95A6-1D2D-FE43-922D-96DCEE670A0F}"/>
              </a:ext>
            </a:extLst>
          </p:cNvPr>
          <p:cNvGrpSpPr/>
          <p:nvPr/>
        </p:nvGrpSpPr>
        <p:grpSpPr>
          <a:xfrm>
            <a:off x="6614479" y="4221544"/>
            <a:ext cx="374400" cy="399960"/>
            <a:chOff x="6614479" y="4221544"/>
            <a:chExt cx="374400" cy="39996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1A8E3F53-3683-B84A-AFED-971B2BD58EDC}"/>
                    </a:ext>
                  </a:extLst>
                </p14:cNvPr>
                <p14:cNvContentPartPr/>
                <p14:nvPr/>
              </p14:nvContentPartPr>
              <p14:xfrm>
                <a:off x="6731119" y="4221544"/>
                <a:ext cx="20160" cy="141480"/>
              </p14:xfrm>
            </p:contentPart>
          </mc:Choice>
          <mc:Fallback xmlns="">
            <p:pic>
              <p:nvPicPr>
                <p:cNvPr id="21" name="Ink 20">
                  <a:extLst>
                    <a:ext uri="{FF2B5EF4-FFF2-40B4-BE49-F238E27FC236}">
                      <a16:creationId xmlns:a16="http://schemas.microsoft.com/office/drawing/2014/main" id="{1A8E3F53-3683-B84A-AFED-971B2BD58EDC}"/>
                    </a:ext>
                  </a:extLst>
                </p:cNvPr>
                <p:cNvPicPr/>
                <p:nvPr/>
              </p:nvPicPr>
              <p:blipFill>
                <a:blip r:embed="rId31"/>
                <a:stretch>
                  <a:fillRect/>
                </a:stretch>
              </p:blipFill>
              <p:spPr>
                <a:xfrm>
                  <a:off x="6723559" y="4213984"/>
                  <a:ext cx="35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35E55921-D5D2-BC44-9C86-C750FBFCA7D5}"/>
                    </a:ext>
                  </a:extLst>
                </p14:cNvPr>
                <p14:cNvContentPartPr/>
                <p14:nvPr/>
              </p14:nvContentPartPr>
              <p14:xfrm>
                <a:off x="6614479" y="4233064"/>
                <a:ext cx="182160" cy="138960"/>
              </p14:xfrm>
            </p:contentPart>
          </mc:Choice>
          <mc:Fallback xmlns="">
            <p:pic>
              <p:nvPicPr>
                <p:cNvPr id="22" name="Ink 21">
                  <a:extLst>
                    <a:ext uri="{FF2B5EF4-FFF2-40B4-BE49-F238E27FC236}">
                      <a16:creationId xmlns:a16="http://schemas.microsoft.com/office/drawing/2014/main" id="{35E55921-D5D2-BC44-9C86-C750FBFCA7D5}"/>
                    </a:ext>
                  </a:extLst>
                </p:cNvPr>
                <p:cNvPicPr/>
                <p:nvPr/>
              </p:nvPicPr>
              <p:blipFill>
                <a:blip r:embed="rId33"/>
                <a:stretch>
                  <a:fillRect/>
                </a:stretch>
              </p:blipFill>
              <p:spPr>
                <a:xfrm>
                  <a:off x="6606904" y="4225504"/>
                  <a:ext cx="19731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70B56AC7-30B8-CD45-AE7A-1CDB754C9FDF}"/>
                    </a:ext>
                  </a:extLst>
                </p14:cNvPr>
                <p14:cNvContentPartPr/>
                <p14:nvPr/>
              </p14:nvContentPartPr>
              <p14:xfrm>
                <a:off x="6681439" y="4318744"/>
                <a:ext cx="205920" cy="243720"/>
              </p14:xfrm>
            </p:contentPart>
          </mc:Choice>
          <mc:Fallback xmlns="">
            <p:pic>
              <p:nvPicPr>
                <p:cNvPr id="23" name="Ink 22">
                  <a:extLst>
                    <a:ext uri="{FF2B5EF4-FFF2-40B4-BE49-F238E27FC236}">
                      <a16:creationId xmlns:a16="http://schemas.microsoft.com/office/drawing/2014/main" id="{70B56AC7-30B8-CD45-AE7A-1CDB754C9FDF}"/>
                    </a:ext>
                  </a:extLst>
                </p:cNvPr>
                <p:cNvPicPr/>
                <p:nvPr/>
              </p:nvPicPr>
              <p:blipFill>
                <a:blip r:embed="rId35"/>
                <a:stretch>
                  <a:fillRect/>
                </a:stretch>
              </p:blipFill>
              <p:spPr>
                <a:xfrm>
                  <a:off x="6673892" y="4311184"/>
                  <a:ext cx="221014"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FEA2F0FC-7356-934B-B72B-F149BF834A66}"/>
                    </a:ext>
                  </a:extLst>
                </p14:cNvPr>
                <p14:cNvContentPartPr/>
                <p14:nvPr/>
              </p14:nvContentPartPr>
              <p14:xfrm>
                <a:off x="6851359" y="4480024"/>
                <a:ext cx="137520" cy="141480"/>
              </p14:xfrm>
            </p:contentPart>
          </mc:Choice>
          <mc:Fallback xmlns="">
            <p:pic>
              <p:nvPicPr>
                <p:cNvPr id="24" name="Ink 23">
                  <a:extLst>
                    <a:ext uri="{FF2B5EF4-FFF2-40B4-BE49-F238E27FC236}">
                      <a16:creationId xmlns:a16="http://schemas.microsoft.com/office/drawing/2014/main" id="{FEA2F0FC-7356-934B-B72B-F149BF834A66}"/>
                    </a:ext>
                  </a:extLst>
                </p:cNvPr>
                <p:cNvPicPr/>
                <p:nvPr/>
              </p:nvPicPr>
              <p:blipFill>
                <a:blip r:embed="rId37"/>
                <a:stretch>
                  <a:fillRect/>
                </a:stretch>
              </p:blipFill>
              <p:spPr>
                <a:xfrm>
                  <a:off x="6843819" y="4472464"/>
                  <a:ext cx="152601" cy="156600"/>
                </a:xfrm>
                <a:prstGeom prst="rect">
                  <a:avLst/>
                </a:prstGeom>
              </p:spPr>
            </p:pic>
          </mc:Fallback>
        </mc:AlternateContent>
      </p:grpSp>
      <p:grpSp>
        <p:nvGrpSpPr>
          <p:cNvPr id="34" name="Group 33">
            <a:extLst>
              <a:ext uri="{FF2B5EF4-FFF2-40B4-BE49-F238E27FC236}">
                <a16:creationId xmlns:a16="http://schemas.microsoft.com/office/drawing/2014/main" id="{2F1656E0-0C83-FD49-8314-F6CAAA570BA1}"/>
              </a:ext>
            </a:extLst>
          </p:cNvPr>
          <p:cNvGrpSpPr/>
          <p:nvPr/>
        </p:nvGrpSpPr>
        <p:grpSpPr>
          <a:xfrm>
            <a:off x="7884919" y="4552384"/>
            <a:ext cx="855000" cy="360000"/>
            <a:chOff x="7884919" y="4552384"/>
            <a:chExt cx="855000" cy="360000"/>
          </a:xfrm>
        </p:grpSpPr>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87CFAC67-9F61-5241-8BAE-B911626B35A7}"/>
                    </a:ext>
                  </a:extLst>
                </p14:cNvPr>
                <p14:cNvContentPartPr/>
                <p14:nvPr/>
              </p14:nvContentPartPr>
              <p14:xfrm>
                <a:off x="7884919" y="4581544"/>
                <a:ext cx="132480" cy="157320"/>
              </p14:xfrm>
            </p:contentPart>
          </mc:Choice>
          <mc:Fallback xmlns="">
            <p:pic>
              <p:nvPicPr>
                <p:cNvPr id="26" name="Ink 25">
                  <a:extLst>
                    <a:ext uri="{FF2B5EF4-FFF2-40B4-BE49-F238E27FC236}">
                      <a16:creationId xmlns:a16="http://schemas.microsoft.com/office/drawing/2014/main" id="{87CFAC67-9F61-5241-8BAE-B911626B35A7}"/>
                    </a:ext>
                  </a:extLst>
                </p:cNvPr>
                <p:cNvPicPr/>
                <p:nvPr/>
              </p:nvPicPr>
              <p:blipFill>
                <a:blip r:embed="rId39"/>
                <a:stretch>
                  <a:fillRect/>
                </a:stretch>
              </p:blipFill>
              <p:spPr>
                <a:xfrm>
                  <a:off x="7877359" y="4573984"/>
                  <a:ext cx="147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3099F588-CD02-B74A-AA95-7FB3EFFAC1F4}"/>
                    </a:ext>
                  </a:extLst>
                </p14:cNvPr>
                <p14:cNvContentPartPr/>
                <p14:nvPr/>
              </p14:nvContentPartPr>
              <p14:xfrm>
                <a:off x="8044759" y="4707904"/>
                <a:ext cx="31320" cy="46080"/>
              </p14:xfrm>
            </p:contentPart>
          </mc:Choice>
          <mc:Fallback xmlns="">
            <p:pic>
              <p:nvPicPr>
                <p:cNvPr id="27" name="Ink 26">
                  <a:extLst>
                    <a:ext uri="{FF2B5EF4-FFF2-40B4-BE49-F238E27FC236}">
                      <a16:creationId xmlns:a16="http://schemas.microsoft.com/office/drawing/2014/main" id="{3099F588-CD02-B74A-AA95-7FB3EFFAC1F4}"/>
                    </a:ext>
                  </a:extLst>
                </p:cNvPr>
                <p:cNvPicPr/>
                <p:nvPr/>
              </p:nvPicPr>
              <p:blipFill>
                <a:blip r:embed="rId41"/>
                <a:stretch>
                  <a:fillRect/>
                </a:stretch>
              </p:blipFill>
              <p:spPr>
                <a:xfrm>
                  <a:off x="8037199" y="4700344"/>
                  <a:ext cx="46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5E655CBA-0F13-4241-9790-6505D95D98A4}"/>
                    </a:ext>
                  </a:extLst>
                </p14:cNvPr>
                <p14:cNvContentPartPr/>
                <p14:nvPr/>
              </p14:nvContentPartPr>
              <p14:xfrm>
                <a:off x="8073919" y="4620424"/>
                <a:ext cx="35640" cy="4680"/>
              </p14:xfrm>
            </p:contentPart>
          </mc:Choice>
          <mc:Fallback xmlns="">
            <p:pic>
              <p:nvPicPr>
                <p:cNvPr id="28" name="Ink 27">
                  <a:extLst>
                    <a:ext uri="{FF2B5EF4-FFF2-40B4-BE49-F238E27FC236}">
                      <a16:creationId xmlns:a16="http://schemas.microsoft.com/office/drawing/2014/main" id="{5E655CBA-0F13-4241-9790-6505D95D98A4}"/>
                    </a:ext>
                  </a:extLst>
                </p:cNvPr>
                <p:cNvPicPr/>
                <p:nvPr/>
              </p:nvPicPr>
              <p:blipFill>
                <a:blip r:embed="rId43"/>
                <a:stretch>
                  <a:fillRect/>
                </a:stretch>
              </p:blipFill>
              <p:spPr>
                <a:xfrm>
                  <a:off x="8066359" y="4612864"/>
                  <a:ext cx="50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90B3FFB8-6841-ED41-B26F-A591554605D4}"/>
                    </a:ext>
                  </a:extLst>
                </p14:cNvPr>
                <p14:cNvContentPartPr/>
                <p14:nvPr/>
              </p14:nvContentPartPr>
              <p14:xfrm>
                <a:off x="8155639" y="4659304"/>
                <a:ext cx="76680" cy="113760"/>
              </p14:xfrm>
            </p:contentPart>
          </mc:Choice>
          <mc:Fallback xmlns="">
            <p:pic>
              <p:nvPicPr>
                <p:cNvPr id="29" name="Ink 28">
                  <a:extLst>
                    <a:ext uri="{FF2B5EF4-FFF2-40B4-BE49-F238E27FC236}">
                      <a16:creationId xmlns:a16="http://schemas.microsoft.com/office/drawing/2014/main" id="{90B3FFB8-6841-ED41-B26F-A591554605D4}"/>
                    </a:ext>
                  </a:extLst>
                </p:cNvPr>
                <p:cNvPicPr/>
                <p:nvPr/>
              </p:nvPicPr>
              <p:blipFill>
                <a:blip r:embed="rId45"/>
                <a:stretch>
                  <a:fillRect/>
                </a:stretch>
              </p:blipFill>
              <p:spPr>
                <a:xfrm>
                  <a:off x="8148114" y="4651720"/>
                  <a:ext cx="91729" cy="12892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4BE65574-D52C-D345-A0BC-A8E314CA1384}"/>
                    </a:ext>
                  </a:extLst>
                </p14:cNvPr>
                <p14:cNvContentPartPr/>
                <p14:nvPr/>
              </p14:nvContentPartPr>
              <p14:xfrm>
                <a:off x="8273359" y="4610704"/>
                <a:ext cx="159120" cy="214200"/>
              </p14:xfrm>
            </p:contentPart>
          </mc:Choice>
          <mc:Fallback xmlns="">
            <p:pic>
              <p:nvPicPr>
                <p:cNvPr id="30" name="Ink 29">
                  <a:extLst>
                    <a:ext uri="{FF2B5EF4-FFF2-40B4-BE49-F238E27FC236}">
                      <a16:creationId xmlns:a16="http://schemas.microsoft.com/office/drawing/2014/main" id="{4BE65574-D52C-D345-A0BC-A8E314CA1384}"/>
                    </a:ext>
                  </a:extLst>
                </p:cNvPr>
                <p:cNvPicPr/>
                <p:nvPr/>
              </p:nvPicPr>
              <p:blipFill>
                <a:blip r:embed="rId47"/>
                <a:stretch>
                  <a:fillRect/>
                </a:stretch>
              </p:blipFill>
              <p:spPr>
                <a:xfrm>
                  <a:off x="8265799" y="4603157"/>
                  <a:ext cx="174240" cy="22929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61478CF0-EA2C-AB44-BCE7-A8ABCA77CF3B}"/>
                    </a:ext>
                  </a:extLst>
                </p14:cNvPr>
                <p14:cNvContentPartPr/>
                <p14:nvPr/>
              </p14:nvContentPartPr>
              <p14:xfrm>
                <a:off x="8503399" y="4649584"/>
                <a:ext cx="125280" cy="154440"/>
              </p14:xfrm>
            </p:contentPart>
          </mc:Choice>
          <mc:Fallback xmlns="">
            <p:pic>
              <p:nvPicPr>
                <p:cNvPr id="31" name="Ink 30">
                  <a:extLst>
                    <a:ext uri="{FF2B5EF4-FFF2-40B4-BE49-F238E27FC236}">
                      <a16:creationId xmlns:a16="http://schemas.microsoft.com/office/drawing/2014/main" id="{61478CF0-EA2C-AB44-BCE7-A8ABCA77CF3B}"/>
                    </a:ext>
                  </a:extLst>
                </p:cNvPr>
                <p:cNvPicPr/>
                <p:nvPr/>
              </p:nvPicPr>
              <p:blipFill>
                <a:blip r:embed="rId49"/>
                <a:stretch>
                  <a:fillRect/>
                </a:stretch>
              </p:blipFill>
              <p:spPr>
                <a:xfrm>
                  <a:off x="8495839" y="4642006"/>
                  <a:ext cx="140400" cy="16959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5E2036F8-FF8B-F440-9C8D-64B97CEFBA9A}"/>
                    </a:ext>
                  </a:extLst>
                </p14:cNvPr>
                <p14:cNvContentPartPr/>
                <p14:nvPr/>
              </p14:nvContentPartPr>
              <p14:xfrm>
                <a:off x="8423839" y="4698184"/>
                <a:ext cx="235800" cy="121680"/>
              </p14:xfrm>
            </p:contentPart>
          </mc:Choice>
          <mc:Fallback xmlns="">
            <p:pic>
              <p:nvPicPr>
                <p:cNvPr id="32" name="Ink 31">
                  <a:extLst>
                    <a:ext uri="{FF2B5EF4-FFF2-40B4-BE49-F238E27FC236}">
                      <a16:creationId xmlns:a16="http://schemas.microsoft.com/office/drawing/2014/main" id="{5E2036F8-FF8B-F440-9C8D-64B97CEFBA9A}"/>
                    </a:ext>
                  </a:extLst>
                </p:cNvPr>
                <p:cNvPicPr/>
                <p:nvPr/>
              </p:nvPicPr>
              <p:blipFill>
                <a:blip r:embed="rId51"/>
                <a:stretch>
                  <a:fillRect/>
                </a:stretch>
              </p:blipFill>
              <p:spPr>
                <a:xfrm>
                  <a:off x="8416279" y="4690624"/>
                  <a:ext cx="250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384DED07-8279-004F-A0D5-2493907BB709}"/>
                    </a:ext>
                  </a:extLst>
                </p14:cNvPr>
                <p14:cNvContentPartPr/>
                <p14:nvPr/>
              </p14:nvContentPartPr>
              <p14:xfrm>
                <a:off x="8618239" y="4552384"/>
                <a:ext cx="121680" cy="360000"/>
              </p14:xfrm>
            </p:contentPart>
          </mc:Choice>
          <mc:Fallback xmlns="">
            <p:pic>
              <p:nvPicPr>
                <p:cNvPr id="33" name="Ink 32">
                  <a:extLst>
                    <a:ext uri="{FF2B5EF4-FFF2-40B4-BE49-F238E27FC236}">
                      <a16:creationId xmlns:a16="http://schemas.microsoft.com/office/drawing/2014/main" id="{384DED07-8279-004F-A0D5-2493907BB709}"/>
                    </a:ext>
                  </a:extLst>
                </p:cNvPr>
                <p:cNvPicPr/>
                <p:nvPr/>
              </p:nvPicPr>
              <p:blipFill>
                <a:blip r:embed="rId53"/>
                <a:stretch>
                  <a:fillRect/>
                </a:stretch>
              </p:blipFill>
              <p:spPr>
                <a:xfrm>
                  <a:off x="8610679" y="4544824"/>
                  <a:ext cx="136800" cy="37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9F240EA3-311E-CE40-A92F-DD423492EC1C}"/>
                  </a:ext>
                </a:extLst>
              </p14:cNvPr>
              <p14:cNvContentPartPr/>
              <p14:nvPr/>
            </p14:nvContentPartPr>
            <p14:xfrm>
              <a:off x="5718079" y="3869464"/>
              <a:ext cx="11520" cy="15120"/>
            </p14:xfrm>
          </p:contentPart>
        </mc:Choice>
        <mc:Fallback xmlns="">
          <p:pic>
            <p:nvPicPr>
              <p:cNvPr id="37" name="Ink 36">
                <a:extLst>
                  <a:ext uri="{FF2B5EF4-FFF2-40B4-BE49-F238E27FC236}">
                    <a16:creationId xmlns:a16="http://schemas.microsoft.com/office/drawing/2014/main" id="{9F240EA3-311E-CE40-A92F-DD423492EC1C}"/>
                  </a:ext>
                </a:extLst>
              </p:cNvPr>
              <p:cNvPicPr/>
              <p:nvPr/>
            </p:nvPicPr>
            <p:blipFill>
              <a:blip r:embed="rId55"/>
              <a:stretch>
                <a:fillRect/>
              </a:stretch>
            </p:blipFill>
            <p:spPr>
              <a:xfrm>
                <a:off x="5710519" y="3862080"/>
                <a:ext cx="26640" cy="29888"/>
              </a:xfrm>
              <a:prstGeom prst="rect">
                <a:avLst/>
              </a:prstGeom>
            </p:spPr>
          </p:pic>
        </mc:Fallback>
      </mc:AlternateContent>
      <p:grpSp>
        <p:nvGrpSpPr>
          <p:cNvPr id="69" name="Group 68">
            <a:extLst>
              <a:ext uri="{FF2B5EF4-FFF2-40B4-BE49-F238E27FC236}">
                <a16:creationId xmlns:a16="http://schemas.microsoft.com/office/drawing/2014/main" id="{ECC2BB4D-E543-BC48-A9F8-6E3A5BD1BDDF}"/>
              </a:ext>
            </a:extLst>
          </p:cNvPr>
          <p:cNvGrpSpPr/>
          <p:nvPr/>
        </p:nvGrpSpPr>
        <p:grpSpPr>
          <a:xfrm>
            <a:off x="4240999" y="3180784"/>
            <a:ext cx="4455000" cy="1138680"/>
            <a:chOff x="4240999" y="3180784"/>
            <a:chExt cx="4455000" cy="1138680"/>
          </a:xfrm>
        </p:grpSpPr>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3198DDAB-67D6-B942-83DE-29FE8D75466A}"/>
                    </a:ext>
                  </a:extLst>
                </p14:cNvPr>
                <p14:cNvContentPartPr/>
                <p14:nvPr/>
              </p14:nvContentPartPr>
              <p14:xfrm>
                <a:off x="4240999" y="3544024"/>
                <a:ext cx="4455000" cy="775440"/>
              </p14:xfrm>
            </p:contentPart>
          </mc:Choice>
          <mc:Fallback xmlns="">
            <p:pic>
              <p:nvPicPr>
                <p:cNvPr id="35" name="Ink 34">
                  <a:extLst>
                    <a:ext uri="{FF2B5EF4-FFF2-40B4-BE49-F238E27FC236}">
                      <a16:creationId xmlns:a16="http://schemas.microsoft.com/office/drawing/2014/main" id="{3198DDAB-67D6-B942-83DE-29FE8D75466A}"/>
                    </a:ext>
                  </a:extLst>
                </p:cNvPr>
                <p:cNvPicPr/>
                <p:nvPr/>
              </p:nvPicPr>
              <p:blipFill>
                <a:blip r:embed="rId57"/>
                <a:stretch>
                  <a:fillRect/>
                </a:stretch>
              </p:blipFill>
              <p:spPr>
                <a:xfrm>
                  <a:off x="4233439" y="3536464"/>
                  <a:ext cx="446976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4" name="Ink 63">
                  <a:extLst>
                    <a:ext uri="{FF2B5EF4-FFF2-40B4-BE49-F238E27FC236}">
                      <a16:creationId xmlns:a16="http://schemas.microsoft.com/office/drawing/2014/main" id="{DF3BEBF1-1181-B04B-A5F0-7D80D0386A7C}"/>
                    </a:ext>
                  </a:extLst>
                </p14:cNvPr>
                <p14:cNvContentPartPr/>
                <p14:nvPr/>
              </p14:nvContentPartPr>
              <p14:xfrm>
                <a:off x="7825159" y="3180784"/>
                <a:ext cx="19080" cy="123840"/>
              </p14:xfrm>
            </p:contentPart>
          </mc:Choice>
          <mc:Fallback xmlns="">
            <p:pic>
              <p:nvPicPr>
                <p:cNvPr id="64" name="Ink 63">
                  <a:extLst>
                    <a:ext uri="{FF2B5EF4-FFF2-40B4-BE49-F238E27FC236}">
                      <a16:creationId xmlns:a16="http://schemas.microsoft.com/office/drawing/2014/main" id="{DF3BEBF1-1181-B04B-A5F0-7D80D0386A7C}"/>
                    </a:ext>
                  </a:extLst>
                </p:cNvPr>
                <p:cNvPicPr/>
                <p:nvPr/>
              </p:nvPicPr>
              <p:blipFill>
                <a:blip r:embed="rId59"/>
                <a:stretch>
                  <a:fillRect/>
                </a:stretch>
              </p:blipFill>
              <p:spPr>
                <a:xfrm>
                  <a:off x="7817599" y="3173224"/>
                  <a:ext cx="3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5" name="Ink 64">
                  <a:extLst>
                    <a:ext uri="{FF2B5EF4-FFF2-40B4-BE49-F238E27FC236}">
                      <a16:creationId xmlns:a16="http://schemas.microsoft.com/office/drawing/2014/main" id="{B9BF68D9-93F3-3A43-A155-F14C2D8B4D58}"/>
                    </a:ext>
                  </a:extLst>
                </p14:cNvPr>
                <p14:cNvContentPartPr/>
                <p14:nvPr/>
              </p14:nvContentPartPr>
              <p14:xfrm>
                <a:off x="7802839" y="3209944"/>
                <a:ext cx="173880" cy="229320"/>
              </p14:xfrm>
            </p:contentPart>
          </mc:Choice>
          <mc:Fallback xmlns="">
            <p:pic>
              <p:nvPicPr>
                <p:cNvPr id="65" name="Ink 64">
                  <a:extLst>
                    <a:ext uri="{FF2B5EF4-FFF2-40B4-BE49-F238E27FC236}">
                      <a16:creationId xmlns:a16="http://schemas.microsoft.com/office/drawing/2014/main" id="{B9BF68D9-93F3-3A43-A155-F14C2D8B4D58}"/>
                    </a:ext>
                  </a:extLst>
                </p:cNvPr>
                <p:cNvPicPr/>
                <p:nvPr/>
              </p:nvPicPr>
              <p:blipFill>
                <a:blip r:embed="rId61"/>
                <a:stretch>
                  <a:fillRect/>
                </a:stretch>
              </p:blipFill>
              <p:spPr>
                <a:xfrm>
                  <a:off x="7795279" y="3202384"/>
                  <a:ext cx="1890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6" name="Ink 65">
                  <a:extLst>
                    <a:ext uri="{FF2B5EF4-FFF2-40B4-BE49-F238E27FC236}">
                      <a16:creationId xmlns:a16="http://schemas.microsoft.com/office/drawing/2014/main" id="{4FF52717-5DE7-6E42-9738-E865D741B786}"/>
                    </a:ext>
                  </a:extLst>
                </p14:cNvPr>
                <p14:cNvContentPartPr/>
                <p14:nvPr/>
              </p14:nvContentPartPr>
              <p14:xfrm>
                <a:off x="7919119" y="3346024"/>
                <a:ext cx="138960" cy="124920"/>
              </p14:xfrm>
            </p:contentPart>
          </mc:Choice>
          <mc:Fallback xmlns="">
            <p:pic>
              <p:nvPicPr>
                <p:cNvPr id="66" name="Ink 65">
                  <a:extLst>
                    <a:ext uri="{FF2B5EF4-FFF2-40B4-BE49-F238E27FC236}">
                      <a16:creationId xmlns:a16="http://schemas.microsoft.com/office/drawing/2014/main" id="{4FF52717-5DE7-6E42-9738-E865D741B786}"/>
                    </a:ext>
                  </a:extLst>
                </p:cNvPr>
                <p:cNvPicPr/>
                <p:nvPr/>
              </p:nvPicPr>
              <p:blipFill>
                <a:blip r:embed="rId63"/>
                <a:stretch>
                  <a:fillRect/>
                </a:stretch>
              </p:blipFill>
              <p:spPr>
                <a:xfrm>
                  <a:off x="7911559" y="3338464"/>
                  <a:ext cx="154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7" name="Ink 66">
                  <a:extLst>
                    <a:ext uri="{FF2B5EF4-FFF2-40B4-BE49-F238E27FC236}">
                      <a16:creationId xmlns:a16="http://schemas.microsoft.com/office/drawing/2014/main" id="{0342939A-225F-EC47-9A75-1F4354BB1235}"/>
                    </a:ext>
                  </a:extLst>
                </p14:cNvPr>
                <p14:cNvContentPartPr/>
                <p14:nvPr/>
              </p14:nvContentPartPr>
              <p14:xfrm>
                <a:off x="8170759" y="3277984"/>
                <a:ext cx="166320" cy="155880"/>
              </p14:xfrm>
            </p:contentPart>
          </mc:Choice>
          <mc:Fallback xmlns="">
            <p:pic>
              <p:nvPicPr>
                <p:cNvPr id="67" name="Ink 66">
                  <a:extLst>
                    <a:ext uri="{FF2B5EF4-FFF2-40B4-BE49-F238E27FC236}">
                      <a16:creationId xmlns:a16="http://schemas.microsoft.com/office/drawing/2014/main" id="{0342939A-225F-EC47-9A75-1F4354BB1235}"/>
                    </a:ext>
                  </a:extLst>
                </p:cNvPr>
                <p:cNvPicPr/>
                <p:nvPr/>
              </p:nvPicPr>
              <p:blipFill>
                <a:blip r:embed="rId65"/>
                <a:stretch>
                  <a:fillRect/>
                </a:stretch>
              </p:blipFill>
              <p:spPr>
                <a:xfrm>
                  <a:off x="8163199" y="3270424"/>
                  <a:ext cx="181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8" name="Ink 67">
                  <a:extLst>
                    <a:ext uri="{FF2B5EF4-FFF2-40B4-BE49-F238E27FC236}">
                      <a16:creationId xmlns:a16="http://schemas.microsoft.com/office/drawing/2014/main" id="{D7EAA507-9513-9842-BA3B-618E1D0B04C5}"/>
                    </a:ext>
                  </a:extLst>
                </p14:cNvPr>
                <p14:cNvContentPartPr/>
                <p14:nvPr/>
              </p14:nvContentPartPr>
              <p14:xfrm>
                <a:off x="8171119" y="3258544"/>
                <a:ext cx="171000" cy="213120"/>
              </p14:xfrm>
            </p:contentPart>
          </mc:Choice>
          <mc:Fallback xmlns="">
            <p:pic>
              <p:nvPicPr>
                <p:cNvPr id="68" name="Ink 67">
                  <a:extLst>
                    <a:ext uri="{FF2B5EF4-FFF2-40B4-BE49-F238E27FC236}">
                      <a16:creationId xmlns:a16="http://schemas.microsoft.com/office/drawing/2014/main" id="{D7EAA507-9513-9842-BA3B-618E1D0B04C5}"/>
                    </a:ext>
                  </a:extLst>
                </p:cNvPr>
                <p:cNvPicPr/>
                <p:nvPr/>
              </p:nvPicPr>
              <p:blipFill>
                <a:blip r:embed="rId67"/>
                <a:stretch>
                  <a:fillRect/>
                </a:stretch>
              </p:blipFill>
              <p:spPr>
                <a:xfrm>
                  <a:off x="8163559" y="3250984"/>
                  <a:ext cx="185760" cy="22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70" name="Ink 69">
                <a:extLst>
                  <a:ext uri="{FF2B5EF4-FFF2-40B4-BE49-F238E27FC236}">
                    <a16:creationId xmlns:a16="http://schemas.microsoft.com/office/drawing/2014/main" id="{1D7F6847-F1D0-F241-BD1A-2833114AFC1A}"/>
                  </a:ext>
                </a:extLst>
              </p14:cNvPr>
              <p14:cNvContentPartPr/>
              <p14:nvPr/>
            </p14:nvContentPartPr>
            <p14:xfrm>
              <a:off x="5794759" y="3843184"/>
              <a:ext cx="82800" cy="63720"/>
            </p14:xfrm>
          </p:contentPart>
        </mc:Choice>
        <mc:Fallback xmlns="">
          <p:pic>
            <p:nvPicPr>
              <p:cNvPr id="70" name="Ink 69">
                <a:extLst>
                  <a:ext uri="{FF2B5EF4-FFF2-40B4-BE49-F238E27FC236}">
                    <a16:creationId xmlns:a16="http://schemas.microsoft.com/office/drawing/2014/main" id="{1D7F6847-F1D0-F241-BD1A-2833114AFC1A}"/>
                  </a:ext>
                </a:extLst>
              </p:cNvPr>
              <p:cNvPicPr/>
              <p:nvPr/>
            </p:nvPicPr>
            <p:blipFill>
              <a:blip r:embed="rId69"/>
              <a:stretch>
                <a:fillRect/>
              </a:stretch>
            </p:blipFill>
            <p:spPr>
              <a:xfrm>
                <a:off x="5787199" y="3835624"/>
                <a:ext cx="97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1" name="Ink 70">
                <a:extLst>
                  <a:ext uri="{FF2B5EF4-FFF2-40B4-BE49-F238E27FC236}">
                    <a16:creationId xmlns:a16="http://schemas.microsoft.com/office/drawing/2014/main" id="{8F20791C-F9F1-8044-8F34-0329A6044CA6}"/>
                  </a:ext>
                </a:extLst>
              </p14:cNvPr>
              <p14:cNvContentPartPr/>
              <p14:nvPr/>
            </p14:nvContentPartPr>
            <p14:xfrm>
              <a:off x="6802399" y="3695944"/>
              <a:ext cx="73440" cy="48240"/>
            </p14:xfrm>
          </p:contentPart>
        </mc:Choice>
        <mc:Fallback xmlns="">
          <p:pic>
            <p:nvPicPr>
              <p:cNvPr id="71" name="Ink 70">
                <a:extLst>
                  <a:ext uri="{FF2B5EF4-FFF2-40B4-BE49-F238E27FC236}">
                    <a16:creationId xmlns:a16="http://schemas.microsoft.com/office/drawing/2014/main" id="{8F20791C-F9F1-8044-8F34-0329A6044CA6}"/>
                  </a:ext>
                </a:extLst>
              </p:cNvPr>
              <p:cNvPicPr/>
              <p:nvPr/>
            </p:nvPicPr>
            <p:blipFill>
              <a:blip r:embed="rId71"/>
              <a:stretch>
                <a:fillRect/>
              </a:stretch>
            </p:blipFill>
            <p:spPr>
              <a:xfrm>
                <a:off x="6794839" y="3688384"/>
                <a:ext cx="88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2" name="Ink 71">
                <a:extLst>
                  <a:ext uri="{FF2B5EF4-FFF2-40B4-BE49-F238E27FC236}">
                    <a16:creationId xmlns:a16="http://schemas.microsoft.com/office/drawing/2014/main" id="{7514B011-760E-7D4C-9380-8BD70DB89CF0}"/>
                  </a:ext>
                </a:extLst>
              </p14:cNvPr>
              <p14:cNvContentPartPr/>
              <p14:nvPr/>
            </p14:nvContentPartPr>
            <p14:xfrm>
              <a:off x="4841479" y="4068904"/>
              <a:ext cx="122760" cy="66240"/>
            </p14:xfrm>
          </p:contentPart>
        </mc:Choice>
        <mc:Fallback xmlns="">
          <p:pic>
            <p:nvPicPr>
              <p:cNvPr id="72" name="Ink 71">
                <a:extLst>
                  <a:ext uri="{FF2B5EF4-FFF2-40B4-BE49-F238E27FC236}">
                    <a16:creationId xmlns:a16="http://schemas.microsoft.com/office/drawing/2014/main" id="{7514B011-760E-7D4C-9380-8BD70DB89CF0}"/>
                  </a:ext>
                </a:extLst>
              </p:cNvPr>
              <p:cNvPicPr/>
              <p:nvPr/>
            </p:nvPicPr>
            <p:blipFill>
              <a:blip r:embed="rId73"/>
              <a:stretch>
                <a:fillRect/>
              </a:stretch>
            </p:blipFill>
            <p:spPr>
              <a:xfrm>
                <a:off x="4833919" y="4061344"/>
                <a:ext cx="137880" cy="81000"/>
              </a:xfrm>
              <a:prstGeom prst="rect">
                <a:avLst/>
              </a:prstGeom>
            </p:spPr>
          </p:pic>
        </mc:Fallback>
      </mc:AlternateContent>
      <p:grpSp>
        <p:nvGrpSpPr>
          <p:cNvPr id="77" name="Group 76">
            <a:extLst>
              <a:ext uri="{FF2B5EF4-FFF2-40B4-BE49-F238E27FC236}">
                <a16:creationId xmlns:a16="http://schemas.microsoft.com/office/drawing/2014/main" id="{5B98BBA5-4CDD-3C46-B041-45C1F5CA543D}"/>
              </a:ext>
            </a:extLst>
          </p:cNvPr>
          <p:cNvGrpSpPr/>
          <p:nvPr/>
        </p:nvGrpSpPr>
        <p:grpSpPr>
          <a:xfrm>
            <a:off x="6828679" y="3200224"/>
            <a:ext cx="163440" cy="405720"/>
            <a:chOff x="6828679" y="3200224"/>
            <a:chExt cx="163440" cy="405720"/>
          </a:xfrm>
        </p:grpSpPr>
        <mc:AlternateContent xmlns:mc="http://schemas.openxmlformats.org/markup-compatibility/2006" xmlns:p14="http://schemas.microsoft.com/office/powerpoint/2010/main">
          <mc:Choice Requires="p14">
            <p:contentPart p14:bwMode="auto" r:id="rId74">
              <p14:nvContentPartPr>
                <p14:cNvPr id="73" name="Ink 72">
                  <a:extLst>
                    <a:ext uri="{FF2B5EF4-FFF2-40B4-BE49-F238E27FC236}">
                      <a16:creationId xmlns:a16="http://schemas.microsoft.com/office/drawing/2014/main" id="{25299BCA-3B93-414E-97F0-A67EEF13B1F6}"/>
                    </a:ext>
                  </a:extLst>
                </p14:cNvPr>
                <p14:cNvContentPartPr/>
                <p14:nvPr/>
              </p14:nvContentPartPr>
              <p14:xfrm>
                <a:off x="6880519" y="3200224"/>
                <a:ext cx="84600" cy="403920"/>
              </p14:xfrm>
            </p:contentPart>
          </mc:Choice>
          <mc:Fallback xmlns="">
            <p:pic>
              <p:nvPicPr>
                <p:cNvPr id="73" name="Ink 72">
                  <a:extLst>
                    <a:ext uri="{FF2B5EF4-FFF2-40B4-BE49-F238E27FC236}">
                      <a16:creationId xmlns:a16="http://schemas.microsoft.com/office/drawing/2014/main" id="{25299BCA-3B93-414E-97F0-A67EEF13B1F6}"/>
                    </a:ext>
                  </a:extLst>
                </p:cNvPr>
                <p:cNvPicPr/>
                <p:nvPr/>
              </p:nvPicPr>
              <p:blipFill>
                <a:blip r:embed="rId75"/>
                <a:stretch>
                  <a:fillRect/>
                </a:stretch>
              </p:blipFill>
              <p:spPr>
                <a:xfrm>
                  <a:off x="6872959" y="3192664"/>
                  <a:ext cx="9972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4" name="Ink 73">
                  <a:extLst>
                    <a:ext uri="{FF2B5EF4-FFF2-40B4-BE49-F238E27FC236}">
                      <a16:creationId xmlns:a16="http://schemas.microsoft.com/office/drawing/2014/main" id="{7F4BC2FA-7307-CF42-8F3C-66BDB8BD448B}"/>
                    </a:ext>
                  </a:extLst>
                </p14:cNvPr>
                <p14:cNvContentPartPr/>
                <p14:nvPr/>
              </p14:nvContentPartPr>
              <p14:xfrm>
                <a:off x="6828679" y="3495784"/>
                <a:ext cx="163440" cy="110160"/>
              </p14:xfrm>
            </p:contentPart>
          </mc:Choice>
          <mc:Fallback xmlns="">
            <p:pic>
              <p:nvPicPr>
                <p:cNvPr id="74" name="Ink 73">
                  <a:extLst>
                    <a:ext uri="{FF2B5EF4-FFF2-40B4-BE49-F238E27FC236}">
                      <a16:creationId xmlns:a16="http://schemas.microsoft.com/office/drawing/2014/main" id="{7F4BC2FA-7307-CF42-8F3C-66BDB8BD448B}"/>
                    </a:ext>
                  </a:extLst>
                </p:cNvPr>
                <p:cNvPicPr/>
                <p:nvPr/>
              </p:nvPicPr>
              <p:blipFill>
                <a:blip r:embed="rId77"/>
                <a:stretch>
                  <a:fillRect/>
                </a:stretch>
              </p:blipFill>
              <p:spPr>
                <a:xfrm>
                  <a:off x="6821119" y="3488224"/>
                  <a:ext cx="17856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75" name="Ink 74">
                <a:extLst>
                  <a:ext uri="{FF2B5EF4-FFF2-40B4-BE49-F238E27FC236}">
                    <a16:creationId xmlns:a16="http://schemas.microsoft.com/office/drawing/2014/main" id="{E9274ED0-BE1B-2249-94D7-240C37E30A22}"/>
                  </a:ext>
                </a:extLst>
              </p14:cNvPr>
              <p14:cNvContentPartPr/>
              <p14:nvPr/>
            </p14:nvContentPartPr>
            <p14:xfrm>
              <a:off x="7003639" y="2684344"/>
              <a:ext cx="197640" cy="218160"/>
            </p14:xfrm>
          </p:contentPart>
        </mc:Choice>
        <mc:Fallback xmlns="">
          <p:pic>
            <p:nvPicPr>
              <p:cNvPr id="75" name="Ink 74">
                <a:extLst>
                  <a:ext uri="{FF2B5EF4-FFF2-40B4-BE49-F238E27FC236}">
                    <a16:creationId xmlns:a16="http://schemas.microsoft.com/office/drawing/2014/main" id="{E9274ED0-BE1B-2249-94D7-240C37E30A22}"/>
                  </a:ext>
                </a:extLst>
              </p:cNvPr>
              <p:cNvPicPr/>
              <p:nvPr/>
            </p:nvPicPr>
            <p:blipFill>
              <a:blip r:embed="rId79"/>
              <a:stretch>
                <a:fillRect/>
              </a:stretch>
            </p:blipFill>
            <p:spPr>
              <a:xfrm>
                <a:off x="6996079" y="2676784"/>
                <a:ext cx="212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6" name="Ink 75">
                <a:extLst>
                  <a:ext uri="{FF2B5EF4-FFF2-40B4-BE49-F238E27FC236}">
                    <a16:creationId xmlns:a16="http://schemas.microsoft.com/office/drawing/2014/main" id="{8150FB4B-0554-7D41-A9CC-CB6290EE01EA}"/>
                  </a:ext>
                </a:extLst>
              </p14:cNvPr>
              <p14:cNvContentPartPr/>
              <p14:nvPr/>
            </p14:nvContentPartPr>
            <p14:xfrm>
              <a:off x="7040359" y="3041464"/>
              <a:ext cx="52200" cy="39240"/>
            </p14:xfrm>
          </p:contentPart>
        </mc:Choice>
        <mc:Fallback xmlns="">
          <p:pic>
            <p:nvPicPr>
              <p:cNvPr id="76" name="Ink 75">
                <a:extLst>
                  <a:ext uri="{FF2B5EF4-FFF2-40B4-BE49-F238E27FC236}">
                    <a16:creationId xmlns:a16="http://schemas.microsoft.com/office/drawing/2014/main" id="{8150FB4B-0554-7D41-A9CC-CB6290EE01EA}"/>
                  </a:ext>
                </a:extLst>
              </p:cNvPr>
              <p:cNvPicPr/>
              <p:nvPr/>
            </p:nvPicPr>
            <p:blipFill>
              <a:blip r:embed="rId81"/>
              <a:stretch>
                <a:fillRect/>
              </a:stretch>
            </p:blipFill>
            <p:spPr>
              <a:xfrm>
                <a:off x="7032799" y="3034264"/>
                <a:ext cx="67320" cy="54360"/>
              </a:xfrm>
              <a:prstGeom prst="rect">
                <a:avLst/>
              </a:prstGeom>
            </p:spPr>
          </p:pic>
        </mc:Fallback>
      </mc:AlternateContent>
      <p:grpSp>
        <p:nvGrpSpPr>
          <p:cNvPr id="83" name="Group 82">
            <a:extLst>
              <a:ext uri="{FF2B5EF4-FFF2-40B4-BE49-F238E27FC236}">
                <a16:creationId xmlns:a16="http://schemas.microsoft.com/office/drawing/2014/main" id="{2F60EB7E-4D8F-5E47-9C68-C7498DE87208}"/>
              </a:ext>
            </a:extLst>
          </p:cNvPr>
          <p:cNvGrpSpPr/>
          <p:nvPr/>
        </p:nvGrpSpPr>
        <p:grpSpPr>
          <a:xfrm>
            <a:off x="4902679" y="3157024"/>
            <a:ext cx="440280" cy="811080"/>
            <a:chOff x="4902679" y="3157024"/>
            <a:chExt cx="440280" cy="811080"/>
          </a:xfrm>
        </p:grpSpPr>
        <mc:AlternateContent xmlns:mc="http://schemas.openxmlformats.org/markup-compatibility/2006" xmlns:p14="http://schemas.microsoft.com/office/powerpoint/2010/main">
          <mc:Choice Requires="p14">
            <p:contentPart p14:bwMode="auto" r:id="rId82">
              <p14:nvContentPartPr>
                <p14:cNvPr id="78" name="Ink 77">
                  <a:extLst>
                    <a:ext uri="{FF2B5EF4-FFF2-40B4-BE49-F238E27FC236}">
                      <a16:creationId xmlns:a16="http://schemas.microsoft.com/office/drawing/2014/main" id="{8AC715BE-F515-3C44-93DF-DC3070ABC0AF}"/>
                    </a:ext>
                  </a:extLst>
                </p14:cNvPr>
                <p14:cNvContentPartPr/>
                <p14:nvPr/>
              </p14:nvContentPartPr>
              <p14:xfrm>
                <a:off x="4924639" y="3443584"/>
                <a:ext cx="153360" cy="489960"/>
              </p14:xfrm>
            </p:contentPart>
          </mc:Choice>
          <mc:Fallback xmlns="">
            <p:pic>
              <p:nvPicPr>
                <p:cNvPr id="78" name="Ink 77">
                  <a:extLst>
                    <a:ext uri="{FF2B5EF4-FFF2-40B4-BE49-F238E27FC236}">
                      <a16:creationId xmlns:a16="http://schemas.microsoft.com/office/drawing/2014/main" id="{8AC715BE-F515-3C44-93DF-DC3070ABC0AF}"/>
                    </a:ext>
                  </a:extLst>
                </p:cNvPr>
                <p:cNvPicPr/>
                <p:nvPr/>
              </p:nvPicPr>
              <p:blipFill>
                <a:blip r:embed="rId83"/>
                <a:stretch>
                  <a:fillRect/>
                </a:stretch>
              </p:blipFill>
              <p:spPr>
                <a:xfrm>
                  <a:off x="4917079" y="3436024"/>
                  <a:ext cx="16848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9" name="Ink 78">
                  <a:extLst>
                    <a:ext uri="{FF2B5EF4-FFF2-40B4-BE49-F238E27FC236}">
                      <a16:creationId xmlns:a16="http://schemas.microsoft.com/office/drawing/2014/main" id="{F2A61163-5E68-0E45-9FE4-4D52BBCAAA88}"/>
                    </a:ext>
                  </a:extLst>
                </p14:cNvPr>
                <p14:cNvContentPartPr/>
                <p14:nvPr/>
              </p14:nvContentPartPr>
              <p14:xfrm>
                <a:off x="4902679" y="3855424"/>
                <a:ext cx="181080" cy="112680"/>
              </p14:xfrm>
            </p:contentPart>
          </mc:Choice>
          <mc:Fallback xmlns="">
            <p:pic>
              <p:nvPicPr>
                <p:cNvPr id="79" name="Ink 78">
                  <a:extLst>
                    <a:ext uri="{FF2B5EF4-FFF2-40B4-BE49-F238E27FC236}">
                      <a16:creationId xmlns:a16="http://schemas.microsoft.com/office/drawing/2014/main" id="{F2A61163-5E68-0E45-9FE4-4D52BBCAAA88}"/>
                    </a:ext>
                  </a:extLst>
                </p:cNvPr>
                <p:cNvPicPr/>
                <p:nvPr/>
              </p:nvPicPr>
              <p:blipFill>
                <a:blip r:embed="rId85"/>
                <a:stretch>
                  <a:fillRect/>
                </a:stretch>
              </p:blipFill>
              <p:spPr>
                <a:xfrm>
                  <a:off x="4895119" y="3847864"/>
                  <a:ext cx="195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1" name="Ink 80">
                  <a:extLst>
                    <a:ext uri="{FF2B5EF4-FFF2-40B4-BE49-F238E27FC236}">
                      <a16:creationId xmlns:a16="http://schemas.microsoft.com/office/drawing/2014/main" id="{134A89A9-EE2F-D448-A798-E14CEDBFD5F5}"/>
                    </a:ext>
                  </a:extLst>
                </p14:cNvPr>
                <p14:cNvContentPartPr/>
                <p14:nvPr/>
              </p14:nvContentPartPr>
              <p14:xfrm>
                <a:off x="5174839" y="3157024"/>
                <a:ext cx="168120" cy="284040"/>
              </p14:xfrm>
            </p:contentPart>
          </mc:Choice>
          <mc:Fallback xmlns="">
            <p:pic>
              <p:nvPicPr>
                <p:cNvPr id="81" name="Ink 80">
                  <a:extLst>
                    <a:ext uri="{FF2B5EF4-FFF2-40B4-BE49-F238E27FC236}">
                      <a16:creationId xmlns:a16="http://schemas.microsoft.com/office/drawing/2014/main" id="{134A89A9-EE2F-D448-A798-E14CEDBFD5F5}"/>
                    </a:ext>
                  </a:extLst>
                </p:cNvPr>
                <p:cNvPicPr/>
                <p:nvPr/>
              </p:nvPicPr>
              <p:blipFill>
                <a:blip r:embed="rId87"/>
                <a:stretch>
                  <a:fillRect/>
                </a:stretch>
              </p:blipFill>
              <p:spPr>
                <a:xfrm>
                  <a:off x="5167279" y="3149464"/>
                  <a:ext cx="1832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2" name="Ink 81">
                  <a:extLst>
                    <a:ext uri="{FF2B5EF4-FFF2-40B4-BE49-F238E27FC236}">
                      <a16:creationId xmlns:a16="http://schemas.microsoft.com/office/drawing/2014/main" id="{B708F347-A1CB-8548-94B1-33C425345597}"/>
                    </a:ext>
                  </a:extLst>
                </p14:cNvPr>
                <p14:cNvContentPartPr/>
                <p14:nvPr/>
              </p14:nvContentPartPr>
              <p14:xfrm>
                <a:off x="5223079" y="3503704"/>
                <a:ext cx="720" cy="27360"/>
              </p14:xfrm>
            </p:contentPart>
          </mc:Choice>
          <mc:Fallback xmlns="">
            <p:pic>
              <p:nvPicPr>
                <p:cNvPr id="82" name="Ink 81">
                  <a:extLst>
                    <a:ext uri="{FF2B5EF4-FFF2-40B4-BE49-F238E27FC236}">
                      <a16:creationId xmlns:a16="http://schemas.microsoft.com/office/drawing/2014/main" id="{B708F347-A1CB-8548-94B1-33C425345597}"/>
                    </a:ext>
                  </a:extLst>
                </p:cNvPr>
                <p:cNvPicPr/>
                <p:nvPr/>
              </p:nvPicPr>
              <p:blipFill>
                <a:blip r:embed="rId89"/>
                <a:stretch>
                  <a:fillRect/>
                </a:stretch>
              </p:blipFill>
              <p:spPr>
                <a:xfrm>
                  <a:off x="5215519" y="3496504"/>
                  <a:ext cx="15840" cy="42480"/>
                </a:xfrm>
                <a:prstGeom prst="rect">
                  <a:avLst/>
                </a:prstGeom>
              </p:spPr>
            </p:pic>
          </mc:Fallback>
        </mc:AlternateContent>
      </p:grpSp>
      <p:grpSp>
        <p:nvGrpSpPr>
          <p:cNvPr id="87" name="Group 86">
            <a:extLst>
              <a:ext uri="{FF2B5EF4-FFF2-40B4-BE49-F238E27FC236}">
                <a16:creationId xmlns:a16="http://schemas.microsoft.com/office/drawing/2014/main" id="{6EA307CC-A495-804F-B79A-441C0631A0B8}"/>
              </a:ext>
            </a:extLst>
          </p:cNvPr>
          <p:cNvGrpSpPr/>
          <p:nvPr/>
        </p:nvGrpSpPr>
        <p:grpSpPr>
          <a:xfrm>
            <a:off x="8297479" y="3326584"/>
            <a:ext cx="1183680" cy="1303200"/>
            <a:chOff x="8297479" y="3326584"/>
            <a:chExt cx="1183680" cy="1303200"/>
          </a:xfrm>
        </p:grpSpPr>
        <mc:AlternateContent xmlns:mc="http://schemas.openxmlformats.org/markup-compatibility/2006" xmlns:p14="http://schemas.microsoft.com/office/powerpoint/2010/main">
          <mc:Choice Requires="p14">
            <p:contentPart p14:bwMode="auto" r:id="rId90">
              <p14:nvContentPartPr>
                <p14:cNvPr id="84" name="Ink 83">
                  <a:extLst>
                    <a:ext uri="{FF2B5EF4-FFF2-40B4-BE49-F238E27FC236}">
                      <a16:creationId xmlns:a16="http://schemas.microsoft.com/office/drawing/2014/main" id="{F04574F1-7B4F-9443-B50C-1F0788A3F2A0}"/>
                    </a:ext>
                  </a:extLst>
                </p14:cNvPr>
                <p14:cNvContentPartPr/>
                <p14:nvPr/>
              </p14:nvContentPartPr>
              <p14:xfrm>
                <a:off x="8297479" y="3607024"/>
                <a:ext cx="1183680" cy="1022760"/>
              </p14:xfrm>
            </p:contentPart>
          </mc:Choice>
          <mc:Fallback xmlns="">
            <p:pic>
              <p:nvPicPr>
                <p:cNvPr id="84" name="Ink 83">
                  <a:extLst>
                    <a:ext uri="{FF2B5EF4-FFF2-40B4-BE49-F238E27FC236}">
                      <a16:creationId xmlns:a16="http://schemas.microsoft.com/office/drawing/2014/main" id="{F04574F1-7B4F-9443-B50C-1F0788A3F2A0}"/>
                    </a:ext>
                  </a:extLst>
                </p:cNvPr>
                <p:cNvPicPr/>
                <p:nvPr/>
              </p:nvPicPr>
              <p:blipFill>
                <a:blip r:embed="rId91"/>
                <a:stretch>
                  <a:fillRect/>
                </a:stretch>
              </p:blipFill>
              <p:spPr>
                <a:xfrm>
                  <a:off x="8289919" y="3599464"/>
                  <a:ext cx="1198800" cy="1037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5" name="Ink 84">
                  <a:extLst>
                    <a:ext uri="{FF2B5EF4-FFF2-40B4-BE49-F238E27FC236}">
                      <a16:creationId xmlns:a16="http://schemas.microsoft.com/office/drawing/2014/main" id="{C2C3C21B-19F2-7C48-9B09-4E1E815190D3}"/>
                    </a:ext>
                  </a:extLst>
                </p14:cNvPr>
                <p14:cNvContentPartPr/>
                <p14:nvPr/>
              </p14:nvContentPartPr>
              <p14:xfrm>
                <a:off x="8909839" y="3326584"/>
                <a:ext cx="261360" cy="328680"/>
              </p14:xfrm>
            </p:contentPart>
          </mc:Choice>
          <mc:Fallback xmlns="">
            <p:pic>
              <p:nvPicPr>
                <p:cNvPr id="85" name="Ink 84">
                  <a:extLst>
                    <a:ext uri="{FF2B5EF4-FFF2-40B4-BE49-F238E27FC236}">
                      <a16:creationId xmlns:a16="http://schemas.microsoft.com/office/drawing/2014/main" id="{C2C3C21B-19F2-7C48-9B09-4E1E815190D3}"/>
                    </a:ext>
                  </a:extLst>
                </p:cNvPr>
                <p:cNvPicPr/>
                <p:nvPr/>
              </p:nvPicPr>
              <p:blipFill>
                <a:blip r:embed="rId93"/>
                <a:stretch>
                  <a:fillRect/>
                </a:stretch>
              </p:blipFill>
              <p:spPr>
                <a:xfrm>
                  <a:off x="8902279" y="3319024"/>
                  <a:ext cx="2764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6" name="Ink 85">
                  <a:extLst>
                    <a:ext uri="{FF2B5EF4-FFF2-40B4-BE49-F238E27FC236}">
                      <a16:creationId xmlns:a16="http://schemas.microsoft.com/office/drawing/2014/main" id="{056DF902-61FF-6246-B592-80B4D4A4F9AF}"/>
                    </a:ext>
                  </a:extLst>
                </p14:cNvPr>
                <p14:cNvContentPartPr/>
                <p14:nvPr/>
              </p14:nvContentPartPr>
              <p14:xfrm>
                <a:off x="8837839" y="3796384"/>
                <a:ext cx="86760" cy="77040"/>
              </p14:xfrm>
            </p:contentPart>
          </mc:Choice>
          <mc:Fallback xmlns="">
            <p:pic>
              <p:nvPicPr>
                <p:cNvPr id="86" name="Ink 85">
                  <a:extLst>
                    <a:ext uri="{FF2B5EF4-FFF2-40B4-BE49-F238E27FC236}">
                      <a16:creationId xmlns:a16="http://schemas.microsoft.com/office/drawing/2014/main" id="{056DF902-61FF-6246-B592-80B4D4A4F9AF}"/>
                    </a:ext>
                  </a:extLst>
                </p:cNvPr>
                <p:cNvPicPr/>
                <p:nvPr/>
              </p:nvPicPr>
              <p:blipFill>
                <a:blip r:embed="rId95"/>
                <a:stretch>
                  <a:fillRect/>
                </a:stretch>
              </p:blipFill>
              <p:spPr>
                <a:xfrm>
                  <a:off x="8830279" y="3788824"/>
                  <a:ext cx="10152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92" name="Ink 91">
                <a:extLst>
                  <a:ext uri="{FF2B5EF4-FFF2-40B4-BE49-F238E27FC236}">
                    <a16:creationId xmlns:a16="http://schemas.microsoft.com/office/drawing/2014/main" id="{C58B620A-53FE-E84F-BC23-E866C904A9F0}"/>
                  </a:ext>
                </a:extLst>
              </p14:cNvPr>
              <p14:cNvContentPartPr/>
              <p14:nvPr/>
            </p14:nvContentPartPr>
            <p14:xfrm>
              <a:off x="9766279" y="1880464"/>
              <a:ext cx="7200" cy="16560"/>
            </p14:xfrm>
          </p:contentPart>
        </mc:Choice>
        <mc:Fallback xmlns="">
          <p:pic>
            <p:nvPicPr>
              <p:cNvPr id="92" name="Ink 91">
                <a:extLst>
                  <a:ext uri="{FF2B5EF4-FFF2-40B4-BE49-F238E27FC236}">
                    <a16:creationId xmlns:a16="http://schemas.microsoft.com/office/drawing/2014/main" id="{C58B620A-53FE-E84F-BC23-E866C904A9F0}"/>
                  </a:ext>
                </a:extLst>
              </p:cNvPr>
              <p:cNvPicPr/>
              <p:nvPr/>
            </p:nvPicPr>
            <p:blipFill>
              <a:blip r:embed="rId97"/>
              <a:stretch>
                <a:fillRect/>
              </a:stretch>
            </p:blipFill>
            <p:spPr>
              <a:xfrm>
                <a:off x="9758719" y="1872904"/>
                <a:ext cx="22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3" name="Ink 92">
                <a:extLst>
                  <a:ext uri="{FF2B5EF4-FFF2-40B4-BE49-F238E27FC236}">
                    <a16:creationId xmlns:a16="http://schemas.microsoft.com/office/drawing/2014/main" id="{4D185C00-B243-C740-A58D-7BEC389A7CC9}"/>
                  </a:ext>
                </a:extLst>
              </p14:cNvPr>
              <p14:cNvContentPartPr/>
              <p14:nvPr/>
            </p14:nvContentPartPr>
            <p14:xfrm>
              <a:off x="9766279" y="1945264"/>
              <a:ext cx="360" cy="360"/>
            </p14:xfrm>
          </p:contentPart>
        </mc:Choice>
        <mc:Fallback xmlns="">
          <p:pic>
            <p:nvPicPr>
              <p:cNvPr id="93" name="Ink 92">
                <a:extLst>
                  <a:ext uri="{FF2B5EF4-FFF2-40B4-BE49-F238E27FC236}">
                    <a16:creationId xmlns:a16="http://schemas.microsoft.com/office/drawing/2014/main" id="{4D185C00-B243-C740-A58D-7BEC389A7CC9}"/>
                  </a:ext>
                </a:extLst>
              </p:cNvPr>
              <p:cNvPicPr/>
              <p:nvPr/>
            </p:nvPicPr>
            <p:blipFill>
              <a:blip r:embed="rId99"/>
              <a:stretch>
                <a:fillRect/>
              </a:stretch>
            </p:blipFill>
            <p:spPr>
              <a:xfrm>
                <a:off x="9758719" y="1937704"/>
                <a:ext cx="15480" cy="15480"/>
              </a:xfrm>
              <a:prstGeom prst="rect">
                <a:avLst/>
              </a:prstGeom>
            </p:spPr>
          </p:pic>
        </mc:Fallback>
      </mc:AlternateContent>
      <p:grpSp>
        <p:nvGrpSpPr>
          <p:cNvPr id="102" name="Group 101">
            <a:extLst>
              <a:ext uri="{FF2B5EF4-FFF2-40B4-BE49-F238E27FC236}">
                <a16:creationId xmlns:a16="http://schemas.microsoft.com/office/drawing/2014/main" id="{E048D236-45FB-3644-A28E-163CF87B8F3C}"/>
              </a:ext>
            </a:extLst>
          </p:cNvPr>
          <p:cNvGrpSpPr/>
          <p:nvPr/>
        </p:nvGrpSpPr>
        <p:grpSpPr>
          <a:xfrm>
            <a:off x="7837039" y="1663384"/>
            <a:ext cx="1680840" cy="788040"/>
            <a:chOff x="7837039" y="1663384"/>
            <a:chExt cx="1680840" cy="788040"/>
          </a:xfrm>
        </p:grpSpPr>
        <mc:AlternateContent xmlns:mc="http://schemas.openxmlformats.org/markup-compatibility/2006" xmlns:p14="http://schemas.microsoft.com/office/powerpoint/2010/main">
          <mc:Choice Requires="p14">
            <p:contentPart p14:bwMode="auto" r:id="rId100">
              <p14:nvContentPartPr>
                <p14:cNvPr id="88" name="Ink 87">
                  <a:extLst>
                    <a:ext uri="{FF2B5EF4-FFF2-40B4-BE49-F238E27FC236}">
                      <a16:creationId xmlns:a16="http://schemas.microsoft.com/office/drawing/2014/main" id="{65B8FFA1-5C0B-A94F-AD4F-0602ED1F95D9}"/>
                    </a:ext>
                  </a:extLst>
                </p14:cNvPr>
                <p14:cNvContentPartPr/>
                <p14:nvPr/>
              </p14:nvContentPartPr>
              <p14:xfrm>
                <a:off x="7837039" y="1756264"/>
                <a:ext cx="148680" cy="126000"/>
              </p14:xfrm>
            </p:contentPart>
          </mc:Choice>
          <mc:Fallback xmlns="">
            <p:pic>
              <p:nvPicPr>
                <p:cNvPr id="88" name="Ink 87">
                  <a:extLst>
                    <a:ext uri="{FF2B5EF4-FFF2-40B4-BE49-F238E27FC236}">
                      <a16:creationId xmlns:a16="http://schemas.microsoft.com/office/drawing/2014/main" id="{65B8FFA1-5C0B-A94F-AD4F-0602ED1F95D9}"/>
                    </a:ext>
                  </a:extLst>
                </p:cNvPr>
                <p:cNvPicPr/>
                <p:nvPr/>
              </p:nvPicPr>
              <p:blipFill>
                <a:blip r:embed="rId101"/>
                <a:stretch>
                  <a:fillRect/>
                </a:stretch>
              </p:blipFill>
              <p:spPr>
                <a:xfrm>
                  <a:off x="7829479" y="1748704"/>
                  <a:ext cx="163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9" name="Ink 88">
                  <a:extLst>
                    <a:ext uri="{FF2B5EF4-FFF2-40B4-BE49-F238E27FC236}">
                      <a16:creationId xmlns:a16="http://schemas.microsoft.com/office/drawing/2014/main" id="{1577F813-107D-494B-B4DF-38790A4639C3}"/>
                    </a:ext>
                  </a:extLst>
                </p14:cNvPr>
                <p14:cNvContentPartPr/>
                <p14:nvPr/>
              </p14:nvContentPartPr>
              <p14:xfrm>
                <a:off x="8081119" y="1663384"/>
                <a:ext cx="32040" cy="277920"/>
              </p14:xfrm>
            </p:contentPart>
          </mc:Choice>
          <mc:Fallback xmlns="">
            <p:pic>
              <p:nvPicPr>
                <p:cNvPr id="89" name="Ink 88">
                  <a:extLst>
                    <a:ext uri="{FF2B5EF4-FFF2-40B4-BE49-F238E27FC236}">
                      <a16:creationId xmlns:a16="http://schemas.microsoft.com/office/drawing/2014/main" id="{1577F813-107D-494B-B4DF-38790A4639C3}"/>
                    </a:ext>
                  </a:extLst>
                </p:cNvPr>
                <p:cNvPicPr/>
                <p:nvPr/>
              </p:nvPicPr>
              <p:blipFill>
                <a:blip r:embed="rId103"/>
                <a:stretch>
                  <a:fillRect/>
                </a:stretch>
              </p:blipFill>
              <p:spPr>
                <a:xfrm>
                  <a:off x="8073559" y="1655824"/>
                  <a:ext cx="471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0" name="Ink 89">
                  <a:extLst>
                    <a:ext uri="{FF2B5EF4-FFF2-40B4-BE49-F238E27FC236}">
                      <a16:creationId xmlns:a16="http://schemas.microsoft.com/office/drawing/2014/main" id="{90498B0C-D777-3140-BEA2-D227F9321EA1}"/>
                    </a:ext>
                  </a:extLst>
                </p14:cNvPr>
                <p14:cNvContentPartPr/>
                <p14:nvPr/>
              </p14:nvContentPartPr>
              <p14:xfrm>
                <a:off x="8025319" y="1818904"/>
                <a:ext cx="200520" cy="18720"/>
              </p14:xfrm>
            </p:contentPart>
          </mc:Choice>
          <mc:Fallback xmlns="">
            <p:pic>
              <p:nvPicPr>
                <p:cNvPr id="90" name="Ink 89">
                  <a:extLst>
                    <a:ext uri="{FF2B5EF4-FFF2-40B4-BE49-F238E27FC236}">
                      <a16:creationId xmlns:a16="http://schemas.microsoft.com/office/drawing/2014/main" id="{90498B0C-D777-3140-BEA2-D227F9321EA1}"/>
                    </a:ext>
                  </a:extLst>
                </p:cNvPr>
                <p:cNvPicPr/>
                <p:nvPr/>
              </p:nvPicPr>
              <p:blipFill>
                <a:blip r:embed="rId105"/>
                <a:stretch>
                  <a:fillRect/>
                </a:stretch>
              </p:blipFill>
              <p:spPr>
                <a:xfrm>
                  <a:off x="8017759" y="1811344"/>
                  <a:ext cx="215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1" name="Ink 90">
                  <a:extLst>
                    <a:ext uri="{FF2B5EF4-FFF2-40B4-BE49-F238E27FC236}">
                      <a16:creationId xmlns:a16="http://schemas.microsoft.com/office/drawing/2014/main" id="{DD1E264E-251B-9147-92E0-DFAE799F5B9E}"/>
                    </a:ext>
                  </a:extLst>
                </p14:cNvPr>
                <p14:cNvContentPartPr/>
                <p14:nvPr/>
              </p14:nvContentPartPr>
              <p14:xfrm>
                <a:off x="8540839" y="1759144"/>
                <a:ext cx="977040" cy="298080"/>
              </p14:xfrm>
            </p:contentPart>
          </mc:Choice>
          <mc:Fallback xmlns="">
            <p:pic>
              <p:nvPicPr>
                <p:cNvPr id="91" name="Ink 90">
                  <a:extLst>
                    <a:ext uri="{FF2B5EF4-FFF2-40B4-BE49-F238E27FC236}">
                      <a16:creationId xmlns:a16="http://schemas.microsoft.com/office/drawing/2014/main" id="{DD1E264E-251B-9147-92E0-DFAE799F5B9E}"/>
                    </a:ext>
                  </a:extLst>
                </p:cNvPr>
                <p:cNvPicPr/>
                <p:nvPr/>
              </p:nvPicPr>
              <p:blipFill>
                <a:blip r:embed="rId107"/>
                <a:stretch>
                  <a:fillRect/>
                </a:stretch>
              </p:blipFill>
              <p:spPr>
                <a:xfrm>
                  <a:off x="8533279" y="1751584"/>
                  <a:ext cx="9921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6" name="Ink 95">
                  <a:extLst>
                    <a:ext uri="{FF2B5EF4-FFF2-40B4-BE49-F238E27FC236}">
                      <a16:creationId xmlns:a16="http://schemas.microsoft.com/office/drawing/2014/main" id="{D41DAB8F-1857-154F-9DA6-5C329DB1941A}"/>
                    </a:ext>
                  </a:extLst>
                </p14:cNvPr>
                <p14:cNvContentPartPr/>
                <p14:nvPr/>
              </p14:nvContentPartPr>
              <p14:xfrm>
                <a:off x="7937479" y="2127064"/>
                <a:ext cx="170640" cy="198360"/>
              </p14:xfrm>
            </p:contentPart>
          </mc:Choice>
          <mc:Fallback xmlns="">
            <p:pic>
              <p:nvPicPr>
                <p:cNvPr id="96" name="Ink 95">
                  <a:extLst>
                    <a:ext uri="{FF2B5EF4-FFF2-40B4-BE49-F238E27FC236}">
                      <a16:creationId xmlns:a16="http://schemas.microsoft.com/office/drawing/2014/main" id="{D41DAB8F-1857-154F-9DA6-5C329DB1941A}"/>
                    </a:ext>
                  </a:extLst>
                </p:cNvPr>
                <p:cNvPicPr/>
                <p:nvPr/>
              </p:nvPicPr>
              <p:blipFill>
                <a:blip r:embed="rId109"/>
                <a:stretch>
                  <a:fillRect/>
                </a:stretch>
              </p:blipFill>
              <p:spPr>
                <a:xfrm>
                  <a:off x="7929919" y="2119504"/>
                  <a:ext cx="185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7" name="Ink 96">
                  <a:extLst>
                    <a:ext uri="{FF2B5EF4-FFF2-40B4-BE49-F238E27FC236}">
                      <a16:creationId xmlns:a16="http://schemas.microsoft.com/office/drawing/2014/main" id="{69DFED92-A851-9D44-909E-92D9EDE93536}"/>
                    </a:ext>
                  </a:extLst>
                </p14:cNvPr>
                <p14:cNvContentPartPr/>
                <p14:nvPr/>
              </p14:nvContentPartPr>
              <p14:xfrm>
                <a:off x="8268319" y="2258824"/>
                <a:ext cx="288720" cy="118440"/>
              </p14:xfrm>
            </p:contentPart>
          </mc:Choice>
          <mc:Fallback xmlns="">
            <p:pic>
              <p:nvPicPr>
                <p:cNvPr id="97" name="Ink 96">
                  <a:extLst>
                    <a:ext uri="{FF2B5EF4-FFF2-40B4-BE49-F238E27FC236}">
                      <a16:creationId xmlns:a16="http://schemas.microsoft.com/office/drawing/2014/main" id="{69DFED92-A851-9D44-909E-92D9EDE93536}"/>
                    </a:ext>
                  </a:extLst>
                </p:cNvPr>
                <p:cNvPicPr/>
                <p:nvPr/>
              </p:nvPicPr>
              <p:blipFill>
                <a:blip r:embed="rId111"/>
                <a:stretch>
                  <a:fillRect/>
                </a:stretch>
              </p:blipFill>
              <p:spPr>
                <a:xfrm>
                  <a:off x="8260759" y="2251264"/>
                  <a:ext cx="303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8" name="Ink 97">
                  <a:extLst>
                    <a:ext uri="{FF2B5EF4-FFF2-40B4-BE49-F238E27FC236}">
                      <a16:creationId xmlns:a16="http://schemas.microsoft.com/office/drawing/2014/main" id="{67C42764-CFFD-BE43-9FF8-384E7BF388BB}"/>
                    </a:ext>
                  </a:extLst>
                </p14:cNvPr>
                <p14:cNvContentPartPr/>
                <p14:nvPr/>
              </p14:nvContentPartPr>
              <p14:xfrm>
                <a:off x="8612119" y="2327944"/>
                <a:ext cx="114480" cy="83520"/>
              </p14:xfrm>
            </p:contentPart>
          </mc:Choice>
          <mc:Fallback xmlns="">
            <p:pic>
              <p:nvPicPr>
                <p:cNvPr id="98" name="Ink 97">
                  <a:extLst>
                    <a:ext uri="{FF2B5EF4-FFF2-40B4-BE49-F238E27FC236}">
                      <a16:creationId xmlns:a16="http://schemas.microsoft.com/office/drawing/2014/main" id="{67C42764-CFFD-BE43-9FF8-384E7BF388BB}"/>
                    </a:ext>
                  </a:extLst>
                </p:cNvPr>
                <p:cNvPicPr/>
                <p:nvPr/>
              </p:nvPicPr>
              <p:blipFill>
                <a:blip r:embed="rId113"/>
                <a:stretch>
                  <a:fillRect/>
                </a:stretch>
              </p:blipFill>
              <p:spPr>
                <a:xfrm>
                  <a:off x="8604559" y="2320384"/>
                  <a:ext cx="129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9" name="Ink 98">
                  <a:extLst>
                    <a:ext uri="{FF2B5EF4-FFF2-40B4-BE49-F238E27FC236}">
                      <a16:creationId xmlns:a16="http://schemas.microsoft.com/office/drawing/2014/main" id="{0D933A0B-356F-3C47-95FB-AD839DC4ED3D}"/>
                    </a:ext>
                  </a:extLst>
                </p14:cNvPr>
                <p14:cNvContentPartPr/>
                <p14:nvPr/>
              </p14:nvContentPartPr>
              <p14:xfrm>
                <a:off x="8840359" y="2198344"/>
                <a:ext cx="217440" cy="223200"/>
              </p14:xfrm>
            </p:contentPart>
          </mc:Choice>
          <mc:Fallback xmlns="">
            <p:pic>
              <p:nvPicPr>
                <p:cNvPr id="99" name="Ink 98">
                  <a:extLst>
                    <a:ext uri="{FF2B5EF4-FFF2-40B4-BE49-F238E27FC236}">
                      <a16:creationId xmlns:a16="http://schemas.microsoft.com/office/drawing/2014/main" id="{0D933A0B-356F-3C47-95FB-AD839DC4ED3D}"/>
                    </a:ext>
                  </a:extLst>
                </p:cNvPr>
                <p:cNvPicPr/>
                <p:nvPr/>
              </p:nvPicPr>
              <p:blipFill>
                <a:blip r:embed="rId115"/>
                <a:stretch>
                  <a:fillRect/>
                </a:stretch>
              </p:blipFill>
              <p:spPr>
                <a:xfrm>
                  <a:off x="8832799" y="2190784"/>
                  <a:ext cx="2325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0" name="Ink 99">
                  <a:extLst>
                    <a:ext uri="{FF2B5EF4-FFF2-40B4-BE49-F238E27FC236}">
                      <a16:creationId xmlns:a16="http://schemas.microsoft.com/office/drawing/2014/main" id="{FAB1DD8A-821D-0C4E-8B2C-217D4061D92C}"/>
                    </a:ext>
                  </a:extLst>
                </p14:cNvPr>
                <p14:cNvContentPartPr/>
                <p14:nvPr/>
              </p14:nvContentPartPr>
              <p14:xfrm>
                <a:off x="9110719" y="2305264"/>
                <a:ext cx="69480" cy="107280"/>
              </p14:xfrm>
            </p:contentPart>
          </mc:Choice>
          <mc:Fallback xmlns="">
            <p:pic>
              <p:nvPicPr>
                <p:cNvPr id="100" name="Ink 99">
                  <a:extLst>
                    <a:ext uri="{FF2B5EF4-FFF2-40B4-BE49-F238E27FC236}">
                      <a16:creationId xmlns:a16="http://schemas.microsoft.com/office/drawing/2014/main" id="{FAB1DD8A-821D-0C4E-8B2C-217D4061D92C}"/>
                    </a:ext>
                  </a:extLst>
                </p:cNvPr>
                <p:cNvPicPr/>
                <p:nvPr/>
              </p:nvPicPr>
              <p:blipFill>
                <a:blip r:embed="rId117"/>
                <a:stretch>
                  <a:fillRect/>
                </a:stretch>
              </p:blipFill>
              <p:spPr>
                <a:xfrm>
                  <a:off x="9103159" y="2297704"/>
                  <a:ext cx="84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1" name="Ink 100">
                  <a:extLst>
                    <a:ext uri="{FF2B5EF4-FFF2-40B4-BE49-F238E27FC236}">
                      <a16:creationId xmlns:a16="http://schemas.microsoft.com/office/drawing/2014/main" id="{6E3391B1-B40E-CB4A-9E82-42F16B486FF6}"/>
                    </a:ext>
                  </a:extLst>
                </p14:cNvPr>
                <p14:cNvContentPartPr/>
                <p14:nvPr/>
              </p14:nvContentPartPr>
              <p14:xfrm>
                <a:off x="9318799" y="2451064"/>
                <a:ext cx="360" cy="360"/>
              </p14:xfrm>
            </p:contentPart>
          </mc:Choice>
          <mc:Fallback xmlns="">
            <p:pic>
              <p:nvPicPr>
                <p:cNvPr id="101" name="Ink 100">
                  <a:extLst>
                    <a:ext uri="{FF2B5EF4-FFF2-40B4-BE49-F238E27FC236}">
                      <a16:creationId xmlns:a16="http://schemas.microsoft.com/office/drawing/2014/main" id="{6E3391B1-B40E-CB4A-9E82-42F16B486FF6}"/>
                    </a:ext>
                  </a:extLst>
                </p:cNvPr>
                <p:cNvPicPr/>
                <p:nvPr/>
              </p:nvPicPr>
              <p:blipFill>
                <a:blip r:embed="rId99"/>
                <a:stretch>
                  <a:fillRect/>
                </a:stretch>
              </p:blipFill>
              <p:spPr>
                <a:xfrm>
                  <a:off x="9311599" y="2443504"/>
                  <a:ext cx="15480" cy="15480"/>
                </a:xfrm>
                <a:prstGeom prst="rect">
                  <a:avLst/>
                </a:prstGeom>
              </p:spPr>
            </p:pic>
          </mc:Fallback>
        </mc:AlternateContent>
      </p:grpSp>
      <p:grpSp>
        <p:nvGrpSpPr>
          <p:cNvPr id="114" name="Group 113">
            <a:extLst>
              <a:ext uri="{FF2B5EF4-FFF2-40B4-BE49-F238E27FC236}">
                <a16:creationId xmlns:a16="http://schemas.microsoft.com/office/drawing/2014/main" id="{F78B2A24-B4CE-874B-9F91-1932FF1A5F29}"/>
              </a:ext>
            </a:extLst>
          </p:cNvPr>
          <p:cNvGrpSpPr/>
          <p:nvPr/>
        </p:nvGrpSpPr>
        <p:grpSpPr>
          <a:xfrm>
            <a:off x="7819759" y="2566264"/>
            <a:ext cx="421920" cy="153360"/>
            <a:chOff x="7819759" y="2566264"/>
            <a:chExt cx="421920" cy="153360"/>
          </a:xfrm>
        </p:grpSpPr>
        <mc:AlternateContent xmlns:mc="http://schemas.openxmlformats.org/markup-compatibility/2006" xmlns:p14="http://schemas.microsoft.com/office/powerpoint/2010/main">
          <mc:Choice Requires="p14">
            <p:contentPart p14:bwMode="auto" r:id="rId119">
              <p14:nvContentPartPr>
                <p14:cNvPr id="103" name="Ink 102">
                  <a:extLst>
                    <a:ext uri="{FF2B5EF4-FFF2-40B4-BE49-F238E27FC236}">
                      <a16:creationId xmlns:a16="http://schemas.microsoft.com/office/drawing/2014/main" id="{0CB42A00-BCA6-2D4E-9DB1-7EB763DB00AE}"/>
                    </a:ext>
                  </a:extLst>
                </p14:cNvPr>
                <p14:cNvContentPartPr/>
                <p14:nvPr/>
              </p14:nvContentPartPr>
              <p14:xfrm>
                <a:off x="7819759" y="2577784"/>
                <a:ext cx="40320" cy="112320"/>
              </p14:xfrm>
            </p:contentPart>
          </mc:Choice>
          <mc:Fallback xmlns="">
            <p:pic>
              <p:nvPicPr>
                <p:cNvPr id="103" name="Ink 102">
                  <a:extLst>
                    <a:ext uri="{FF2B5EF4-FFF2-40B4-BE49-F238E27FC236}">
                      <a16:creationId xmlns:a16="http://schemas.microsoft.com/office/drawing/2014/main" id="{0CB42A00-BCA6-2D4E-9DB1-7EB763DB00AE}"/>
                    </a:ext>
                  </a:extLst>
                </p:cNvPr>
                <p:cNvPicPr/>
                <p:nvPr/>
              </p:nvPicPr>
              <p:blipFill>
                <a:blip r:embed="rId120"/>
                <a:stretch>
                  <a:fillRect/>
                </a:stretch>
              </p:blipFill>
              <p:spPr>
                <a:xfrm>
                  <a:off x="7812199" y="2570224"/>
                  <a:ext cx="55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4" name="Ink 103">
                  <a:extLst>
                    <a:ext uri="{FF2B5EF4-FFF2-40B4-BE49-F238E27FC236}">
                      <a16:creationId xmlns:a16="http://schemas.microsoft.com/office/drawing/2014/main" id="{383C3DFD-7966-4841-B00C-A0D33197E290}"/>
                    </a:ext>
                  </a:extLst>
                </p14:cNvPr>
                <p14:cNvContentPartPr/>
                <p14:nvPr/>
              </p14:nvContentPartPr>
              <p14:xfrm>
                <a:off x="7849279" y="2566264"/>
                <a:ext cx="139680" cy="123480"/>
              </p14:xfrm>
            </p:contentPart>
          </mc:Choice>
          <mc:Fallback xmlns="">
            <p:pic>
              <p:nvPicPr>
                <p:cNvPr id="104" name="Ink 103">
                  <a:extLst>
                    <a:ext uri="{FF2B5EF4-FFF2-40B4-BE49-F238E27FC236}">
                      <a16:creationId xmlns:a16="http://schemas.microsoft.com/office/drawing/2014/main" id="{383C3DFD-7966-4841-B00C-A0D33197E290}"/>
                    </a:ext>
                  </a:extLst>
                </p:cNvPr>
                <p:cNvPicPr/>
                <p:nvPr/>
              </p:nvPicPr>
              <p:blipFill>
                <a:blip r:embed="rId122"/>
                <a:stretch>
                  <a:fillRect/>
                </a:stretch>
              </p:blipFill>
              <p:spPr>
                <a:xfrm>
                  <a:off x="7841719" y="2559064"/>
                  <a:ext cx="154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5" name="Ink 104">
                  <a:extLst>
                    <a:ext uri="{FF2B5EF4-FFF2-40B4-BE49-F238E27FC236}">
                      <a16:creationId xmlns:a16="http://schemas.microsoft.com/office/drawing/2014/main" id="{DFE1DC7B-9C6F-B94D-BA95-238D78912C4F}"/>
                    </a:ext>
                  </a:extLst>
                </p14:cNvPr>
                <p14:cNvContentPartPr/>
                <p14:nvPr/>
              </p14:nvContentPartPr>
              <p14:xfrm>
                <a:off x="8065999" y="2626384"/>
                <a:ext cx="175680" cy="93240"/>
              </p14:xfrm>
            </p:contentPart>
          </mc:Choice>
          <mc:Fallback xmlns="">
            <p:pic>
              <p:nvPicPr>
                <p:cNvPr id="105" name="Ink 104">
                  <a:extLst>
                    <a:ext uri="{FF2B5EF4-FFF2-40B4-BE49-F238E27FC236}">
                      <a16:creationId xmlns:a16="http://schemas.microsoft.com/office/drawing/2014/main" id="{DFE1DC7B-9C6F-B94D-BA95-238D78912C4F}"/>
                    </a:ext>
                  </a:extLst>
                </p:cNvPr>
                <p:cNvPicPr/>
                <p:nvPr/>
              </p:nvPicPr>
              <p:blipFill>
                <a:blip r:embed="rId124"/>
                <a:stretch>
                  <a:fillRect/>
                </a:stretch>
              </p:blipFill>
              <p:spPr>
                <a:xfrm>
                  <a:off x="8058439" y="2618824"/>
                  <a:ext cx="190800" cy="108360"/>
                </a:xfrm>
                <a:prstGeom prst="rect">
                  <a:avLst/>
                </a:prstGeom>
              </p:spPr>
            </p:pic>
          </mc:Fallback>
        </mc:AlternateContent>
      </p:grpSp>
      <p:grpSp>
        <p:nvGrpSpPr>
          <p:cNvPr id="139" name="Group 138">
            <a:extLst>
              <a:ext uri="{FF2B5EF4-FFF2-40B4-BE49-F238E27FC236}">
                <a16:creationId xmlns:a16="http://schemas.microsoft.com/office/drawing/2014/main" id="{E3CB4D94-FBDE-C74D-B374-B99F0F664924}"/>
              </a:ext>
            </a:extLst>
          </p:cNvPr>
          <p:cNvGrpSpPr/>
          <p:nvPr/>
        </p:nvGrpSpPr>
        <p:grpSpPr>
          <a:xfrm>
            <a:off x="8535799" y="2554744"/>
            <a:ext cx="2195640" cy="311040"/>
            <a:chOff x="8535799" y="2554744"/>
            <a:chExt cx="2195640" cy="311040"/>
          </a:xfrm>
        </p:grpSpPr>
        <mc:AlternateContent xmlns:mc="http://schemas.openxmlformats.org/markup-compatibility/2006" xmlns:p14="http://schemas.microsoft.com/office/powerpoint/2010/main">
          <mc:Choice Requires="p14">
            <p:contentPart p14:bwMode="auto" r:id="rId125">
              <p14:nvContentPartPr>
                <p14:cNvPr id="106" name="Ink 105">
                  <a:extLst>
                    <a:ext uri="{FF2B5EF4-FFF2-40B4-BE49-F238E27FC236}">
                      <a16:creationId xmlns:a16="http://schemas.microsoft.com/office/drawing/2014/main" id="{50EE413B-E033-D14B-91FE-6717AEA35F05}"/>
                    </a:ext>
                  </a:extLst>
                </p14:cNvPr>
                <p14:cNvContentPartPr/>
                <p14:nvPr/>
              </p14:nvContentPartPr>
              <p14:xfrm>
                <a:off x="8535799" y="2645824"/>
                <a:ext cx="100080" cy="131760"/>
              </p14:xfrm>
            </p:contentPart>
          </mc:Choice>
          <mc:Fallback xmlns="">
            <p:pic>
              <p:nvPicPr>
                <p:cNvPr id="106" name="Ink 105">
                  <a:extLst>
                    <a:ext uri="{FF2B5EF4-FFF2-40B4-BE49-F238E27FC236}">
                      <a16:creationId xmlns:a16="http://schemas.microsoft.com/office/drawing/2014/main" id="{50EE413B-E033-D14B-91FE-6717AEA35F05}"/>
                    </a:ext>
                  </a:extLst>
                </p:cNvPr>
                <p:cNvPicPr/>
                <p:nvPr/>
              </p:nvPicPr>
              <p:blipFill>
                <a:blip r:embed="rId126"/>
                <a:stretch>
                  <a:fillRect/>
                </a:stretch>
              </p:blipFill>
              <p:spPr>
                <a:xfrm>
                  <a:off x="8528239" y="2638264"/>
                  <a:ext cx="115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7" name="Ink 106">
                  <a:extLst>
                    <a:ext uri="{FF2B5EF4-FFF2-40B4-BE49-F238E27FC236}">
                      <a16:creationId xmlns:a16="http://schemas.microsoft.com/office/drawing/2014/main" id="{16EDD325-E60B-3341-8E0A-32F813E46276}"/>
                    </a:ext>
                  </a:extLst>
                </p14:cNvPr>
                <p14:cNvContentPartPr/>
                <p14:nvPr/>
              </p14:nvContentPartPr>
              <p14:xfrm>
                <a:off x="8579719" y="2705944"/>
                <a:ext cx="99360" cy="8280"/>
              </p14:xfrm>
            </p:contentPart>
          </mc:Choice>
          <mc:Fallback xmlns="">
            <p:pic>
              <p:nvPicPr>
                <p:cNvPr id="107" name="Ink 106">
                  <a:extLst>
                    <a:ext uri="{FF2B5EF4-FFF2-40B4-BE49-F238E27FC236}">
                      <a16:creationId xmlns:a16="http://schemas.microsoft.com/office/drawing/2014/main" id="{16EDD325-E60B-3341-8E0A-32F813E46276}"/>
                    </a:ext>
                  </a:extLst>
                </p:cNvPr>
                <p:cNvPicPr/>
                <p:nvPr/>
              </p:nvPicPr>
              <p:blipFill>
                <a:blip r:embed="rId128"/>
                <a:stretch>
                  <a:fillRect/>
                </a:stretch>
              </p:blipFill>
              <p:spPr>
                <a:xfrm>
                  <a:off x="8572159" y="2698384"/>
                  <a:ext cx="114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8" name="Ink 107">
                  <a:extLst>
                    <a:ext uri="{FF2B5EF4-FFF2-40B4-BE49-F238E27FC236}">
                      <a16:creationId xmlns:a16="http://schemas.microsoft.com/office/drawing/2014/main" id="{4041E089-9EA2-C94A-9387-A69CBCF44C66}"/>
                    </a:ext>
                  </a:extLst>
                </p14:cNvPr>
                <p14:cNvContentPartPr/>
                <p14:nvPr/>
              </p14:nvContentPartPr>
              <p14:xfrm>
                <a:off x="8715799" y="2636104"/>
                <a:ext cx="135360" cy="94320"/>
              </p14:xfrm>
            </p:contentPart>
          </mc:Choice>
          <mc:Fallback xmlns="">
            <p:pic>
              <p:nvPicPr>
                <p:cNvPr id="108" name="Ink 107">
                  <a:extLst>
                    <a:ext uri="{FF2B5EF4-FFF2-40B4-BE49-F238E27FC236}">
                      <a16:creationId xmlns:a16="http://schemas.microsoft.com/office/drawing/2014/main" id="{4041E089-9EA2-C94A-9387-A69CBCF44C66}"/>
                    </a:ext>
                  </a:extLst>
                </p:cNvPr>
                <p:cNvPicPr/>
                <p:nvPr/>
              </p:nvPicPr>
              <p:blipFill>
                <a:blip r:embed="rId130"/>
                <a:stretch>
                  <a:fillRect/>
                </a:stretch>
              </p:blipFill>
              <p:spPr>
                <a:xfrm>
                  <a:off x="8708239" y="2628544"/>
                  <a:ext cx="150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9" name="Ink 108">
                  <a:extLst>
                    <a:ext uri="{FF2B5EF4-FFF2-40B4-BE49-F238E27FC236}">
                      <a16:creationId xmlns:a16="http://schemas.microsoft.com/office/drawing/2014/main" id="{08608ECF-FBBE-4F41-B94B-FF407B921ECF}"/>
                    </a:ext>
                  </a:extLst>
                </p14:cNvPr>
                <p14:cNvContentPartPr/>
                <p14:nvPr/>
              </p14:nvContentPartPr>
              <p14:xfrm>
                <a:off x="8910559" y="2662384"/>
                <a:ext cx="184680" cy="94680"/>
              </p14:xfrm>
            </p:contentPart>
          </mc:Choice>
          <mc:Fallback xmlns="">
            <p:pic>
              <p:nvPicPr>
                <p:cNvPr id="109" name="Ink 108">
                  <a:extLst>
                    <a:ext uri="{FF2B5EF4-FFF2-40B4-BE49-F238E27FC236}">
                      <a16:creationId xmlns:a16="http://schemas.microsoft.com/office/drawing/2014/main" id="{08608ECF-FBBE-4F41-B94B-FF407B921ECF}"/>
                    </a:ext>
                  </a:extLst>
                </p:cNvPr>
                <p:cNvPicPr/>
                <p:nvPr/>
              </p:nvPicPr>
              <p:blipFill>
                <a:blip r:embed="rId132"/>
                <a:stretch>
                  <a:fillRect/>
                </a:stretch>
              </p:blipFill>
              <p:spPr>
                <a:xfrm>
                  <a:off x="8902999" y="2654824"/>
                  <a:ext cx="199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0" name="Ink 109">
                  <a:extLst>
                    <a:ext uri="{FF2B5EF4-FFF2-40B4-BE49-F238E27FC236}">
                      <a16:creationId xmlns:a16="http://schemas.microsoft.com/office/drawing/2014/main" id="{019DC787-6B9D-0B46-82E2-04A651437687}"/>
                    </a:ext>
                  </a:extLst>
                </p14:cNvPr>
                <p14:cNvContentPartPr/>
                <p14:nvPr/>
              </p14:nvContentPartPr>
              <p14:xfrm>
                <a:off x="9066079" y="2567704"/>
                <a:ext cx="358560" cy="298080"/>
              </p14:xfrm>
            </p:contentPart>
          </mc:Choice>
          <mc:Fallback xmlns="">
            <p:pic>
              <p:nvPicPr>
                <p:cNvPr id="110" name="Ink 109">
                  <a:extLst>
                    <a:ext uri="{FF2B5EF4-FFF2-40B4-BE49-F238E27FC236}">
                      <a16:creationId xmlns:a16="http://schemas.microsoft.com/office/drawing/2014/main" id="{019DC787-6B9D-0B46-82E2-04A651437687}"/>
                    </a:ext>
                  </a:extLst>
                </p:cNvPr>
                <p:cNvPicPr/>
                <p:nvPr/>
              </p:nvPicPr>
              <p:blipFill>
                <a:blip r:embed="rId134"/>
                <a:stretch>
                  <a:fillRect/>
                </a:stretch>
              </p:blipFill>
              <p:spPr>
                <a:xfrm>
                  <a:off x="9058519" y="2560144"/>
                  <a:ext cx="3736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1" name="Ink 110">
                  <a:extLst>
                    <a:ext uri="{FF2B5EF4-FFF2-40B4-BE49-F238E27FC236}">
                      <a16:creationId xmlns:a16="http://schemas.microsoft.com/office/drawing/2014/main" id="{ACD73346-3C1F-054B-BF75-6809730718DA}"/>
                    </a:ext>
                  </a:extLst>
                </p14:cNvPr>
                <p14:cNvContentPartPr/>
                <p14:nvPr/>
              </p14:nvContentPartPr>
              <p14:xfrm>
                <a:off x="9607879" y="2554744"/>
                <a:ext cx="59400" cy="234000"/>
              </p14:xfrm>
            </p:contentPart>
          </mc:Choice>
          <mc:Fallback xmlns="">
            <p:pic>
              <p:nvPicPr>
                <p:cNvPr id="111" name="Ink 110">
                  <a:extLst>
                    <a:ext uri="{FF2B5EF4-FFF2-40B4-BE49-F238E27FC236}">
                      <a16:creationId xmlns:a16="http://schemas.microsoft.com/office/drawing/2014/main" id="{ACD73346-3C1F-054B-BF75-6809730718DA}"/>
                    </a:ext>
                  </a:extLst>
                </p:cNvPr>
                <p:cNvPicPr/>
                <p:nvPr/>
              </p:nvPicPr>
              <p:blipFill>
                <a:blip r:embed="rId136"/>
                <a:stretch>
                  <a:fillRect/>
                </a:stretch>
              </p:blipFill>
              <p:spPr>
                <a:xfrm>
                  <a:off x="9600319" y="2547184"/>
                  <a:ext cx="745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2" name="Ink 111">
                  <a:extLst>
                    <a:ext uri="{FF2B5EF4-FFF2-40B4-BE49-F238E27FC236}">
                      <a16:creationId xmlns:a16="http://schemas.microsoft.com/office/drawing/2014/main" id="{5A18A437-50BE-584A-A0E0-A7744362C9EC}"/>
                    </a:ext>
                  </a:extLst>
                </p14:cNvPr>
                <p14:cNvContentPartPr/>
                <p14:nvPr/>
              </p14:nvContentPartPr>
              <p14:xfrm>
                <a:off x="9527599" y="2691544"/>
                <a:ext cx="241920" cy="22320"/>
              </p14:xfrm>
            </p:contentPart>
          </mc:Choice>
          <mc:Fallback xmlns="">
            <p:pic>
              <p:nvPicPr>
                <p:cNvPr id="112" name="Ink 111">
                  <a:extLst>
                    <a:ext uri="{FF2B5EF4-FFF2-40B4-BE49-F238E27FC236}">
                      <a16:creationId xmlns:a16="http://schemas.microsoft.com/office/drawing/2014/main" id="{5A18A437-50BE-584A-A0E0-A7744362C9EC}"/>
                    </a:ext>
                  </a:extLst>
                </p:cNvPr>
                <p:cNvPicPr/>
                <p:nvPr/>
              </p:nvPicPr>
              <p:blipFill>
                <a:blip r:embed="rId138"/>
                <a:stretch>
                  <a:fillRect/>
                </a:stretch>
              </p:blipFill>
              <p:spPr>
                <a:xfrm>
                  <a:off x="9520039" y="2684344"/>
                  <a:ext cx="257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5" name="Ink 114">
                  <a:extLst>
                    <a:ext uri="{FF2B5EF4-FFF2-40B4-BE49-F238E27FC236}">
                      <a16:creationId xmlns:a16="http://schemas.microsoft.com/office/drawing/2014/main" id="{9A74F7A3-A41C-7C4E-B18A-47AD04531CFB}"/>
                    </a:ext>
                  </a:extLst>
                </p14:cNvPr>
                <p14:cNvContentPartPr/>
                <p14:nvPr/>
              </p14:nvContentPartPr>
              <p14:xfrm>
                <a:off x="9851959" y="2636104"/>
                <a:ext cx="31320" cy="169200"/>
              </p14:xfrm>
            </p:contentPart>
          </mc:Choice>
          <mc:Fallback xmlns="">
            <p:pic>
              <p:nvPicPr>
                <p:cNvPr id="115" name="Ink 114">
                  <a:extLst>
                    <a:ext uri="{FF2B5EF4-FFF2-40B4-BE49-F238E27FC236}">
                      <a16:creationId xmlns:a16="http://schemas.microsoft.com/office/drawing/2014/main" id="{9A74F7A3-A41C-7C4E-B18A-47AD04531CFB}"/>
                    </a:ext>
                  </a:extLst>
                </p:cNvPr>
                <p:cNvPicPr/>
                <p:nvPr/>
              </p:nvPicPr>
              <p:blipFill>
                <a:blip r:embed="rId140"/>
                <a:stretch>
                  <a:fillRect/>
                </a:stretch>
              </p:blipFill>
              <p:spPr>
                <a:xfrm>
                  <a:off x="9844399" y="2628544"/>
                  <a:ext cx="46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6" name="Ink 115">
                  <a:extLst>
                    <a:ext uri="{FF2B5EF4-FFF2-40B4-BE49-F238E27FC236}">
                      <a16:creationId xmlns:a16="http://schemas.microsoft.com/office/drawing/2014/main" id="{FF740873-AA00-EE4A-A74D-AF025875B89D}"/>
                    </a:ext>
                  </a:extLst>
                </p14:cNvPr>
                <p14:cNvContentPartPr/>
                <p14:nvPr/>
              </p14:nvContentPartPr>
              <p14:xfrm>
                <a:off x="9988039" y="2692984"/>
                <a:ext cx="113760" cy="104760"/>
              </p14:xfrm>
            </p:contentPart>
          </mc:Choice>
          <mc:Fallback xmlns="">
            <p:pic>
              <p:nvPicPr>
                <p:cNvPr id="116" name="Ink 115">
                  <a:extLst>
                    <a:ext uri="{FF2B5EF4-FFF2-40B4-BE49-F238E27FC236}">
                      <a16:creationId xmlns:a16="http://schemas.microsoft.com/office/drawing/2014/main" id="{FF740873-AA00-EE4A-A74D-AF025875B89D}"/>
                    </a:ext>
                  </a:extLst>
                </p:cNvPr>
                <p:cNvPicPr/>
                <p:nvPr/>
              </p:nvPicPr>
              <p:blipFill>
                <a:blip r:embed="rId142"/>
                <a:stretch>
                  <a:fillRect/>
                </a:stretch>
              </p:blipFill>
              <p:spPr>
                <a:xfrm>
                  <a:off x="9980479" y="2685424"/>
                  <a:ext cx="128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7" name="Ink 116">
                  <a:extLst>
                    <a:ext uri="{FF2B5EF4-FFF2-40B4-BE49-F238E27FC236}">
                      <a16:creationId xmlns:a16="http://schemas.microsoft.com/office/drawing/2014/main" id="{105A50D1-6AB2-6044-9F7B-B1D23E6B4F14}"/>
                    </a:ext>
                  </a:extLst>
                </p14:cNvPr>
                <p14:cNvContentPartPr/>
                <p14:nvPr/>
              </p14:nvContentPartPr>
              <p14:xfrm>
                <a:off x="10213399" y="2683264"/>
                <a:ext cx="121320" cy="146520"/>
              </p14:xfrm>
            </p:contentPart>
          </mc:Choice>
          <mc:Fallback xmlns="">
            <p:pic>
              <p:nvPicPr>
                <p:cNvPr id="117" name="Ink 116">
                  <a:extLst>
                    <a:ext uri="{FF2B5EF4-FFF2-40B4-BE49-F238E27FC236}">
                      <a16:creationId xmlns:a16="http://schemas.microsoft.com/office/drawing/2014/main" id="{105A50D1-6AB2-6044-9F7B-B1D23E6B4F14}"/>
                    </a:ext>
                  </a:extLst>
                </p:cNvPr>
                <p:cNvPicPr/>
                <p:nvPr/>
              </p:nvPicPr>
              <p:blipFill>
                <a:blip r:embed="rId144"/>
                <a:stretch>
                  <a:fillRect/>
                </a:stretch>
              </p:blipFill>
              <p:spPr>
                <a:xfrm>
                  <a:off x="10205839" y="2675704"/>
                  <a:ext cx="136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8" name="Ink 117">
                  <a:extLst>
                    <a:ext uri="{FF2B5EF4-FFF2-40B4-BE49-F238E27FC236}">
                      <a16:creationId xmlns:a16="http://schemas.microsoft.com/office/drawing/2014/main" id="{F02E2E60-69FF-3D48-8AFE-3FB019E9D005}"/>
                    </a:ext>
                  </a:extLst>
                </p14:cNvPr>
                <p14:cNvContentPartPr/>
                <p14:nvPr/>
              </p14:nvContentPartPr>
              <p14:xfrm>
                <a:off x="10233199" y="2761024"/>
                <a:ext cx="174960" cy="30960"/>
              </p14:xfrm>
            </p:contentPart>
          </mc:Choice>
          <mc:Fallback xmlns="">
            <p:pic>
              <p:nvPicPr>
                <p:cNvPr id="118" name="Ink 117">
                  <a:extLst>
                    <a:ext uri="{FF2B5EF4-FFF2-40B4-BE49-F238E27FC236}">
                      <a16:creationId xmlns:a16="http://schemas.microsoft.com/office/drawing/2014/main" id="{F02E2E60-69FF-3D48-8AFE-3FB019E9D005}"/>
                    </a:ext>
                  </a:extLst>
                </p:cNvPr>
                <p:cNvPicPr/>
                <p:nvPr/>
              </p:nvPicPr>
              <p:blipFill>
                <a:blip r:embed="rId146"/>
                <a:stretch>
                  <a:fillRect/>
                </a:stretch>
              </p:blipFill>
              <p:spPr>
                <a:xfrm>
                  <a:off x="10225639" y="2753464"/>
                  <a:ext cx="190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9" name="Ink 118">
                  <a:extLst>
                    <a:ext uri="{FF2B5EF4-FFF2-40B4-BE49-F238E27FC236}">
                      <a16:creationId xmlns:a16="http://schemas.microsoft.com/office/drawing/2014/main" id="{0A3E1116-B736-974C-AD5D-D2C9DB7067AB}"/>
                    </a:ext>
                  </a:extLst>
                </p14:cNvPr>
                <p14:cNvContentPartPr/>
                <p14:nvPr/>
              </p14:nvContentPartPr>
              <p14:xfrm>
                <a:off x="10498879" y="2597224"/>
                <a:ext cx="232560" cy="233640"/>
              </p14:xfrm>
            </p:contentPart>
          </mc:Choice>
          <mc:Fallback xmlns="">
            <p:pic>
              <p:nvPicPr>
                <p:cNvPr id="119" name="Ink 118">
                  <a:extLst>
                    <a:ext uri="{FF2B5EF4-FFF2-40B4-BE49-F238E27FC236}">
                      <a16:creationId xmlns:a16="http://schemas.microsoft.com/office/drawing/2014/main" id="{0A3E1116-B736-974C-AD5D-D2C9DB7067AB}"/>
                    </a:ext>
                  </a:extLst>
                </p:cNvPr>
                <p:cNvPicPr/>
                <p:nvPr/>
              </p:nvPicPr>
              <p:blipFill>
                <a:blip r:embed="rId148"/>
                <a:stretch>
                  <a:fillRect/>
                </a:stretch>
              </p:blipFill>
              <p:spPr>
                <a:xfrm>
                  <a:off x="10491319" y="2589664"/>
                  <a:ext cx="247680" cy="248760"/>
                </a:xfrm>
                <a:prstGeom prst="rect">
                  <a:avLst/>
                </a:prstGeom>
              </p:spPr>
            </p:pic>
          </mc:Fallback>
        </mc:AlternateContent>
      </p:grpSp>
      <p:grpSp>
        <p:nvGrpSpPr>
          <p:cNvPr id="138" name="Group 137">
            <a:extLst>
              <a:ext uri="{FF2B5EF4-FFF2-40B4-BE49-F238E27FC236}">
                <a16:creationId xmlns:a16="http://schemas.microsoft.com/office/drawing/2014/main" id="{C97CB111-86A3-184E-90F2-8F3CEACBEC4A}"/>
              </a:ext>
            </a:extLst>
          </p:cNvPr>
          <p:cNvGrpSpPr/>
          <p:nvPr/>
        </p:nvGrpSpPr>
        <p:grpSpPr>
          <a:xfrm>
            <a:off x="9630199" y="2966584"/>
            <a:ext cx="1344240" cy="348120"/>
            <a:chOff x="9630199" y="2966584"/>
            <a:chExt cx="1344240" cy="348120"/>
          </a:xfrm>
        </p:grpSpPr>
        <mc:AlternateContent xmlns:mc="http://schemas.openxmlformats.org/markup-compatibility/2006" xmlns:p14="http://schemas.microsoft.com/office/powerpoint/2010/main">
          <mc:Choice Requires="p14">
            <p:contentPart p14:bwMode="auto" r:id="rId149">
              <p14:nvContentPartPr>
                <p14:cNvPr id="120" name="Ink 119">
                  <a:extLst>
                    <a:ext uri="{FF2B5EF4-FFF2-40B4-BE49-F238E27FC236}">
                      <a16:creationId xmlns:a16="http://schemas.microsoft.com/office/drawing/2014/main" id="{9D846F7B-2743-9340-8289-8EE2281F855B}"/>
                    </a:ext>
                  </a:extLst>
                </p14:cNvPr>
                <p14:cNvContentPartPr/>
                <p14:nvPr/>
              </p14:nvContentPartPr>
              <p14:xfrm>
                <a:off x="9630199" y="3001864"/>
                <a:ext cx="311040" cy="147240"/>
              </p14:xfrm>
            </p:contentPart>
          </mc:Choice>
          <mc:Fallback xmlns="">
            <p:pic>
              <p:nvPicPr>
                <p:cNvPr id="120" name="Ink 119">
                  <a:extLst>
                    <a:ext uri="{FF2B5EF4-FFF2-40B4-BE49-F238E27FC236}">
                      <a16:creationId xmlns:a16="http://schemas.microsoft.com/office/drawing/2014/main" id="{9D846F7B-2743-9340-8289-8EE2281F855B}"/>
                    </a:ext>
                  </a:extLst>
                </p:cNvPr>
                <p:cNvPicPr/>
                <p:nvPr/>
              </p:nvPicPr>
              <p:blipFill>
                <a:blip r:embed="rId150"/>
                <a:stretch>
                  <a:fillRect/>
                </a:stretch>
              </p:blipFill>
              <p:spPr>
                <a:xfrm>
                  <a:off x="9622639" y="2994304"/>
                  <a:ext cx="326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1" name="Ink 120">
                  <a:extLst>
                    <a:ext uri="{FF2B5EF4-FFF2-40B4-BE49-F238E27FC236}">
                      <a16:creationId xmlns:a16="http://schemas.microsoft.com/office/drawing/2014/main" id="{05A5B1F8-B1CA-5842-8424-75DEAA7D7619}"/>
                    </a:ext>
                  </a:extLst>
                </p14:cNvPr>
                <p14:cNvContentPartPr/>
                <p14:nvPr/>
              </p14:nvContentPartPr>
              <p14:xfrm>
                <a:off x="9980479" y="2972344"/>
                <a:ext cx="378720" cy="239400"/>
              </p14:xfrm>
            </p:contentPart>
          </mc:Choice>
          <mc:Fallback xmlns="">
            <p:pic>
              <p:nvPicPr>
                <p:cNvPr id="121" name="Ink 120">
                  <a:extLst>
                    <a:ext uri="{FF2B5EF4-FFF2-40B4-BE49-F238E27FC236}">
                      <a16:creationId xmlns:a16="http://schemas.microsoft.com/office/drawing/2014/main" id="{05A5B1F8-B1CA-5842-8424-75DEAA7D7619}"/>
                    </a:ext>
                  </a:extLst>
                </p:cNvPr>
                <p:cNvPicPr/>
                <p:nvPr/>
              </p:nvPicPr>
              <p:blipFill>
                <a:blip r:embed="rId152"/>
                <a:stretch>
                  <a:fillRect/>
                </a:stretch>
              </p:blipFill>
              <p:spPr>
                <a:xfrm>
                  <a:off x="9972919" y="2964784"/>
                  <a:ext cx="3938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2" name="Ink 121">
                  <a:extLst>
                    <a:ext uri="{FF2B5EF4-FFF2-40B4-BE49-F238E27FC236}">
                      <a16:creationId xmlns:a16="http://schemas.microsoft.com/office/drawing/2014/main" id="{D1AD7AB5-C9EC-594B-B231-5502DA597FA1}"/>
                    </a:ext>
                  </a:extLst>
                </p14:cNvPr>
                <p14:cNvContentPartPr/>
                <p14:nvPr/>
              </p14:nvContentPartPr>
              <p14:xfrm>
                <a:off x="10425079" y="2966584"/>
                <a:ext cx="193680" cy="236160"/>
              </p14:xfrm>
            </p:contentPart>
          </mc:Choice>
          <mc:Fallback xmlns="">
            <p:pic>
              <p:nvPicPr>
                <p:cNvPr id="122" name="Ink 121">
                  <a:extLst>
                    <a:ext uri="{FF2B5EF4-FFF2-40B4-BE49-F238E27FC236}">
                      <a16:creationId xmlns:a16="http://schemas.microsoft.com/office/drawing/2014/main" id="{D1AD7AB5-C9EC-594B-B231-5502DA597FA1}"/>
                    </a:ext>
                  </a:extLst>
                </p:cNvPr>
                <p:cNvPicPr/>
                <p:nvPr/>
              </p:nvPicPr>
              <p:blipFill>
                <a:blip r:embed="rId154"/>
                <a:stretch>
                  <a:fillRect/>
                </a:stretch>
              </p:blipFill>
              <p:spPr>
                <a:xfrm>
                  <a:off x="10417519" y="2959384"/>
                  <a:ext cx="208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3" name="Ink 122">
                  <a:extLst>
                    <a:ext uri="{FF2B5EF4-FFF2-40B4-BE49-F238E27FC236}">
                      <a16:creationId xmlns:a16="http://schemas.microsoft.com/office/drawing/2014/main" id="{180B45FF-6446-1749-8629-93F9AD981BD0}"/>
                    </a:ext>
                  </a:extLst>
                </p14:cNvPr>
                <p14:cNvContentPartPr/>
                <p14:nvPr/>
              </p14:nvContentPartPr>
              <p14:xfrm>
                <a:off x="10612639" y="3034984"/>
                <a:ext cx="27000" cy="17280"/>
              </p14:xfrm>
            </p:contentPart>
          </mc:Choice>
          <mc:Fallback xmlns="">
            <p:pic>
              <p:nvPicPr>
                <p:cNvPr id="123" name="Ink 122">
                  <a:extLst>
                    <a:ext uri="{FF2B5EF4-FFF2-40B4-BE49-F238E27FC236}">
                      <a16:creationId xmlns:a16="http://schemas.microsoft.com/office/drawing/2014/main" id="{180B45FF-6446-1749-8629-93F9AD981BD0}"/>
                    </a:ext>
                  </a:extLst>
                </p:cNvPr>
                <p:cNvPicPr/>
                <p:nvPr/>
              </p:nvPicPr>
              <p:blipFill>
                <a:blip r:embed="rId156"/>
                <a:stretch>
                  <a:fillRect/>
                </a:stretch>
              </p:blipFill>
              <p:spPr>
                <a:xfrm>
                  <a:off x="10605079" y="3027424"/>
                  <a:ext cx="41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4" name="Ink 123">
                  <a:extLst>
                    <a:ext uri="{FF2B5EF4-FFF2-40B4-BE49-F238E27FC236}">
                      <a16:creationId xmlns:a16="http://schemas.microsoft.com/office/drawing/2014/main" id="{1F5756F1-3A16-DD4B-9C20-132B94DB25A0}"/>
                    </a:ext>
                  </a:extLst>
                </p14:cNvPr>
                <p14:cNvContentPartPr/>
                <p14:nvPr/>
              </p14:nvContentPartPr>
              <p14:xfrm>
                <a:off x="10679959" y="3079264"/>
                <a:ext cx="113760" cy="102600"/>
              </p14:xfrm>
            </p:contentPart>
          </mc:Choice>
          <mc:Fallback xmlns="">
            <p:pic>
              <p:nvPicPr>
                <p:cNvPr id="124" name="Ink 123">
                  <a:extLst>
                    <a:ext uri="{FF2B5EF4-FFF2-40B4-BE49-F238E27FC236}">
                      <a16:creationId xmlns:a16="http://schemas.microsoft.com/office/drawing/2014/main" id="{1F5756F1-3A16-DD4B-9C20-132B94DB25A0}"/>
                    </a:ext>
                  </a:extLst>
                </p:cNvPr>
                <p:cNvPicPr/>
                <p:nvPr/>
              </p:nvPicPr>
              <p:blipFill>
                <a:blip r:embed="rId158"/>
                <a:stretch>
                  <a:fillRect/>
                </a:stretch>
              </p:blipFill>
              <p:spPr>
                <a:xfrm>
                  <a:off x="10672399" y="3071704"/>
                  <a:ext cx="128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5" name="Ink 124">
                  <a:extLst>
                    <a:ext uri="{FF2B5EF4-FFF2-40B4-BE49-F238E27FC236}">
                      <a16:creationId xmlns:a16="http://schemas.microsoft.com/office/drawing/2014/main" id="{7301780E-4A52-9B4E-BA09-CCD58A111D2F}"/>
                    </a:ext>
                  </a:extLst>
                </p14:cNvPr>
                <p14:cNvContentPartPr/>
                <p14:nvPr/>
              </p14:nvContentPartPr>
              <p14:xfrm>
                <a:off x="10852399" y="3054424"/>
                <a:ext cx="122040" cy="260280"/>
              </p14:xfrm>
            </p:contentPart>
          </mc:Choice>
          <mc:Fallback xmlns="">
            <p:pic>
              <p:nvPicPr>
                <p:cNvPr id="125" name="Ink 124">
                  <a:extLst>
                    <a:ext uri="{FF2B5EF4-FFF2-40B4-BE49-F238E27FC236}">
                      <a16:creationId xmlns:a16="http://schemas.microsoft.com/office/drawing/2014/main" id="{7301780E-4A52-9B4E-BA09-CCD58A111D2F}"/>
                    </a:ext>
                  </a:extLst>
                </p:cNvPr>
                <p:cNvPicPr/>
                <p:nvPr/>
              </p:nvPicPr>
              <p:blipFill>
                <a:blip r:embed="rId160"/>
                <a:stretch>
                  <a:fillRect/>
                </a:stretch>
              </p:blipFill>
              <p:spPr>
                <a:xfrm>
                  <a:off x="10844839" y="3046864"/>
                  <a:ext cx="137160" cy="275400"/>
                </a:xfrm>
                <a:prstGeom prst="rect">
                  <a:avLst/>
                </a:prstGeom>
              </p:spPr>
            </p:pic>
          </mc:Fallback>
        </mc:AlternateContent>
      </p:grpSp>
      <p:grpSp>
        <p:nvGrpSpPr>
          <p:cNvPr id="137" name="Group 136">
            <a:extLst>
              <a:ext uri="{FF2B5EF4-FFF2-40B4-BE49-F238E27FC236}">
                <a16:creationId xmlns:a16="http://schemas.microsoft.com/office/drawing/2014/main" id="{A4F15CAE-5780-104D-83AB-AA1DB10F3429}"/>
              </a:ext>
            </a:extLst>
          </p:cNvPr>
          <p:cNvGrpSpPr/>
          <p:nvPr/>
        </p:nvGrpSpPr>
        <p:grpSpPr>
          <a:xfrm>
            <a:off x="9824599" y="3444304"/>
            <a:ext cx="1193040" cy="273600"/>
            <a:chOff x="9824599" y="3444304"/>
            <a:chExt cx="1193040" cy="273600"/>
          </a:xfrm>
        </p:grpSpPr>
        <mc:AlternateContent xmlns:mc="http://schemas.openxmlformats.org/markup-compatibility/2006" xmlns:p14="http://schemas.microsoft.com/office/powerpoint/2010/main">
          <mc:Choice Requires="p14">
            <p:contentPart p14:bwMode="auto" r:id="rId161">
              <p14:nvContentPartPr>
                <p14:cNvPr id="126" name="Ink 125">
                  <a:extLst>
                    <a:ext uri="{FF2B5EF4-FFF2-40B4-BE49-F238E27FC236}">
                      <a16:creationId xmlns:a16="http://schemas.microsoft.com/office/drawing/2014/main" id="{4A24ECFD-0D63-AA46-9A9A-F0822371F9A1}"/>
                    </a:ext>
                  </a:extLst>
                </p14:cNvPr>
                <p14:cNvContentPartPr/>
                <p14:nvPr/>
              </p14:nvContentPartPr>
              <p14:xfrm>
                <a:off x="9824599" y="3444304"/>
                <a:ext cx="179640" cy="110520"/>
              </p14:xfrm>
            </p:contentPart>
          </mc:Choice>
          <mc:Fallback xmlns="">
            <p:pic>
              <p:nvPicPr>
                <p:cNvPr id="126" name="Ink 125">
                  <a:extLst>
                    <a:ext uri="{FF2B5EF4-FFF2-40B4-BE49-F238E27FC236}">
                      <a16:creationId xmlns:a16="http://schemas.microsoft.com/office/drawing/2014/main" id="{4A24ECFD-0D63-AA46-9A9A-F0822371F9A1}"/>
                    </a:ext>
                  </a:extLst>
                </p:cNvPr>
                <p:cNvPicPr/>
                <p:nvPr/>
              </p:nvPicPr>
              <p:blipFill>
                <a:blip r:embed="rId162"/>
                <a:stretch>
                  <a:fillRect/>
                </a:stretch>
              </p:blipFill>
              <p:spPr>
                <a:xfrm>
                  <a:off x="9817399" y="3436744"/>
                  <a:ext cx="194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7" name="Ink 126">
                  <a:extLst>
                    <a:ext uri="{FF2B5EF4-FFF2-40B4-BE49-F238E27FC236}">
                      <a16:creationId xmlns:a16="http://schemas.microsoft.com/office/drawing/2014/main" id="{9C28B39C-24FD-EA40-87CB-1F22E613B788}"/>
                    </a:ext>
                  </a:extLst>
                </p14:cNvPr>
                <p14:cNvContentPartPr/>
                <p14:nvPr/>
              </p14:nvContentPartPr>
              <p14:xfrm>
                <a:off x="9995599" y="3460144"/>
                <a:ext cx="126000" cy="99000"/>
              </p14:xfrm>
            </p:contentPart>
          </mc:Choice>
          <mc:Fallback xmlns="">
            <p:pic>
              <p:nvPicPr>
                <p:cNvPr id="127" name="Ink 126">
                  <a:extLst>
                    <a:ext uri="{FF2B5EF4-FFF2-40B4-BE49-F238E27FC236}">
                      <a16:creationId xmlns:a16="http://schemas.microsoft.com/office/drawing/2014/main" id="{9C28B39C-24FD-EA40-87CB-1F22E613B788}"/>
                    </a:ext>
                  </a:extLst>
                </p:cNvPr>
                <p:cNvPicPr/>
                <p:nvPr/>
              </p:nvPicPr>
              <p:blipFill>
                <a:blip r:embed="rId164"/>
                <a:stretch>
                  <a:fillRect/>
                </a:stretch>
              </p:blipFill>
              <p:spPr>
                <a:xfrm>
                  <a:off x="9988039" y="3452584"/>
                  <a:ext cx="140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8" name="Ink 127">
                  <a:extLst>
                    <a:ext uri="{FF2B5EF4-FFF2-40B4-BE49-F238E27FC236}">
                      <a16:creationId xmlns:a16="http://schemas.microsoft.com/office/drawing/2014/main" id="{F39AB54C-F6F7-2844-91E5-3AC947997BD7}"/>
                    </a:ext>
                  </a:extLst>
                </p14:cNvPr>
                <p14:cNvContentPartPr/>
                <p14:nvPr/>
              </p14:nvContentPartPr>
              <p14:xfrm>
                <a:off x="10177039" y="3506584"/>
                <a:ext cx="543240" cy="211320"/>
              </p14:xfrm>
            </p:contentPart>
          </mc:Choice>
          <mc:Fallback xmlns="">
            <p:pic>
              <p:nvPicPr>
                <p:cNvPr id="128" name="Ink 127">
                  <a:extLst>
                    <a:ext uri="{FF2B5EF4-FFF2-40B4-BE49-F238E27FC236}">
                      <a16:creationId xmlns:a16="http://schemas.microsoft.com/office/drawing/2014/main" id="{F39AB54C-F6F7-2844-91E5-3AC947997BD7}"/>
                    </a:ext>
                  </a:extLst>
                </p:cNvPr>
                <p:cNvPicPr/>
                <p:nvPr/>
              </p:nvPicPr>
              <p:blipFill>
                <a:blip r:embed="rId166"/>
                <a:stretch>
                  <a:fillRect/>
                </a:stretch>
              </p:blipFill>
              <p:spPr>
                <a:xfrm>
                  <a:off x="10169479" y="3499024"/>
                  <a:ext cx="558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9" name="Ink 128">
                  <a:extLst>
                    <a:ext uri="{FF2B5EF4-FFF2-40B4-BE49-F238E27FC236}">
                      <a16:creationId xmlns:a16="http://schemas.microsoft.com/office/drawing/2014/main" id="{BFB32179-6E81-9946-81F7-EB3F079A0A0F}"/>
                    </a:ext>
                  </a:extLst>
                </p14:cNvPr>
                <p14:cNvContentPartPr/>
                <p14:nvPr/>
              </p14:nvContentPartPr>
              <p14:xfrm>
                <a:off x="10744399" y="3453304"/>
                <a:ext cx="273240" cy="221760"/>
              </p14:xfrm>
            </p:contentPart>
          </mc:Choice>
          <mc:Fallback xmlns="">
            <p:pic>
              <p:nvPicPr>
                <p:cNvPr id="129" name="Ink 128">
                  <a:extLst>
                    <a:ext uri="{FF2B5EF4-FFF2-40B4-BE49-F238E27FC236}">
                      <a16:creationId xmlns:a16="http://schemas.microsoft.com/office/drawing/2014/main" id="{BFB32179-6E81-9946-81F7-EB3F079A0A0F}"/>
                    </a:ext>
                  </a:extLst>
                </p:cNvPr>
                <p:cNvPicPr/>
                <p:nvPr/>
              </p:nvPicPr>
              <p:blipFill>
                <a:blip r:embed="rId168"/>
                <a:stretch>
                  <a:fillRect/>
                </a:stretch>
              </p:blipFill>
              <p:spPr>
                <a:xfrm>
                  <a:off x="10736839" y="3445744"/>
                  <a:ext cx="288360" cy="236880"/>
                </a:xfrm>
                <a:prstGeom prst="rect">
                  <a:avLst/>
                </a:prstGeom>
              </p:spPr>
            </p:pic>
          </mc:Fallback>
        </mc:AlternateContent>
      </p:grpSp>
      <p:grpSp>
        <p:nvGrpSpPr>
          <p:cNvPr id="136" name="Group 135">
            <a:extLst>
              <a:ext uri="{FF2B5EF4-FFF2-40B4-BE49-F238E27FC236}">
                <a16:creationId xmlns:a16="http://schemas.microsoft.com/office/drawing/2014/main" id="{C0948461-5F5B-AE42-ACEF-60FAE0141F73}"/>
              </a:ext>
            </a:extLst>
          </p:cNvPr>
          <p:cNvGrpSpPr/>
          <p:nvPr/>
        </p:nvGrpSpPr>
        <p:grpSpPr>
          <a:xfrm>
            <a:off x="9909919" y="3883504"/>
            <a:ext cx="843480" cy="204840"/>
            <a:chOff x="9909919" y="3883504"/>
            <a:chExt cx="843480" cy="204840"/>
          </a:xfrm>
        </p:grpSpPr>
        <mc:AlternateContent xmlns:mc="http://schemas.openxmlformats.org/markup-compatibility/2006" xmlns:p14="http://schemas.microsoft.com/office/powerpoint/2010/main">
          <mc:Choice Requires="p14">
            <p:contentPart p14:bwMode="auto" r:id="rId169">
              <p14:nvContentPartPr>
                <p14:cNvPr id="130" name="Ink 129">
                  <a:extLst>
                    <a:ext uri="{FF2B5EF4-FFF2-40B4-BE49-F238E27FC236}">
                      <a16:creationId xmlns:a16="http://schemas.microsoft.com/office/drawing/2014/main" id="{8C82151D-8F22-AE48-8B23-25D9D53D4F9C}"/>
                    </a:ext>
                  </a:extLst>
                </p14:cNvPr>
                <p14:cNvContentPartPr/>
                <p14:nvPr/>
              </p14:nvContentPartPr>
              <p14:xfrm>
                <a:off x="9909919" y="3949384"/>
                <a:ext cx="109800" cy="113400"/>
              </p14:xfrm>
            </p:contentPart>
          </mc:Choice>
          <mc:Fallback xmlns="">
            <p:pic>
              <p:nvPicPr>
                <p:cNvPr id="130" name="Ink 129">
                  <a:extLst>
                    <a:ext uri="{FF2B5EF4-FFF2-40B4-BE49-F238E27FC236}">
                      <a16:creationId xmlns:a16="http://schemas.microsoft.com/office/drawing/2014/main" id="{8C82151D-8F22-AE48-8B23-25D9D53D4F9C}"/>
                    </a:ext>
                  </a:extLst>
                </p:cNvPr>
                <p:cNvPicPr/>
                <p:nvPr/>
              </p:nvPicPr>
              <p:blipFill>
                <a:blip r:embed="rId170"/>
                <a:stretch>
                  <a:fillRect/>
                </a:stretch>
              </p:blipFill>
              <p:spPr>
                <a:xfrm>
                  <a:off x="9902359" y="3941824"/>
                  <a:ext cx="124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1" name="Ink 130">
                  <a:extLst>
                    <a:ext uri="{FF2B5EF4-FFF2-40B4-BE49-F238E27FC236}">
                      <a16:creationId xmlns:a16="http://schemas.microsoft.com/office/drawing/2014/main" id="{6FA60679-2DFF-564F-A4E0-5432111300AA}"/>
                    </a:ext>
                  </a:extLst>
                </p14:cNvPr>
                <p14:cNvContentPartPr/>
                <p14:nvPr/>
              </p14:nvContentPartPr>
              <p14:xfrm>
                <a:off x="9929359" y="3900424"/>
                <a:ext cx="141480" cy="138600"/>
              </p14:xfrm>
            </p:contentPart>
          </mc:Choice>
          <mc:Fallback xmlns="">
            <p:pic>
              <p:nvPicPr>
                <p:cNvPr id="131" name="Ink 130">
                  <a:extLst>
                    <a:ext uri="{FF2B5EF4-FFF2-40B4-BE49-F238E27FC236}">
                      <a16:creationId xmlns:a16="http://schemas.microsoft.com/office/drawing/2014/main" id="{6FA60679-2DFF-564F-A4E0-5432111300AA}"/>
                    </a:ext>
                  </a:extLst>
                </p:cNvPr>
                <p:cNvPicPr/>
                <p:nvPr/>
              </p:nvPicPr>
              <p:blipFill>
                <a:blip r:embed="rId172"/>
                <a:stretch>
                  <a:fillRect/>
                </a:stretch>
              </p:blipFill>
              <p:spPr>
                <a:xfrm>
                  <a:off x="9921799" y="3892864"/>
                  <a:ext cx="156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2" name="Ink 131">
                  <a:extLst>
                    <a:ext uri="{FF2B5EF4-FFF2-40B4-BE49-F238E27FC236}">
                      <a16:creationId xmlns:a16="http://schemas.microsoft.com/office/drawing/2014/main" id="{ADF7B581-4DB3-8047-BBD5-E7C859A73244}"/>
                    </a:ext>
                  </a:extLst>
                </p14:cNvPr>
                <p14:cNvContentPartPr/>
                <p14:nvPr/>
              </p14:nvContentPartPr>
              <p14:xfrm>
                <a:off x="10184599" y="3959104"/>
                <a:ext cx="129240" cy="15840"/>
              </p14:xfrm>
            </p:contentPart>
          </mc:Choice>
          <mc:Fallback xmlns="">
            <p:pic>
              <p:nvPicPr>
                <p:cNvPr id="132" name="Ink 131">
                  <a:extLst>
                    <a:ext uri="{FF2B5EF4-FFF2-40B4-BE49-F238E27FC236}">
                      <a16:creationId xmlns:a16="http://schemas.microsoft.com/office/drawing/2014/main" id="{ADF7B581-4DB3-8047-BBD5-E7C859A73244}"/>
                    </a:ext>
                  </a:extLst>
                </p:cNvPr>
                <p:cNvPicPr/>
                <p:nvPr/>
              </p:nvPicPr>
              <p:blipFill>
                <a:blip r:embed="rId174"/>
                <a:stretch>
                  <a:fillRect/>
                </a:stretch>
              </p:blipFill>
              <p:spPr>
                <a:xfrm>
                  <a:off x="10177039" y="3951544"/>
                  <a:ext cx="144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3" name="Ink 132">
                  <a:extLst>
                    <a:ext uri="{FF2B5EF4-FFF2-40B4-BE49-F238E27FC236}">
                      <a16:creationId xmlns:a16="http://schemas.microsoft.com/office/drawing/2014/main" id="{561B8786-4F18-DD41-B969-0DA9C2F937B4}"/>
                    </a:ext>
                  </a:extLst>
                </p14:cNvPr>
                <p14:cNvContentPartPr/>
                <p14:nvPr/>
              </p14:nvContentPartPr>
              <p14:xfrm>
                <a:off x="10194319" y="4014544"/>
                <a:ext cx="196920" cy="5040"/>
              </p14:xfrm>
            </p:contentPart>
          </mc:Choice>
          <mc:Fallback xmlns="">
            <p:pic>
              <p:nvPicPr>
                <p:cNvPr id="133" name="Ink 132">
                  <a:extLst>
                    <a:ext uri="{FF2B5EF4-FFF2-40B4-BE49-F238E27FC236}">
                      <a16:creationId xmlns:a16="http://schemas.microsoft.com/office/drawing/2014/main" id="{561B8786-4F18-DD41-B969-0DA9C2F937B4}"/>
                    </a:ext>
                  </a:extLst>
                </p:cNvPr>
                <p:cNvPicPr/>
                <p:nvPr/>
              </p:nvPicPr>
              <p:blipFill>
                <a:blip r:embed="rId176"/>
                <a:stretch>
                  <a:fillRect/>
                </a:stretch>
              </p:blipFill>
              <p:spPr>
                <a:xfrm>
                  <a:off x="10186759" y="4007344"/>
                  <a:ext cx="212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4" name="Ink 133">
                  <a:extLst>
                    <a:ext uri="{FF2B5EF4-FFF2-40B4-BE49-F238E27FC236}">
                      <a16:creationId xmlns:a16="http://schemas.microsoft.com/office/drawing/2014/main" id="{E6687B22-9EF4-DC4B-8B32-28F4CAE0076D}"/>
                    </a:ext>
                  </a:extLst>
                </p14:cNvPr>
                <p14:cNvContentPartPr/>
                <p14:nvPr/>
              </p14:nvContentPartPr>
              <p14:xfrm>
                <a:off x="10407439" y="3883504"/>
                <a:ext cx="192600" cy="158400"/>
              </p14:xfrm>
            </p:contentPart>
          </mc:Choice>
          <mc:Fallback xmlns="">
            <p:pic>
              <p:nvPicPr>
                <p:cNvPr id="134" name="Ink 133">
                  <a:extLst>
                    <a:ext uri="{FF2B5EF4-FFF2-40B4-BE49-F238E27FC236}">
                      <a16:creationId xmlns:a16="http://schemas.microsoft.com/office/drawing/2014/main" id="{E6687B22-9EF4-DC4B-8B32-28F4CAE0076D}"/>
                    </a:ext>
                  </a:extLst>
                </p:cNvPr>
                <p:cNvPicPr/>
                <p:nvPr/>
              </p:nvPicPr>
              <p:blipFill>
                <a:blip r:embed="rId178"/>
                <a:stretch>
                  <a:fillRect/>
                </a:stretch>
              </p:blipFill>
              <p:spPr>
                <a:xfrm>
                  <a:off x="10399879" y="3875944"/>
                  <a:ext cx="207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5" name="Ink 134">
                  <a:extLst>
                    <a:ext uri="{FF2B5EF4-FFF2-40B4-BE49-F238E27FC236}">
                      <a16:creationId xmlns:a16="http://schemas.microsoft.com/office/drawing/2014/main" id="{02B4A364-F561-BB40-B6AD-73BAFE3F5464}"/>
                    </a:ext>
                  </a:extLst>
                </p14:cNvPr>
                <p14:cNvContentPartPr/>
                <p14:nvPr/>
              </p14:nvContentPartPr>
              <p14:xfrm>
                <a:off x="10726399" y="4066024"/>
                <a:ext cx="27000" cy="22320"/>
              </p14:xfrm>
            </p:contentPart>
          </mc:Choice>
          <mc:Fallback xmlns="">
            <p:pic>
              <p:nvPicPr>
                <p:cNvPr id="135" name="Ink 134">
                  <a:extLst>
                    <a:ext uri="{FF2B5EF4-FFF2-40B4-BE49-F238E27FC236}">
                      <a16:creationId xmlns:a16="http://schemas.microsoft.com/office/drawing/2014/main" id="{02B4A364-F561-BB40-B6AD-73BAFE3F5464}"/>
                    </a:ext>
                  </a:extLst>
                </p:cNvPr>
                <p:cNvPicPr/>
                <p:nvPr/>
              </p:nvPicPr>
              <p:blipFill>
                <a:blip r:embed="rId180"/>
                <a:stretch>
                  <a:fillRect/>
                </a:stretch>
              </p:blipFill>
              <p:spPr>
                <a:xfrm>
                  <a:off x="10718839" y="4058464"/>
                  <a:ext cx="42120" cy="37440"/>
                </a:xfrm>
                <a:prstGeom prst="rect">
                  <a:avLst/>
                </a:prstGeom>
              </p:spPr>
            </p:pic>
          </mc:Fallback>
        </mc:AlternateContent>
      </p:grpSp>
    </p:spTree>
    <p:extLst>
      <p:ext uri="{BB962C8B-B14F-4D97-AF65-F5344CB8AC3E}">
        <p14:creationId xmlns:p14="http://schemas.microsoft.com/office/powerpoint/2010/main" val="59192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259491"/>
            <a:ext cx="10723035" cy="678413"/>
          </a:xfrm>
        </p:spPr>
        <p:txBody>
          <a:bodyPr/>
          <a:lstStyle/>
          <a:p>
            <a:r>
              <a:rPr lang="en-US" sz="3200" dirty="0"/>
              <a:t>Another example</a:t>
            </a:r>
          </a:p>
        </p:txBody>
      </p:sp>
      <p:sp>
        <p:nvSpPr>
          <p:cNvPr id="3" name="Content Placeholder 2"/>
          <p:cNvSpPr>
            <a:spLocks noGrp="1"/>
          </p:cNvSpPr>
          <p:nvPr>
            <p:ph idx="1"/>
          </p:nvPr>
        </p:nvSpPr>
        <p:spPr>
          <a:xfrm>
            <a:off x="732367" y="1217141"/>
            <a:ext cx="10723035" cy="4343400"/>
          </a:xfrm>
        </p:spPr>
        <p:txBody>
          <a:bodyPr/>
          <a:lstStyle/>
          <a:p>
            <a:pPr marL="0" indent="0">
              <a:buNone/>
            </a:pPr>
            <a:r>
              <a:rPr lang="en-US" dirty="0"/>
              <a:t>Function   f(x) = cos(3x) – cos (7x)</a:t>
            </a:r>
          </a:p>
          <a:p>
            <a:pPr marL="0" indent="0">
              <a:buNone/>
            </a:pPr>
            <a:r>
              <a:rPr lang="en-US" dirty="0"/>
              <a:t>Roots?     x=0 ?  </a:t>
            </a:r>
          </a:p>
        </p:txBody>
      </p:sp>
    </p:spTree>
    <p:extLst>
      <p:ext uri="{BB962C8B-B14F-4D97-AF65-F5344CB8AC3E}">
        <p14:creationId xmlns:p14="http://schemas.microsoft.com/office/powerpoint/2010/main" val="143994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259491"/>
            <a:ext cx="10723035" cy="678413"/>
          </a:xfrm>
        </p:spPr>
        <p:txBody>
          <a:bodyPr/>
          <a:lstStyle/>
          <a:p>
            <a:r>
              <a:rPr lang="en-US" sz="2800" dirty="0"/>
              <a:t>Another example where you do not need a numerical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2367" y="1217140"/>
                <a:ext cx="10723035" cy="5344297"/>
              </a:xfrm>
            </p:spPr>
            <p:txBody>
              <a:bodyPr/>
              <a:lstStyle/>
              <a:p>
                <a:pPr marL="0" indent="0">
                  <a:buNone/>
                </a:pPr>
                <a:r>
                  <a:rPr lang="en-US" dirty="0"/>
                  <a:t>Function   f(x) = cos(3x) – cos (7x)</a:t>
                </a:r>
              </a:p>
              <a:p>
                <a:pPr marL="0" indent="0">
                  <a:buNone/>
                </a:pPr>
                <a:r>
                  <a:rPr lang="en-US" dirty="0"/>
                  <a:t>Roots?     x=0 ?  </a:t>
                </a:r>
              </a:p>
              <a:p>
                <a:pPr marL="0" indent="0">
                  <a:buNone/>
                </a:pPr>
                <a:r>
                  <a:rPr lang="en-US" dirty="0"/>
                  <a:t>Lets try to factorize this function using</a:t>
                </a:r>
              </a:p>
              <a:p>
                <a:pPr marL="0" indent="0" algn="ctr">
                  <a:buNone/>
                </a:pPr>
                <a:r>
                  <a:rPr lang="en-US" dirty="0"/>
                  <a:t>cos a – cos b = -2 sin[(</a:t>
                </a:r>
                <a:r>
                  <a:rPr lang="en-US" dirty="0" err="1"/>
                  <a:t>a+b</a:t>
                </a:r>
                <a:r>
                  <a:rPr lang="en-US" dirty="0"/>
                  <a:t>)/2]*sin[(a-b)/2]</a:t>
                </a:r>
              </a:p>
              <a:p>
                <a:pPr marL="0" indent="0">
                  <a:buNone/>
                </a:pPr>
                <a:r>
                  <a:rPr lang="en-US" dirty="0"/>
                  <a:t>We have: </a:t>
                </a:r>
              </a:p>
              <a:p>
                <a:pPr marL="0" indent="0" algn="ctr">
                  <a:buNone/>
                </a:pPr>
                <a:r>
                  <a:rPr lang="en-US" dirty="0"/>
                  <a:t>f(x) = 2 sin(5x) sin(2x)</a:t>
                </a:r>
              </a:p>
              <a:p>
                <a:pPr marL="0" indent="0">
                  <a:buNone/>
                </a:pPr>
                <a:r>
                  <a:rPr lang="en-US" dirty="0"/>
                  <a:t>Now we can see that the other roots of the f(x) are  </a:t>
                </a:r>
              </a:p>
              <a:p>
                <a:pPr marL="0" indent="0">
                  <a:buNone/>
                </a:pPr>
                <a:r>
                  <a:rPr lang="en-US" dirty="0"/>
                  <a:t>x= n* </a:t>
                </a:r>
                <a14:m>
                  <m:oMath xmlns:m="http://schemas.openxmlformats.org/officeDocument/2006/math">
                    <m:r>
                      <a:rPr lang="en-US" i="1" smtClean="0">
                        <a:latin typeface="Cambria Math" charset="0"/>
                        <a:ea typeface="Cambria Math" charset="0"/>
                        <a:cs typeface="Cambria Math" charset="0"/>
                      </a:rPr>
                      <m:t>𝜋</m:t>
                    </m:r>
                    <m:r>
                      <a:rPr lang="en-US" b="0" i="1" smtClean="0">
                        <a:latin typeface="Cambria Math" charset="0"/>
                        <a:ea typeface="Cambria Math" charset="0"/>
                        <a:cs typeface="Cambria Math" charset="0"/>
                      </a:rPr>
                      <m:t>/5</m:t>
                    </m:r>
                  </m:oMath>
                </a14:m>
                <a:r>
                  <a:rPr lang="en-US" dirty="0"/>
                  <a:t>   or x= n* </a:t>
                </a:r>
                <a14:m>
                  <m:oMath xmlns:m="http://schemas.openxmlformats.org/officeDocument/2006/math">
                    <m:r>
                      <a:rPr lang="en-US" i="1">
                        <a:latin typeface="Cambria Math" charset="0"/>
                        <a:ea typeface="Cambria Math" charset="0"/>
                        <a:cs typeface="Cambria Math" charset="0"/>
                      </a:rPr>
                      <m:t>𝜋</m:t>
                    </m:r>
                    <m:r>
                      <a:rPr lang="en-US" i="1">
                        <a:latin typeface="Cambria Math" charset="0"/>
                        <a:ea typeface="Cambria Math" charset="0"/>
                        <a:cs typeface="Cambria Math" charset="0"/>
                      </a:rPr>
                      <m:t>/2</m:t>
                    </m:r>
                  </m:oMath>
                </a14:m>
                <a:r>
                  <a:rPr lang="en-US" dirty="0"/>
                  <a:t>,     where  n   is integer</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2367" y="1217140"/>
                <a:ext cx="10723035" cy="5344297"/>
              </a:xfrm>
              <a:blipFill rotWithShape="0">
                <a:blip r:embed="rId2"/>
                <a:stretch>
                  <a:fillRect l="-853" t="-913"/>
                </a:stretch>
              </a:blipFill>
            </p:spPr>
            <p:txBody>
              <a:bodyPr/>
              <a:lstStyle/>
              <a:p>
                <a:r>
                  <a:rPr lang="en-US">
                    <a:noFill/>
                  </a:rPr>
                  <a:t> </a:t>
                </a:r>
              </a:p>
            </p:txBody>
          </p:sp>
        </mc:Fallback>
      </mc:AlternateContent>
    </p:spTree>
    <p:extLst>
      <p:ext uri="{BB962C8B-B14F-4D97-AF65-F5344CB8AC3E}">
        <p14:creationId xmlns:p14="http://schemas.microsoft.com/office/powerpoint/2010/main" val="2057174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1409</TotalTime>
  <Words>1158</Words>
  <Application>Microsoft Macintosh PowerPoint</Application>
  <PresentationFormat>Widescreen</PresentationFormat>
  <Paragraphs>94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Cambria Math</vt:lpstr>
      <vt:lpstr>News Gothic MT</vt:lpstr>
      <vt:lpstr>Wingdings 2</vt:lpstr>
      <vt:lpstr>Breeze</vt:lpstr>
      <vt:lpstr>Roots of equations </vt:lpstr>
      <vt:lpstr>Last time</vt:lpstr>
      <vt:lpstr>Work balance between in-class and out of class. </vt:lpstr>
      <vt:lpstr>In this lecture:</vt:lpstr>
      <vt:lpstr>Definition</vt:lpstr>
      <vt:lpstr>Do not Need a numerical method</vt:lpstr>
      <vt:lpstr>Need one.</vt:lpstr>
      <vt:lpstr>Another example</vt:lpstr>
      <vt:lpstr>Another example where you do not need a numerical method</vt:lpstr>
      <vt:lpstr>Why roots are important?</vt:lpstr>
      <vt:lpstr>Real life engineering problem</vt:lpstr>
      <vt:lpstr>What do we need to find roots of a function ?</vt:lpstr>
      <vt:lpstr>The bisection method: idea</vt:lpstr>
      <vt:lpstr>Need:</vt:lpstr>
      <vt:lpstr>Bisection method</vt:lpstr>
      <vt:lpstr>Errors in Bisection Method</vt:lpstr>
      <vt:lpstr>Errors in Bisection Method.  Convergence Analysis. </vt:lpstr>
      <vt:lpstr>root_via_bisection.c (and rtbis.c) code from class web page</vt:lpstr>
      <vt:lpstr>Possible problems</vt:lpstr>
      <vt:lpstr>Where bisection fails</vt:lpstr>
      <vt:lpstr>Where bisection fails</vt:lpstr>
      <vt:lpstr>Where bisection fails</vt:lpstr>
      <vt:lpstr>Pathological functions are always problematic…</vt:lpstr>
      <vt:lpstr>Newton’s Method</vt:lpstr>
      <vt:lpstr>Substituting x_1 into x_0   we find x_2,  etc. when after n+1  steps we find  x_(n+1 ), the n+1 approximation to the root  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Roots of equations </dc:title>
  <dc:creator>Microsoft Office User</dc:creator>
  <cp:lastModifiedBy>Microsoft Office User</cp:lastModifiedBy>
  <cp:revision>45</cp:revision>
  <dcterms:created xsi:type="dcterms:W3CDTF">2017-02-02T15:00:55Z</dcterms:created>
  <dcterms:modified xsi:type="dcterms:W3CDTF">2022-02-10T20:05:57Z</dcterms:modified>
</cp:coreProperties>
</file>