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62" r:id="rId3"/>
    <p:sldId id="274" r:id="rId4"/>
    <p:sldId id="275" r:id="rId5"/>
    <p:sldId id="273" r:id="rId6"/>
    <p:sldId id="258" r:id="rId7"/>
    <p:sldId id="276" r:id="rId8"/>
    <p:sldId id="260" r:id="rId9"/>
    <p:sldId id="279" r:id="rId10"/>
    <p:sldId id="282" r:id="rId11"/>
    <p:sldId id="280" r:id="rId12"/>
    <p:sldId id="283" r:id="rId13"/>
    <p:sldId id="284" r:id="rId14"/>
    <p:sldId id="285" r:id="rId15"/>
    <p:sldId id="281" r:id="rId16"/>
    <p:sldId id="278" r:id="rId17"/>
    <p:sldId id="286" r:id="rId18"/>
    <p:sldId id="264" r:id="rId19"/>
    <p:sldId id="259" r:id="rId20"/>
    <p:sldId id="265" r:id="rId21"/>
    <p:sldId id="272" r:id="rId22"/>
    <p:sldId id="269" r:id="rId23"/>
    <p:sldId id="271" r:id="rId24"/>
    <p:sldId id="266" r:id="rId25"/>
    <p:sldId id="287" r:id="rId26"/>
    <p:sldId id="267" r:id="rId27"/>
    <p:sldId id="270" r:id="rId28"/>
    <p:sldId id="268" r:id="rId29"/>
    <p:sldId id="26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88"/>
    <p:restoredTop sz="94629"/>
  </p:normalViewPr>
  <p:slideViewPr>
    <p:cSldViewPr snapToGrid="0" snapToObjects="1">
      <p:cViewPr varScale="1">
        <p:scale>
          <a:sx n="141" d="100"/>
          <a:sy n="141" d="100"/>
        </p:scale>
        <p:origin x="152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2:13.29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0 618 21028,'19'68'666,"-8"26"1,1 6-684,-1-39 1,2-2-40,-1 39 0,3-8 448,10-30-471,-12-133 23,-10 19 0,-2-4 73,1-20 0,-3-6 58,-3 10 0,-2-5 0,1 8-47,2 8 0,1 0-1159,2-7 0,1-7 1,2 13 1152,8-9 303,19-11-381,-23 70-79,-1 3-133,-1 11 268,5 3 201,66 3-178,-10-2-40,0-6 0,20-3 0,4-1 0,-11 1 23,9 1 0,0-2-9,-11 0 0,9-2 0,1 0 0,-5 1 21,-1 2 1,-4-1 0,-4 1 645,12-1 1,-1-1-680,-14 2 0,2 0 0,-1-1-4,2-2 1,-1-1-1,-9 2-25,29-3-41,-17 0 1,-17 3 84,-49 9 22,-5-1-44,3 0 1883,-5-1-2622,-2 0-2175,0-4 2936,-16-8 0,23 10 0,-10-2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2:17.29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7 18563,'44'-4'2667,"22"2"-2513,8 2 1,32 2 0,11 0-1,-7 1 1,-25-1-2374,-23 0 1,-2 0 856,22-1 1,27 1-1,2-1 1,-25-1-1,-52-1 1362,-83-2 0,37 2 0,5-3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2:23.33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18910,'77'36'-124,"0"-1"1,1 0 0,3 10 0,-11-11 0,-8-23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2:23.8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19919,'77'33'706,"-12"-3"-572,-48-6 45,-4 3-66,-4-3-113,-3-5-830,27-5-929,-3-11 911,55 0 0,-76-3 0,10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2:24.56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19628,'74'5'526,"1"0"1,-23-2 0,0 1-1228,20 4 1,1-1 700,-11-3 0,-7-2 0,1 2 0,12-2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2:24.9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17812,'4'79'1468,"2"-2"-991,2-18-1665,11 32-3437,-5-24 4625,3 14 0,-12-52 0,-3-12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2:25.68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208 1 19605,'-43'57'459,"1"1"0,2 1 1,6 2-393,14-6 1,6 5-68,0 35 0,14 7-437,17-29 0,10-1 0,2 1-116,-4 1 0,2-1 1,17-4 552,28-15 0,29 0 0,3-5 0,-23-7 0,-49-11 0,-91 0 0,95 3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2:26.31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16860,'43'34'889,"-1"0"0,0 1 0,-1 7-777,8 26 0,-2 6-95,-10-14 0,0 1-17,12 22 0,-6 8-789,-22-15 1,-7 5 0,-5-5-1122,-5-5 0,-5 0 1910,-4 0 0,-2 6 0,-5-17 0,-16-6 0,1-19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2:26.75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475 0 18720,'-49'38'571,"-1"1"1,0 3-1,3 3-442,5-1 0,3 5-73,-12 32 0,6 5-940,16-20 0,4 2 839,-5 22 0,12 0 80,21-30 0,15-1-1167,21 2 0,15 2 1,-1-7-1435,0-6 0,5-5 2110,11 0 1,7-1 0,-24-12 0,-36-19 0,-28-14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2:28.18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37 478 20423,'-20'69'34,"3"5"-12,20 0-39,7-17 0,4 1-39,10 24 34,5-21 0,2-5 33,-4-18 101,7 2 257,-26-55-346,-1-11-46,5-26-33,5-14 0,1-5 56,4-17 0,-3 15 0,-3 0 68,-7-21-24,-12 24 583,-19-5 1,-2-5-449,19 25 1,1 1-253,-14-6 0,9 4-28,67-12 73,-13 58 0,12 10-2,19 2 0,14 5 1,-4 0 25,-19-2 0,-2 0 1,5 2 6,22 5 1,7 1 0,5 0-139,-9-4 1,6 1 0,-1-3-1,-10-2 415,-15-4 0,-7-1 0,5 0-280,4 3 0,9 3 0,-7-2 0,-22-7-67,-8-18-45,-54 15-482,-7 1-4403,9 3 1019,3 1 3978,3 1 0,-1 0 0,1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2:28.95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17263,'1'51'1249,"0"0"1,2 30-1115,10-8-550,6 1 415,32-1 0,-28-18 0,20-16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2:29.20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21 18037,'94'-12'-2253,"-2"4"2253,-39 8 0,-4 1 0,0 2 0,11-2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2:17.69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127 39 19112,'-69'-21'2420,"15"4"-2184,51 16-236,2 1 123,15 6 325,12 5-1646,46 11 1,13 3 1337,-28-9 0,6 0-574,15 4 0,17 3 1,0 0-1,-16-3 400,-15-5 1,-4 1-157,14 3 1,5 3 0,-37-1 346,-47-3-998,-56 14 1,-19 0-1894,-3 5 2491,21-10 0,-8 4 0,19-8 0,28-12 1,3 2-1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2:29.4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13891,'7'67'2756,"13"-6"-6264,-7-8 0,2 1-2487,19 17 5995,-10-33 0,-12-18 0,-1-9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2:29.6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297 1 20333,'-41'32'101,"-1"0"0,-6 12 0,5 0-807,3 12-426,11-1 0,5-2 0,8-16 0,3 17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2:29.85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15650,'60'40'273,"0"0"0,0 0 0,5 1 0,2 0 0,-12-8 0,3 2 0,8-2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2:30.5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21 19673,'36'-13'123,"-1"5"-5851,-6 14 5706,-5 6 1431,-11 4-1219,-8 27 804,-7-18-1207,19 28-695,13-38 908,20-4 0,4-3 0,-7-6 0,30-2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2:30.95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16031,'53'11'47,"0"0"1,21-2-1,7-1 1,-17-2 0,-19 1-1,13-3 1,0 0-1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2:31.12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15471,'16'65'405,"0"0"0,0 0 0,-7 9 0,2-13 0,23-22 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2:31.56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20389,'17'85'2555,"1"-3"-2174,-3-23-213,0 4-168,2-1-1384,-2-14 0,-1 0-3165,3 8 4549,6 18 0,-18-58 0,-2-7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2:32.10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122 1 17465,'78'50'1535,"-36"-20"0,-1 4-1925,2 8 1,0 5 792,3 5 1,0 3 114,-1 2 0,-4 8-257,-10-2 1,-3 7-1,-7 2-108,-9 2 0,-8 3 1,-3 0-72,2-2 1,-3 0-1,-17 1-2540,-29 2 0,-21 4 1,-6-6-1,10-12 2361,2-5 0,-2-8 0,-14 6 0,-7 1 0,21-18 0,31-25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2:33.9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92 17342,'79'4'3585,"2"-5"-3069,-40-8-471,36 0-17,-9 6 0,2 1-23,-19 1 1,2 0-6,31 0 0,3-2 0,-20-2 0,0-2-23,25-2 1,2 0 22,-21 0 0,4 2-41,12 1 0,8 0 0,-12 2-32,-26 2 0,0 1-6,30 1 1,14 1-1,-2 2-7,-10 1 0,0 2 1,-5 0 77,-15-1 1,-3-1-1,3 1-317,25 2 1,4 1 0,-6-1 145,6-3 0,-4 0-899,-28-1 1,1 0-1,-1-1 1072,31 1 1,2 1-746,-21 1 1,2 2-1,-10-1 751,-18-1 0,-1 1-113,26 3 0,12 2 0,-14-2 113,20 2-8,-8-3 1,17 1-1,-13-2 8,-32-3 0,-1 0-11,30 3 0,11 1 0,-17-1-12,1 2 29,-25-2 0,1 0 102,26 5-131,-13-4-104,-3-2 0,14 0 0,-8 0 116,-19-1 0,1-1 114,12 2 1,14 0 0,-1 1-1,-14-2-92,-15 0 1,-2-1-112,17 2 0,8 1 1,-5-1-165,0 0 1,0-1 181,5 0 0,6 1 0,-5 0 71,6 0 0,-2 0 51,13 0 0,-4 1-40,-30 0 0,-5-1 11,34 4 1083,-37-4 1,8 1-1241,29 1 1,14 1 0,-9-2 77,-22-1 1,4 0-59,-6 0 1,14 0-1,5 1 1,-6-1 0,-15 0 113,-4-2 1,-1 1-124,10 2 0,15 1 0,-1 0 0,-13-1 124,-5 0 0,-1 0-23,0 0 0,11 1 1,2 1-1,-3-2 90,9 2 0,-2 0 0,0-1 187,1 1 0,1-1 0,-3-1 48,-9 0 0,-3 0 1,-8-1 100,-9-1 0,-14-2 415,-24-3 2908,-11-1-6864,-8 0 1601,-7 3 1548,-51 1 0,63 1 0,-18-1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2:35.1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0 304 18574,'13'98'549,"-1"0"0,-2-48 0,0 0-549,2 46 0,0-8 23,5-39-34,1-9 11,-7-19 941,5-16-896,-7-22 16,10-37 1,1-9-84,3-10 22,3-15 0,0-3 22,-3 9-17,-8 29 1,1-2 33,4-3 1,-1 5-18,6-11 56,-3 15 1,0 5-68,-8 22-112,5-1-56,-11 18 12,31 2 111,-1 2 11,39 8 1,16 4-17,-4 1 0,10 1-635,-26-4 1,10 0-1,5 1 1,-3 0 0,-6-1 501,13 2 0,-6-1 0,6-1 127,-11-2 0,9 0 1,1 0-1,-6-2 0,-14 0 28,4-1 1,-6 1-70,4 2 0,4 2 0,-16 0 86,-12 4 67,30 18 34,-41-19 5,18-3 1,2-3-73,1-2 33,35-11-2454,-104-6 2349,-39 0 0,-10 3 0,4-4 1,0 9-1,1-1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2:22.14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19 172 19953,'-10'93'380,"1"0"-346,18-17-23,8 3 17,13-18 0,3-2-73,4 7 23,-7-21 0,-2-8 436,-15-25 180,-8-21-560,-3-18-23,-1-27 0,-2-10 73,1 10 0,0-3 157,0-26 0,0-2 73,0 24 0,0 2-90,6-4 0,2 6-347,7-3 55,20 3-122,51 54-91,1 10 163,-20-2 1,11 1-14,14 3 1,10 2-1,-6-2-1351,-3-1 1,1-1 1470,4 0 0,7 1 0,-11-4 22,-11-3 0,-11-2 437,23-3-156,-19 1-1670,-57-1-2544,-23 11 3922,-6 3 0,3 0 0,-1-2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2:35.74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 0 20221,'1'84'953,"-2"-7"-953,-3-28-134,2-2-752,1-6 886,20 10 0,-14-28 0,14 6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2:35.98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15504,'96'23'554,"-1"-12"1,-5-2 0,-28-2-1,1-4 1,-1-1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2:36.15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85 0 17532,'-47'48'67,"9"0"-515,49-7-1524,6 1-2644,15-4 3553,7-4 0,-35-28 0,-9-8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2:36.44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283 0 16692,'-51'86'0,"-1"-1"0,0 0 0,10-16 0,-1-1 0,0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2:36.57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14944,'69'59'916,"-1"-1"1,-18-1 0,5-24-1,0 0 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2:37.2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18 19280,'36'-10'258,"1"2"627,28 25-773,-28 1 45,15 18 168,-48 13-246,-14-12 55,-12 9-168,-10-11-89,15-18-1132,62 4-8576,44-19 8118,6 1 1,-17-2 0,-62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2:38.46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19885,'51'9'-45,"13"1"1,4 0-5884,25 0 2034,-26-1 1,-4-2 2478,-3-7 0,-52 1 0,-11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2:38.66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15280,'0'14'2207,"0"34"1,1 8-2208,1-7 0,9 42 0,2 0 0,-5-45 0,15 36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2:38.98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121 0 22048,'-8'90'851,"-7"-7"1,-2 1-1905,-7 11-3754,3-2 0,3-3 4807,8-15 0,3-6 0,7-47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2:45.17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 1 22395,'-3'75'516,"-2"0"-550,-1 0 1,0 2-135,0 17-6,1-25 0,1-6-1585,4-25-4673,4-46 5584,1-11 0,-4 15 0,-3 9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2:22.46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18216,'30'63'1692,"7"21"-1692,-19-29-2258,-4-4 0,1-3 2258,4-9 0,-6 9 0,-3-42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2:46.08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56 20277,'62'-24'-101,"-11"13"1,1 2 21,25 3 62,-21 0 1,-1 12-40,-2 41 0,-11 7 56,-13-16-107,-28 21 1,-22-2-785,-30-41 0,-10-10 891,-28 26 0,10-18 0,75 1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2:46.49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0 102 17431,'34'65'1429,"-1"0"0,-46-41-1239,42 31 404,-80-117-23,43 10-571,10 8-1277,55-32 224,-15 46 374,17 14 1,-3 2-1,-32 0 1,22 11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2:47.12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60 10170,'74'-5'3219,"-1"1"1,0-1 0,16 14-6123,-22-22 0,-26 3 2948,-63 15 1599,11 2-1173,11-7 209,0 0-781,-3 2 392,1-1-111,-2 0 3480,-5-1-3637,-2-1-113,-11 0-167,-14 27 212,12-5-34,-4 24 1,73-28 0,16-9 380,-15-5 96,23-9 0,-7-11 386,-42-27-594,-72-8-223,10 22-79,-56 13-2487,12 39-1200,46-8-1994,-11 12 5793,76-18 0,-38-6 0,7-2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2:47.78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1 412 15224,'28'-71'1639,"0"-1"1,0 1 0,38 24-1595,-60-41 0,-11 25 111,10 120-22,8 0 1,4 1-135,3 15-123,0 0 0,-2-4 67,-8-25 302,-9 9-167,-8-49 178,-7-13 46,19-46-45,38 18-191,22 2-67,-5 36 134,-15 49 113,-64-9-247,5-1-11,-20-13-594,15-22-572,10-3 1177,-8-12 0,19 9 0,-5-7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2:49.00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18776,'5'71'650,"4"6"0,2-1-650,6-14 5,-4 3 1,11-10 162,46-36-78,-9-12-57,24-11 208,-35-14 0,-6-5-28,-4-8-101,19-17 79,-67 17 77,-8 6-10,-11-7-180,-5 7-346,-15 15 167,13 16-146,-21 57-55,37-16 77,-3 32-267,57-27 200,2-19-77,32-4-57,-15-29 0,-1-7 426,9-8 157,28-16 605,-67-29-325,-12 24 1322,-15-26-1356,-1 45-122,-5-1-326,8 15-57,1 2-648,0 1 739,0 2 11,1 12 78,4 1 23,14 31-45,-2-21-22,17 19 55,-6-30 550,13-2-381,-14-13 224,4-7-482,-23 3-258,0-1 258,-7 7 168,19 2 11,18-6-56,23-10-123,-18 4-156,-8 12 122,-39 39 34,14-12-67,9 6-527,10-40-7474,19-16-1375,-31 9 9443,6-6 0,-23 17 0,0-1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2:49.20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19953,'28'42'-3,"1"0"0,6 8 0,-17-18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2:49.37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22372,'64'10'0,"-14"-3"0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2:50.49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46 1 20457,'-23'65'123,"0"-1"0,87-19 409,0 0 1,2-18 100,-18-48 0,-5-16-521,4 2 0,-21 0-101,-92-21-4927,4 51 1,7 9 4283,35-2 0,-49 6 0,64-8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2:51.29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20490,'21'58'975,"0"0"0,8 19-942,-4 8-10,-15-56 269,-3-24 178,4-7-392,8-9-705,37-28-303,-32 22-90,55 41 656,-29-7 0,3 1 498,15 0 1,2-5 117,-7-8 0,-3-9 73,24-30-123,-73 6-68,-13 14 269,-20-24-403,5 25-22,-16-5 56,-13 62-34,28-20 975,35 53-740,21-53-213,46 6-885,-5-25-649,-37-4-415,7-1 1927,-45 0 0,-3 0 0,-1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2:52.0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153 12 20535,'-51'45'796,"18"23"-236,52-42 527,39-37-897,-19-27-246,4-22-224,-60 27-1210,-60 29 1490,29 0 0,-23 3 0,56 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2:22.69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 21 8948,'-11'-11'1065,"2"2"1646,9 9-3183,90 6-1634,-32-1 1890,25-1 1,-8 0-1,-50-1 1,1-1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2:52.37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21252,'8'50'689,"0"-1"1,5 19-657,8 16-2868,-10-40-3933,-1-11 6768,-7-20 0,-3-15 0,0-5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2:52.60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44 22540,'80'-8'0,"1"0"0,0 0 0,16-2 0,0 1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2:52.71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24 14742,'73'-4'0,"-1"-1"0,0 1 0,14-1 0,1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2:53.67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 1 22339,'-5'63'-1177,"3"3"1,1-2-8113,2-14 9289,-1 46 0,0-89 0,0-8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2:53.95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77 15000,'87'-18'1577,"0"0"1,-36-23 0,35 43 0,1 0-1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2:54.1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58 20098,'93'-13'-252,"1"0"0,-4 0 0,-19 3 0,-48 6 0,-1-1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2:55.32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1 168 20333,'85'-9'318,"1"1"0,0 0 0,-1 0 0,1 0 0,0 0 0,-2 3 0,2 1 1,3 1-1,1 1 0,2 0 0,1 0 0,1 0 0,0-1-966,-1-1 0,1 1 1,2-1-1,2 0 1,-1 0-1,0 1 1,-1 0-1,-1 0 1,-2 1 645,2 1 1,0 0-1,1 1 1,-2 1 0,-2-1-1,-3 1 1,-4-1 0,-4 0-29,13-1 1,-4 0 0,-6 0 0,-5 0 0,-8-1 666,30 0 0,-12-3-508,-4 0 0,-12-1-174,-14-4 12,-52 2 847,-9 3-1665,-2 2-2488,-5 1 3339,-11-4 0,9 4 0,-5-3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3:24.5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1220 58 19941,'-71'-31'717,"0"7"-515,7 22-11,-12 6 44,6 6 0,-3 2-639,11-1 1,0 2 559,-23 6 1,-5 4-27,16 0 1,-2 3 0,8-2-131,9-1 0,2 0-84,-31 10 0,21 6-246,60 5 330,33-12 78,40 9-74,-2-23 0,14-1 0,-4-2-4,-3 3 0,0 1-38,7-2 1,5 2 0,-7 4 3,-3 7 0,-11 7-162,-14 10 0,-5 4 218,1-11 1,-15 2 106,-47 22 0,-21-6-40,-28-13 305,-1-11 0,-7-5-321,-2-11 0,3-5 5,20-4 0,1 0 175,-14 4 1,10-8-2449,29-17-159,43-9-2184,49-25 3859,-11 18 1,-12 7 0,-33 15-1,-20 12 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3:24.91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 0 19841,'-16'68'324,"4"-8"-256,14-24 884,41 5-795,-17-22-157,31 4-34,-31-17 34,-2 23 180,-10 5-2179,-7 23 0,-2 5 442,-1 5 1545,31-16 1,5-7 0,-19-21 0,54-20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3:25.39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19470,'30'91'342,"-13"-44"0,3 0-191,3-5 1,4 5 42,4 12 0,2 9 1,-2-6-16,-4-2 0,0-1-140,14 34 0,-6-3 96,-20-11-426,-33 9 123,-4-57 56,-27-11 112,20-55 0,4-17 78,-12-32-28,14 25 1,7-7 79,18-2 1,9-7 0,2 10-243,9-30-45,29 3 0,10 22 146,-4 69-45,36 14-292,-57 46 292,-22-7-201,-28 23-1122,-31-24 1,-12-3-3538,17-14 1,-1-3 4848,-12 8 1,4-4 0,14-13 0,34-22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2:22.88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48 0 17185,'-27'56'717,"6"-4"-7350,46 20 6633,-2-31 0,7 14 0,-13-44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3:25.9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231 0 17196,'-3'92'1619,"0"-42"0,0 2-1339,-4 1 0,0 4-52,-1 6 0,0 7 0,0-2-99,-1 10 0,2 5-143,3 0 0,2 13 0,0 0 0,2-15 14,2-8 0,2-3 48,0 8 1,2 5-1,2-22 154,7-27 616,-7-23-762,-6-22 0,-30-57-45,0-6-492,4 15 1,-1-5 480,5 9 0,3-4-45,0-31 1,4-2 10,3 26 0,3 0 12,3-16 0,7 4-247,25-11 122,5 41 2,24 11 94,4 45 1,4 12 5,15 11-50,-12-3 0,-7 9-286,-15 39 291,-37-15 816,-36 15-1953,-46-31 0,-13-9 0,35-14 1,0-2-1380,-37 10 1,7-7 2605,29-20 0,34 0 0,21-2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3:26.3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53 78 17689,'64'39'1417,"-1"0"1,35-45-438,-6 7 0,-14-17-935,-56-56-45,-82 14-73,-13 54 1,-5 16-1160,-14 14 1232,33 2 0,8 2 0,14-4 0,17 1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3:27.14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508 6 16344,'-80'-5'1883,"-5"13"-1614,6 15-62,16 10 0,2 3-352,-1 7 77,15-11 1,16 2 224,57 6 190,11-10 325,42 13 1,8 1-595,-10-1 23,1 12 0,-17 4-101,-54-15-34,-18 25-727,-30-26 77,11-17 57,0-2-1020,23-19 1775,59-18 1,27-12 690,3-1-1154,-23 7 0,10-3 0,-7 2 710,-9 1 1,-3-2 346,27-19 1,-5-3-107,8-15-123,-21-5 0,-16-2-493,-38 13-180,-67 25 1,-20 17 235,4 30-51,-15 5 1,7 14 17,55 5 0,15 4 11,12 23 451,52-28 1,28 0-1,-3-8-418,-12-12 1,4-6-307,8-2 1,14 0 0,-3-4 0,-21-6-9593,-1-11 9937,-2-3 1,-83 5 0,-5 4-1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3:29.2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0 111 19459,'8'51'550,"4"0"-595,12 6-101,4-17 146,16 0 381,27-36 672,-20-23-358,12-19-449,-41-8-940,-16 15-572,-6 31 447,77 38 875,-26-11 17,5-6 1,4-11 956,24-34-245,-30-1-192,1-15-122,-36-3-280,-11 14-191,-5-3 0,-5 20-326,-14 4-88,2 5-4729,-26-14 5143,21-15 0,-4 10 0,18-6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3:29.6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1 301 14283,'86'-28'1441,"0"-1"1,-35 14 0,-5-2-3981,12-17 0,-14-5 3637,-31-11 546,-18 15-1644,-12-4 837,-46 24-573,7 27-1,-4 8 197,-32 8-264,45 42 0,34 6-107,87-35 1,26-5-253,-41 22 1,4-7 162,24-36 0,13-16 0,-20-3 0,-22-2 0,10-16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3:31.11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21387,'16'55'795,"1"3"-492,1-5 0,1 2-203,5 12-89,-7-15 1,0-1 44,2-2-67,-8-20 582,11-20-504,19-76-56,-7 12-168,-5 1 1,-2 5-730,-9 29 796,4 32-358,22 70 414,-10-42 1,9-4 50,33 2 0,7-11-12,-26-17 1,1-10 106,32-18 0,-10-8-67,-30 1 33,18-22-414,-72 27 11,-35-6 292,-6 2-359,-17 5 33,31 14 68,17 66 268,29-24-16,26 17 0,13-3 50,26-19 108,3-19 1,20-5-1,-13-5-91,-28-6 0,-1-5-13,11 1 0,7-3 0,-11-2 13,-16-6 0,-8-2 6,21-10-1,7-9 640,-28 0-348,-23 16-124,-1-9-100,-27 18-34,-13 2-11,0 1 23,-30-2-135,11 4-11,-5 0 22,8 9-3426,-15 38 3471,19-8-148,13 24 1,12 3 281,27-10-123,21-2 1,11-7-443,1-25 0,5-11 431,20-10 0,-3-3 0,8 4 0,-15-20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3:31.6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283 709 16546,'-70'40'1339,"22"-6"0,2 3-1339,-11 21-134,-4 18 234,126-27-44,-9-42 0,6-32 0,13-22 0,-9-11-38,-20-13 1,-11-13 0,0-2-131,-1 15 0,2-2 1,-3 0-1,-7 0 459,-2-17 0,-8 0 1,-17 16-96,-22 22 1,-9 18-40,-11 25-56,-32 73 22,56-10 0,9 6 112,-6 39-48,35-18 0,15 14 0,-1-12-434,-10-24 1,4-3-173,11 10 1,6 6 0,-5-12-5543,9 9 5905,-23-23 0,-9-6 0,-17-24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3:35.28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904 1 21387,'-43'10'694,"-5"11"-380,-4 21 100,5 5 1,-3 4-297,9-9 0,0 3-68,-13 17 0,-4 5 51,9-10 0,-2 2 0,4-4-62,4-4 0,-1 0-39,-20 23 0,2-4-661,4-8-605,29-32-5345,7 0 2331,33-31 4280,13-7 0,-9 4 0,-1-3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3:35.76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73 62 20725,'-42'-39'213,"12"16"516,44 38 189,28 20 1,11 5-415,22 16-138,-5-4 0,14 9 1,-9-6-345,-19-14 0,-2 0-15,1 1 1,5 4 0,-7-2-109,-4 2 0,-7-5-851,11 7 212,4 5-4022,-27-53 1390,-16-8 2524,4-12 0,-13 16 0,-4-1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3:36.3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15 20636,'96'-3'1322,"1"3"-2057,-32 4 1,0 2 734,-14-2 0,2-1-90,15 1 1,1-1-920,-9-2 1,-4-2-1502,20-3 2639,10-9 1,-60 6-1,-7-4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2:23.19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281 1 16411,'-37'36'1233,"1"0"0,-29 31-1121,30-27-112,4 3 0,-7 35 0,20-44 0,-3 20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3:37.21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624 1 14585,'-72'15'1782,"0"4"-1300,8 2 431,-5 12 0,0 3-622,-3 2-241,10-3 1,5 1 644,14 0-695,22-19 0,-1 3 258,69-19-191,1-1-33,48 1 33,-16 3 50,-29 3 1,-2 3-40,18 9 17,-12 16 1,-5 5-74,-14 0 23,-6 8 0,-6-1 123,-16-18-78,-6 14 56,-29-7-382,10-14-503,-21 20 716,29-29 23,-4 3 135,-3-15-57,-3-4 12,-62-19 313,37 4-6162,17-16 1703,45 17 4056,51 2 0,-41 11 0,-4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3:37.49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19426,'54'27'1128,"0"0"0,-16 18 0,-8 3-1465,12 21-3931,-41 12 861,-6-71 3407,1-13 0,4 11 0,0-6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3:37.76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13656,'0'0'0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3:38.6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 18 13992,'-3'-10'4571,"1"3"-4134,2 7-123,0 2 168,-1 25 61,0 23 0,1 10-173,0 39-275,0-32 1,0-1 72,2 17-123,0-45-34,1 3-11,4-19 224,15-10 785,38-37-584,-1-2-414,3-15-55,-18 14-1,-25 21-11,12-4 0,22-1 33,-21 6-313,24 10 336,-42 15 112,4 78-212,-16-45-898,2 2 1,4-6-471,2-29-3809,14-11 5277,4-23 0,-13 4 0,2-2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3:39.1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608 1 17050,'-48'16'1397,"0"1"0,-23 26 0,4 7-915,0 13-243,15-7 0,-7 12 0,9-9-957,18-17 1,2-2 95,-19 18 1,14-7-5082,39-21 257,11-30 5446,15-7 0,-19 3 0,-4-3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3:39.5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19897,'22'45'2745,"38"31"-2353,0-15-247,9 0 1,1-2-347,-3-6 44,-19-16 0,-4-5-2096,-18-15-1130,-6-7 3383,16 1 0,-21-6 0,7-1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3:41.98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29 15325,'82'-11'1277,"-30"5"0,-2 1-794,10 2 37,14 1 1,3 0-386,7 2-90,-19 1 0,2 0 22,25 7-67,-23-1 11,20 3 17,-14-6 0,-1-3-5,13 0-12,2-3 0,-2-1-11,-21-2 0,14-3 11,0 4 0,-34 3-11,8 1 0,0 1 0,-4 1-4,11 2 1,16 1-1,-5-1-13,-3 0 1,1 1 8,5 0 1,8 0-1,0 2-48,1 1 0,0 2 0,0 0-381,4-1 0,1 1 0,-3-1 418,-6 1 1,-2 1-1,1-2-1078,16 0 0,1-2 0,-15-1 1243,18-2-508,-4 0 1,-4 0 361,-21 1-68,29 3-5,-43-2 1,-1 0-74,19 3 140,-16-3 1,2 1 39,27 2 100,-25-3-50,1 1 0,1 1-84,4 0-45,3 2 0,15 2 1,-10-1-1,-20-3 0,2 1 36,18 2 1,17 2 0,0 0-1,-15-2 31,-15-2 1,0-2 14,33 3 1,13 1-1,-15-4-37,-38-4 0,-3-1 1520,30 0 0,6 0-1515,9 0 1,0 1-1,-21-1 1,2-1-689,-2 2 1,5-1-1,-9 0 745,-16-1 0,-7 0 1114,39 0-437,-72-1 494,-4 0-1323,-14 0 46,-2 0-4091,-16-1-3700,4-9 7835,-16-6 0,19 4 0,2-1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6:21.85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45 902 21342,'-18'-2'1345,"27"-21"-1390,24-5-68,26-24 102,-2 6 0,11-9 0,-8 6 56,-16 8 0,-2 0 18,17-7 1,7-7-1,-21 0 284,-30-8 1,-16 3-292,-12-25 0,0 19 0,-5 6 0,-11 15-336,6 17 213,-13 62 156,-1-4 1,-6 6-68,-21 28 1,-4 9-53,21-15 0,1 3 0,3-3-26,-12 11 0,16 0 73,30 15 0,31-10 61,42-42 0,18-15-39,-7 4 1,3-8 10,11-11 1,-4-14 386,-17-15 0,-11-2-751,-16 7 180,16-3 100,-57 65 23,0-8-34,2 26-56,2-22-661,6 19-650,-4-4 763,2 0-6467,-15-16 7116,1-25 0,-3-2 0,4-8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6:22.1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 99 21734,'18'-59'-979,"-46"25"1,39 29-1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6:22.76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18350,'44'64'351,"0"1"0,-15 3 0,1-24-295,33-82 247,-35 40-12,-20 11-235,-7 20-22,-16 18 44,5-25 763,6 4 649,82-78-1703,-31 28 134,37-4-458,-60 56-640,-17 36 1177,9-19-3888,-1-7 3888,2-10 0,-11-20 0,-5 12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2:23.33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18910,'77'36'-124,"0"-1"1,1 0 0,3 10 0,-11-11 0,-8-23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6:23.64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467 0 19482,'-65'51'-953,"0"-1"1,0 1 0,1-1-1,-21 18 1,3-2 0,42-39 952,48-47 0,-5 15 0,7-15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6:23.8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21824,'69'58'795,"-28"-25"1,-1-2-751,5 0-45,-2 21 0,-8 0 0,-22-26 0,11 44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6:24.56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57 19549,'70'6'482,"15"9"0,0 1-516,-21-2-11,7 1 0,-13 0-100,-49-10-68,-13-2-919,-22-9 270,5-4 144,-34-29 942,29 11 662,-5-10-886,22 24-79,25 5 91,43 8 760,30 7-581,-4 1 246,0 16-11,-65-4 526,-6 14-683,-22-13 134,-25 9-403,11-18-3406,-36 21 3406,23-11 0,-3 1 0,21-11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6:25.04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52 15 9913,'98'10'4915,"0"-1"0,-34-14-2218,-83 11-2720,-56-17-4893,-23 1 1,18 0 4846,72 7 0,-20 3 0,24 0 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6:27.34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264 33 19706,'-32'-18'213,"-12"4"-224,21 13-45,-5 1 101,3 18-169,11-3 505,-9 6 67,15-11-515,8-10-370,0 0 224,-1 0 269,-12 11 56,4-5 90,-14 13-213,14-12-236,-2 10 270,18-1 234,38 14-245,-10-9-57,48 15-11,-50-18-11,27 31 55,-40-25-44,13 35 157,-45-44-123,0 13-157,-65-32 201,24 0 12,-15-3-1368,42 1 1334,29-4 0,-13 13 0,7-2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6:27.59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19538,'51'70'-818,"-12"-8"-4964,-9-13 5782,-22-29 0,-8-26 0,-4-5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6:27.79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7 16826,'6'11'4930,"-2"-2"-6028,-1-21-1254,5 9 2352,23-8 0,-17 11 0,12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6:28.3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18093,'11'39'2095,"4"31"-2050,-4-25-34,2 12 694,35-35-649,-18-22-56,28-4-392,-8-2 392,-27 13 34,6 51-1053,-30-19-527,1 20-2220,1-44 3766,5-16 0,-9 2 0,2-1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6:28.7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328 0 19505,'-15'46'862,"-6"0"-392,-35 13-380,10-13-90,-19 14-302,12-18-124,20-18-728,1-3-505,26-18 811,20-30 0,-18 32 0,10-17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6:28.98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13868,'73'48'176,"-1"0"1,0-1-1,-19-10 1,-5-2-1,17 16 1,-28-12 0,-50-33-1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2:23.8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19919,'77'33'706,"-12"-3"-572,-48-6 45,-4 3-66,-4-3-113,-3-5-830,27-5-929,-3-11 911,55 0 0,-76-3 0,10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6:29.36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14171,'6'34'3675,"-1"-7"-2599,-5-25-460,1-2-3955,-1-5-2331,1 1 5670,-1-4 0,0 6 0,0 3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6:30.19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18272,'0'3'1591,"0"-1"168,39 3-1490,54 8-269,-11-3-2104,3 3 1,-2 0 2103,-10 0 374,1 1 1,4 0-369,-25-5 0,0 0 33,25 1 0,-1 0-39,-26-4 0,-2 0-6,19 0 1,-3 1 5,6 2-17,-16 0 0,-1 1 6,5 2 3309,4 3-3275,-49-10 337,-1-1-68,-7-4 324,12 0-548,-5 0-46,4 0 0,-12 0-55,-4 0-3273,-1 0 214,-2 0 3092,-13-4 0,9 3 0,-9-3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6:30.62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417 0 20557,'-68'54'1748,"3"-4"-1238,23-20 0,0-1-230,-11 5-179,-24 19-123,31-24-1984,23-13 2006,23 0 0,3-14 0,24-4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6:31.00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22552,'61'52'411,"1"1"1,-1-1 0,2 4 0,-8-7-1353,11 4-3171,-54-42 4112,16-6 0,-16 0 0,11-5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6:31.59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21275,'38'8'829,"10"2"-1415,47 14 586,-20-4-319,-25-8 0,0 1-3615,27 10-9,-32-8-2341,-2 3 6284,-37-8 0,-3-9 0,-2-2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6:31.89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16154,'92'10'688,"0"-1"0,0 1 0,-31-7 1,-3 1-1,35 10 0,0 0 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6:32.39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234 1 23482,'-19'66'1087,"0"0"0,-1 1 0,4-14 0,-3-1-987,-17 38 1,-2-9 78,6-36-145,22-31 33,2-3 90,8-11-9988,0 0 2171,-3 0 7660,-2 2 0,1-1 0,0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6:35.24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419 29 17308,'-26'-12'2275,"2"2"-2029,8 7 17,-34 0 1,-10 3-275,-16 0-17,16 1 0,4 0-96,11 3 337,40-2 112,14-1-235,29-1-281,28 11 191,15 10-45,-6 6 23,-18 8-12,-1 7 146,-11 9 157,-12-4-44,-28-7-102,-27-21 23,-28-7-169,-6-4-111,-2-2 22,-5-5-662,4-19-100,23 9 874,50-15 0,-23 19 0,32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6:35.52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20277,'22'87'0,"-4"-17"0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6:35.89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7851,'9'14'-3182,"0"-7"3157,22 27 1,-28-30 0,-6-6-1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2:24.56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19628,'74'5'526,"1"0"1,-23-2 0,0 1-1228,20 4 1,1-1 700,-11-3 0,-7-2 0,1 2 0,12-2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6:36.59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19706,'9'35'706,"3"13"-617,-4-17-55,2 11-34,-5-15 22,2 4-66,-3-8 44,0-5 235,9-10-190,16-24-1,18-6-100,8-7-78,-11 9-146,-19 10 336,-4 42-45,-16-19-470,8 36-2824,-13-31 3283,-6 5 0,0-13 0,-1-4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6:37.08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335 0 19516,'-34'31'1187,"0"0"-885,-1-4 281,-22 26-471,6-2-986,-7 5-3092,20-17 3966,21-23 0,8-8 0,8-7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6:37.38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14406,'58'70'3608,"-12"-30"0,1 1-6538,-9 3 0,0-1 2930,7-5 0,-13-9 0,-30-20 0,-2-5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6:38.16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0 149 18966,'20'-41'448,"6"3"-515,7 16 78,-2 6 304,30-3-338,-21 13 90,5-1-55,-16 11 268,34 51-90,-30-18-78,29 30-45,-44-37 230,31-30 0,7-15-4574,-1-16 3845,3 10 1,-4-5 431,-20-31 0,-24 37 0,-3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6:38.6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65 19347,'57'-23'2241,"-8"1"-2129,-8 5-134,-22 15 22,21 2 157,16 21 0,1 6-180,-14-10-145,15 6 0,-1-6 168,-16-26 0,-29 7 0,20-7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6:39.31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496 53 19414,'17'-29'1255,"-14"5"45,-96 44-908,3 16-387,9 0 1,1 5-516,32-11 1,6 2-6225,-26 29 6734,55-40 0,12-11 0,8-11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6:39.66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20770,'59'78'810,"0"-1"1,-26-34 0,2-3-1755,16 6 1,8 3 0,-12-14-1,-10-13 1,24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6:41.76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339 0 19381,'-41'34'1726,"-1"-2"-1105,-3-3 1,-1 0-566,-1 1-56,-31 23-45,61-38-6319,4 6 6364,7-10 0,3 3 0,3-11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6:42.1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20076,'64'60'-709,"0"0"0,-1 0 0,-35-1 1,34-1-1,23 6 0,-32-30 1,-46-34-1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6:42.81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311 0 19381,'-29'21'168,"-2"-4"-168,-4-5-44,-4-2-35,-42 3 56,45-5 248,-24 2 1108,116 43-728,-22-25-628,41 19 1,3-2-3272,-35-22 3294,37 15 0,-81-38 0,-7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2:13.9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 1 21779,'-5'76'874,"1"-2"-6534,0-15 5581,3-3-996,1-3-8756,32 8 8720,-8-32 1,12 4 0,-20-33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2:24.9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17812,'4'79'1468,"2"-2"-991,2-18-1665,11 32-3437,-5-24 4625,3 14 0,-12-52 0,-3-12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6:43.2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5745,'0'0'0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6:44.3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357 16 20367,'-59'-8'235,"-1"1"-291,-32 12 56,37-1-112,-2 10 23,42-7-12,-3 4-67,17-1 336,12-1 101,67 46-225,-34-26-27,1 1 0,-2 1-196,-8 0 123,-20-16-123,2 1-325,-17-16 504,12 0 0,-9 0 0,10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6:44.8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104 0 21107,'-1'52'1580,"-4"-2"-1211,-5-15 505,-19 50-829,16-39-482,-2 5 0,2-5-392,9-25-751,-1 8 1580,-2-29 0,8 0 0,-4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6:45.90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0 126 13846,'57'-25'3770,"-1"0"1,24-9-3379,-43-7-213,-55 63 0,-1 11-33,-19 36 207,29 10 0,7 3-252,0-2-79,4 0 1,3-5-12,1-32 0,-15 18-257,3-33-337,-9 12-2891,11-37 3474,9-1 0,-3-2 0,5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6:46.86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223 21 15392,'-18'-9'0,"3"2"-5559,11 5 5850,2 1 1846,0 0-1341,1 1 1240,0 0-983,0 0-963,0 0-1,-1 0 4311,-11 26-4041,3-6-11,-10 25 391,3 11-212,2 18-325,2 3 16,5 2 0,1 0-117,0-2-40,1-10 1,-2 1-3252,-12 20 3201,10-46 79,-7 17 22,14-55 1188,2-3-885,0-1-482,6-8-2880,3-2 2947,12-15 0,-9 13 0,2-3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32:09.3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530 109 3825,'-88'-17'-80,"1"-1"0,-1 1 0,1-1 0,19 1 0,14 3 0,-4 6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32:09.3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721 400 6798,'-80'-45'0,"0"1"0,0 0 0,0-1 0,0 1 0,0 0 0,0-1 0,0 1 0,0-1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32:15.5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348 32 23751,'8'-17'190,"-1"4"-100,-6 11 3697,-1 2-3988,1 3 178,-1-2-33,2 2-56,-1 1 112,0 1-134,8 25 100,-5-11-246,9 33 112,-9-30-291,3 34 414,-5-33 22,-1 35 23,-3-26-11,-4 33-11,3-34-1,-3 12 12,5-31 11,-3 15 0,-6 12-33,3-7-23,-8 21 44,-5-1 24,3 3-1,-7 21 11,13-36-33,-5 35 11,3-18 11,-3 22-11,1-21 0,1-1-11,-1 13-17,2-15 0,3-3-6,4-10-55,3 25 55,3-30 23,0 11 11,0-7-34,0 2-22,0 4-56,0 22 112,1-28-78,3 44 44,-1-27 34,1 10 0,-3-4-12,-1 16 12,0-24 0,0-4 0,0-2 0,0-16 12,0 55 0,0-52-1,-2 20 0,0 2-11,0-12 0,-1 4 0,1-1-11,2-10 22,0 10-11,2 48 0,-2-47 0,1 6 0,0-2 11,-1-16 23,0 10-23,0 19-11,0-25 0,0 23 0,0-20 0,3-15-11,0 10 33,4 7-22,-4 7 0,1 11 0,-3-3-11,1-23-11,2 37 78,-2-6-45,-3 8 11,-2-18 1,1-3-12,-2-9 22,0 40 124,4-35-68,-7 10 1,-1 8-56,3-11 0,1 0-34,-4 13 0,0 1-1618,3-8 0,2-9 1630,0-5 44,-3 29 0,-6 1-56,4-26 11,0 0 0,1 0 0,1 1 0,-1 16 151,1-19 1,0-1-96,-1 8-33,0 2 0,1-1-23,1-13 11,1 15 34,3 30-45,1-43 1713,-1 1 1,-1 1-1703,-8 15-22,3 3-11,-2 11 11,9-40-11,0 8 22,0-32-44,-1 63 10,-1-38-73,1 18 1,1 1-62,-2-12-140,6 7 1,2-2 251,0-18-22,8 22 67,-11-53 313,-1-2-357,-2-5-35,2 0 46,4 0 55,29-15-33,-11 9 0,56-17-23,-15 16 28,-14 2 1,8 2-22,20 6 1,11 2 0,-6 1 26,-11-3 0,5 1-848,7 1 0,15 2 0,0 0 0,-16-1 848,-12-2 0,-1-1-377,6 0 0,15 1 1,-2-1-1,-15 0 377,-13-2 0,-3 1-102,11-1 0,7 1 0,-15-1 90,-4-1 1,7 0-17,-12 0 0,-1 1 17,7-1-8,4 1 0,-3 0-3,-20 0 0,5 2 2295,-27-2-2273,-7 0 2263,-1 0-2173,21-1 474,-3 0-542,48 0-44,-24 0 44,22 1 11,6 4 1,4 2-17,-32-4 0,3 0-32,28 2 0,13 1 0,-9 0 15,-13-3 0,-2 0-1,-9-1 0,4 1 0,4 0 1,4 1 0,7 0 0,-1 1 0,-9-1 11,11 0 1,0 0-4,-7 1 0,10 0 1,-1 0-1,-16-2-14,-16 0 1,-6-1-132,16 1 1,0 0 124,24 0-7,-19-1 1,11 0-1,-4 0 25,5 1 0,0 1-6,-8-1 0,4-1 0,0 2 22,4 1 0,0 2 1,-6-1-23,-6 0 0,0 0-8,-3-1 1,5 1-1,0 0-15,0 0 1,-1 1 0,-6-1 22,-8-1 0,2 1 7,33 4 1,16 3 0,-14-2-8,-33-4 0,1 1-1029,33 4 1,15 2 0,-14-2 1028,-33-4 0,3 1-477,12 0 1,19 3 0,8 1 0,-5-1 0,-16-2 482,6 1 0,-2 0-158,-11-1 0,14 1 1,3 1-1,-6-1 0,-16-2 163,-6 0 1,-7-1-12,21 4 0,8 2-15,2 1 0,9 1 0,-6 0 15,-2 0 0,5 1 11,-18-2 0,12 1 0,4 1 1,-4 0-1,-14-3 6,13 3 0,-1 0-26,-1 1 1,13 2-1,-2-1 1,-17-3 8,-19-4 0,-2 0-105,24 3 1,10 2 0,-15-3 126,3-1 695,4-2 0,-3 0-673,-17-5 2499,10 3-2610,-57-7 661,-15-2-1132,-4 1-435,-20-3 267,7-4-507,-20-9 463,19 2 122,-2-5-2353,-14-3 2780,10 7 990,-22-8 1,-3-1-94,3 3 329,-8-4 0,4 1 1159,20 9-2184,-6-3 23,83 26 10,5 6 15,10 2 1,16 5 0,-8-2 119,-18-3 1,-1-1-130,35 8 0,-13 0 6,-49-7 1053,-57-1-739,3-2-225,-27 5 0,-10 0-722,4 0 0,-4 1 588,-2 3 0,-6 3 0,7-2 0,6-5 0,5 0 0,4 2 0,0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32:16.16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655 1 20289,'-56'20'2151,"-18"8"-1915,39-14-141,-14 10 0,-2 5-73,-5 5-39,-12 12 1,0 2-141,10-6-23,14-9 1,4-2-1166,9-9 192,17-12-270,3-2 1423,28-15 0,-13 6 0,13-5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32:16.54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23784,'13'65'1155,"10"-2"-1116,36-7 0,8-3-263,-4 0-56,-1-4 0,-7-8-9551,-34-27 9409,-17-8 0,-1-3 0,-9-3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2:25.68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208 1 19605,'-43'57'459,"1"1"0,2 1 1,6 2-393,14-6 1,6 5-68,0 35 0,14 7-437,17-29 0,10-1 0,2 1-116,-4 1 0,2-1 1,17-4 552,28-15 0,29 0 0,3-5 0,-23-7 0,-49-11 0,-91 0 0,95 3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32:18.52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343 26 20121,'-49'-25'2027,"-33"40"-1870,48 8-112,-1 35 0,15 16-12,45 1 1,13 2-34,-23-4 0,2 0-1388,14-11 1,7 1 0,-8-10 1533,-7 1 282,-30 0 0,-12-4-933,-19-11-957,-11-4 0,-6-7 1462,-20-20 0,15 6 0,23-23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32:18.74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19325,'94'6'50,"-1"0"1,1 0-1,13-1 1,1 0-1,-34-1 1,-43 1-1,20-3 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32:19.04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104 1 17790,'-19'80'-339,"0"0"0,1 0 0,-20 26 0,28-26 339,68-63 0,11-16 0,-22 1 0,8-3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32:19.32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275 1 19885,'-37'35'476,"1"1"0,-31 32-745,33-25 1,5 0-3643,-3 17 852,-8 10 3059,48-47 0,-6-20 0,9-5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32:19.51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19908,'70'60'896,"-3"-1"-2336,-6-9 0,1-3-7737,2-4 9177,-7-1 0,-8-8 0,-30-30 0,-14-4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32:19.84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78 0 18586,'46'43'1142,"-1"0"1,-1-2 0,-7 4-185,-8 28 0,-9 3-835,-7-27 1,-2 1-35,1 32 1,-9-1-90,-24 3-3362,-26-16 1,-9-3 3361,17-26 0,-1-3 0,-10 14 0,3-9 0,9-23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32:29.602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 3125 25431,'24'45'-201,"18"13"246,24-16 16,-4-10 1,6-1-57,-11-7 1,0-2-1,18 4 1,-3-3-6,10 4-129,-19-5 1,-2 1 94,7 2-78,9 1 0,0-2 101,-14-9-1,3-4 1,16 1 0,-10-3 11,-18-3 0,-2-1-11,31 2 0,0-1-12,13 3-10,-42-5-29,26 2 1,13 1 5,-12-1 0,7 0 48,5 1 1,9 0-1,-2-1 11,-12-2 1,-2 0 0,-3 0-472,-12-1 1,-3 1 0,-2-2 478,11-1 1,1-2-973,4-3 0,5-4 0,-6 1 955,-11 2 1,4-1-40,-5-2 0,14-2 0,6-2 0,-2 0 0,-9 0 63,5-4 1,-6 0 0,1 0-15,15-2 0,2 0 0,-5 0 3,-19 2 0,-3-1 1,-2 1-19,23-7 0,0 0 3,-26 6 1,2-1-1,4-3 64,5-2 1,6-3 0,1 0 0,-6 1-54,-4 1 1,-4 0 0,3-1 12,-2-1 1,4-2 0,0-1 0,-3 1-13,6-5 0,-2 1 0,2-2-21,-7 2 0,3-1 0,0-1 0,-3 2 17,10-5 0,-3 3 0,3-4 3,-4 0 0,3-3 0,0 0 0,-7 3-3,-8 3 0,-6 1 0,5-2 0,2 0 0,5-4 0,1 0 0,-4 0-12,8-7 1,-3 1 0,2-2 5,-9 5 1,3-2-1,-1 0 1,-2 0 12,8-6 0,-1 0 1,-1-2 3,7-5 0,1-2 1,-6 1-1,-17 13 0,-4 1 0,1-2 972,4-8 1,0-2 0,-1-1-980,1-1 0,0-1 0,-4 2 169,13-15 1,0-6-127,-13 9 1,5-9 0,-1-1-1,-7 8 26,1-9 0,-2 0-71,-9 19 1,3-6 0,0 0 0,-5 8 53,3-9 0,-5 9 587,-10 13 0,-2 4-373,8-20-943,-13 21 516,-15 29-89,-2 13 100,-7 2-100,-4 4-3810,-21 12-2869,7-3 6925,-9 3 0,23-12 0,4-4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32:32.332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83 22 21342,'56'-2'-908,"-26"12"505,-14 13 369,-37 5 639,-21-1-459,-9-14-113,12-11 191,11-6-167,25-10-1,8 1 168,17-17-224,-5 16-235,32-5-91,-26 19 237,8 3 44,-20 6 23,-9 9 44,-2 4-22,-5 0 11,-1-2 23,-7-6 291,-9-6-202,-12-9 45,5-9 90,4-13-258,24 0-45,21-3 90,18 7-459,-6 8 447,-7 18-33,-25 11 11,-13 11 23,3-9 470,-12-16-504,13-9-34,-12-12 46,15 3 55,0-4-22,18-5-68,11 4-302,9 7 202,-6 11 101,-10 27 55,-17-7 23,-14 20 135,-3-21 750,-15-3-941,12-16-9831,2-34 8552,23 15 1,-4-14 0,10 30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32:34.317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62 39 22754,'3'-21'-190,"2"4"-1211,20 30 1143,-13-1 90,6 36 235,-40-22-67,8 7 145,-38-28 371,35-19 22,-3-20-460,27 9-44,16-7-180,-11 25-436,1 2 257,-12 13-460,7 20 584,-3-8 100,6 12 101,-7-21 123,-2-6 258,-1-1 829,-1-5-1165,0-2-45,0-2-9831,0-20 9804,5 13 0,-9-7 0,3 20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32:35.251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371 57 19561,'-7'-31'1971,"1"12"-1719,-43 13 0,-15 11-140,-1 12-34,-5 3 1,5 12 437,23 58 22,39 7-505,26-14 101,33-50 1,14-14 89,-9-16 1,2-5-113,13 2 0,-2-1-73,-15-4 0,-8-1 6,4-4-23,-34 8-1680,-11 1-8173,-22-3 8759,-4 1 0,5 2 0,14 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2:26.31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16860,'43'34'889,"-1"0"0,0 1 0,-1 7-777,8 26 0,-2 6-95,-10-14 0,0 1-17,12 22 0,-6 8-789,-22-15 1,-7 5 0,-5-5-1122,-5-5 0,-5 0 1910,-4 0 0,-2 6 0,-5-17 0,-16-6 0,1-19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32:37.869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332 69 22518,'-23'-37'729,"5"10"-651,-12 22-67,-39 48-4341,32 43 4341,6-45 1,5 4 423,24 18 1,14 5-420,8 3 1,3 0 11,-4-3 0,-4 2-191,1 16 1,-16-3-2325,-25-25 0,-9-10 2487,-22 12 0,-8-27 0,42-29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32:38.187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0 1 22003,'76'13'-1255,"0"1"0,-18-9 0,-1 0-600,13 9 1,-5-1 1854,2-10 0,-55-3 0,-2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32:38.552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409 1 19684,'-64'16'734,"15"3"0,-4 4-740,-1 6 0,1 3 17,3 5 1,7 5 44,1 47-112,86-17-3306,31-36 0,9-9 567,-36-8 0,0-4 2795,33-2 0,-15-6 0,-52-7 0,-6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32:38.855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425 1 20479,'-59'49'-1149,"0"1"1,0 0-1,0 0 1,-19 14-1,3-1 1,39-31-1,36-32 1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32:39.154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 1 19179,'45'77'1244,"0"1"0,4-8-3273,-5 23 1,-2-8-952,-16-56 1565,27 5 0,-51-30 0,-6-3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32:39.584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0 1 19000,'73'46'1647,"0"1"0,-12 3 0,-4 4-1428,-1-1 0,-9 8 128,-20 36 0,-16-1-325,-14-6-22,-7-13 0,-9-4-1165,-44-3-1362,22-38 1,-5-2 2526,-23 5 0,14-5 0,43-15 0,29-19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32:56.856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442 106 18328,'5'-45'2712,"-9"5"-2589,-8 30 258,-39 0-202,15 9 45,-25 8 45,29 46 0,4 29 0,7-10-1125,0 17 897,3-17 0,-1 14 0,7-5-41,15 7 0,4-14-347,-10-7-40,0 4 0,-11-11-5451,-36-51 1368,23-5 3697,-12-9 1,34 9-1,6-2 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32:57.124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0 1 19314,'78'18'557,"0"0"1,1 1-1,5-3 1,-8 0-754,-19 4 0,-8-3-2538,4-9-5222,-1-4 7956,-5-5 0,-15 0 0,-20-2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32:57.512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291 1 19953,'-55'61'836,"-1"1"1,25-22-1,0-1-836,-26 13 0,9 4-381,35-1 0,22-3-3412,40-15 1,12-6 3792,-28 9 0,3-5 0,29-15 0,-6-16 0,-39-14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32:58.040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209 1 15291,'62'28'1547,"-13"-5"727,-49-23-1680,0 0-235,-24-13-348,4 6 56,-19-11 448,-45 30-515,43 0 0,-39 19-45,59 8-11,10-7 56,15 8 34,39-4-34,2-11-22,24 4-2825,-3-15-357,-31-6 3204,4-3 0,-35-5 0,-2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2:26.75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475 0 18720,'-49'38'571,"-1"1"1,0 3-1,3 3-442,5-1 0,3 5-73,-12 32 0,6 5-940,16-20 0,4 2 839,-5 22 0,12 0 80,21-30 0,15-1-1167,21 2 0,15 2 1,-1-7-1435,0-6 0,5-5 2110,11 0 1,7-1 0,-24-12 0,-36-19 0,-28-14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32:58.471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328 0 18742,'29'46'780,"1"0"1,-2-1 0,-5-2-209,-1 16 190,-17 5 0,-6 2-404,-11 17-246,0-17 0,-8-2-73,-11-19 0,-4-6-375,-19 21-168,19-24 0,-2-1-4393,-33 20-2733,18-18 7630,-13 1 0,42-25 0,6-7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32:51.738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1 7 19000,'20'-5'785,"-2"3"-449,-6 8-45,1 1-34,7 0-33,27 7-201,-2-3-23,24 4-3437,9-4 3415,-22-3 22,8 0 0,-37-5-68,-6-1 12,-9-1 56,-2 0 23,14 3 3380,-4-3-3403,14 3 0,0-3-67,-14 0-247,0 0-2005,-16-1 167,-6 0-425,-7 1 1729,-12 0 0,16 0 0,-3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32:54.238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0 1 13555,'92'1'582,"-8"0"-571,-41-1 45,0 0-56,-2 1-89,34 10-942,5 0-107,-25-3 1,2-1 185,1-1 0,0-2 430,-4-2 1,1-1-1130,5 2 0,-2 0 1539,11 1-942,-13 2 0,-4 1 1054,-10 0 538,38 4 717,-13-8-863,-18-1 214,14 0-248,-26-1-369,10 2-410,6 1 1,3 0 543,11 1 1731,-11-1 1,-2-1 318,-3-3-1556,-16 0 603,3 0-1041,-12 0-179,-3 0 11,9 3-22,43 6-23,-25-3 34,32 5-11,-38-6-34,-18-2-22,-4 0-78,-10 0 133,-3-1-66,9 2-483,18 1 1,-1 1 56,15 2-482,16 2 1076,-28-4 358,16 1 101,-33-3-280,31 3-269,-15-2 313,13 0 1,2 0 56,-5-1-45,26 2 90,-34-3-236,-12-2-179,8 0-919,25 0 616,-17 0 247,29 1 146,-16 3 90,-18 0-68,4 0 134,-16 1-246,-8-4 0,9 3-425,18-1 301,-3 0 124,21 0-3415,7 0 3449,-21-3 0,8 1 89,-29-2-123,1 0-3843,17 0 3275,2 0 1,-22 0 0,-17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32:54.321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1 0 9117,'51'1'0,"1"0"0,31 1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32:54.754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1 28 6630,'12'9'1826,"20"-6"-1960,-26-4 10,18-3 494,-23 4-123,0-1-247,1 1-11,11 0 11,2 0 11,12 0 1502,8-1-360,-16-1-1153,3-1-134,-30-3 168,-3 2 89,-7 0 628,1 2-202,8 2 146,2 0 167,7 0-649,0 0-3194,-3-1-1837,-1-2 4818,-4 0 0,4 0 0,0 2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32:55.396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40 0 11874,'60'21'-538,"-12"-1"538,-41-4 1076,-9 7-360,-9-6-99,-7 5-180,-18-3-381,15-10 168,-6 2 258,20-11-471,2-6 57,-1-3 1175,-2-17-537,3 8-370,29-22-381,2 25-33,26-5-225,4 20 147,-28 7 133,0 26-325,-47 18 113,6-8 22,-36-7 213,27-42-44,-22-10-147,11-20 124,11 7 33,2-7-2823,55 12 1781,6 22 1076,14 34 0,-22-12 0,-27 20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33:04.737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1 0 17913,'36'8'-504,"-4"-1"145,-14 1-963,37 9 841,-18-4 167,23 4 33,-30-10 214,-10-3-135,13 5 102,-18-4-91,32 16 124,-26-11 67,22 9-56,-12-10 56,2-1 34,28 7-34,-23-7 11,20 8-11,-32-9-235,36 13-561,2-4 785,14 5-1,-5-4 1,6-3 246,-12-2-196,-11-4 1,2-1-40,28 2-34,-27-5 1,2 1-1469,35 4 348,-29 0 0,-2 0 493,20 5 358,10 4 359,-18-11 202,-33-4-89,38 0-225,-54-3 33,17-1-941,2 0-1097,30 1 2061,-14 1 1456,30 0-604,-62-1-191,11 0-392,-16-1-269,-2 1-67,10-1-438,36 1 505,-24 0 157,29 1 1042,-29 1-392,-16 0-236,1 0-22,6 3-515,-9-1-919,68 15-169,-43-10 158,35 8 246,-33-9 628,-16-3-225,22 1 247,-9-5 0,-2 0 0,-1 1 0,34-1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33:04.828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1 0 7650,'82'1'0,"-35"-1"0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33:04.926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41 0 6551,'-22'26'0,"4"-6"0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33:11.146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187 0 10989,'-67'0'-314,"13"1"258,43 2-112,3 0 168,-15 2 0,15-3 0,-8 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2:28.18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37 478 20423,'-20'69'34,"3"5"-12,20 0-39,7-17 0,4 1-39,10 24 34,5-21 0,2-5 33,-4-18 101,7 2 257,-26-55-346,-1-11-46,5-26-33,5-14 0,1-5 56,4-17 0,-3 15 0,-3 0 68,-7-21-24,-12 24 583,-19-5 1,-2-5-449,19 25 1,1 1-253,-14-6 0,9 4-28,67-12 73,-13 58 0,12 10-2,19 2 0,14 5 1,-4 0 25,-19-2 0,-2 0 1,5 2 6,22 5 1,7 1 0,5 0-139,-9-4 1,6 1 0,-1-3-1,-10-2 415,-15-4 0,-7-1 0,5 0-280,4 3 0,9 3 0,-7-2 0,-22-7-67,-8-18-45,-54 15-482,-7 1-4403,9 3 1019,3 1 3978,3 1 0,-1 0 0,1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33:13.410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26 1038 10159,'-14'-12'4819,"3"2"-4046,11 10 762,0 0 762,0-1-1871,0-1-180,0 2-201,9-3-34,-2 2 314,17-4-45,-9 2 168,39-8-403,-26 6 403,47-8-269,-49 9 1,25-6-68,-1 0-90,-4 0 0,22-4-33,-25 6-22,-11 1 21,-8 2-10,-14 2 33,19-4-11,-10 0 0,22-5-11,-17 5-269,18-4 258,-14 5 44,47-10 12,-27 4-23,10-1-11,-26 3-34,-13 3 12,-4 1 11,10-1-1,0 0 12,-6 1 0,5-1 12,-1 0-12,-7 2 0,5-1 11,10-5 0,-14 6-33,18-8-1,-20 7 23,4-2 0,5-3 0,-9 5 0,5-3-22,-9 3-23,-5 4 34,9-4 22,-6 4-22,21-5-34,-12 3-89,24-2 201,1 1-67,-10 1 45,22-5-57,-30 5 1,4-2-11,-3 3 55,22-2-33,-12 0-33,32-3 22,-42 5-1,10-1 12,24-7 0,-32 7-44,39-8 66,-49 8-22,12 0 22,5-2-22,-4 2-22,11-3 22,-4 2-11,-12-1 0,4 2 11,-10 2-34,11 0 34,32-3 0,-10 0-11,44-5 11,-57 5 0,16-3 0,-24 3 0,-6 2 11,10-1-33,36-1-3382,-9 0 3416,15-2 32,-14-1-55,-14-2 11,15-2-22,11-1-45,22-4 67,-38 6-12,17-5-301,9-4 246,-31 7 27,11-1 1,-2-1 50,-18 5 3437,23-6-3436,-29 5-24,-8 2 24,51-11-35,-30 10 6,22-4 1,1 0 38,-14 3-11,6-5 0,-3 0-11,-24 1 0,24-6 0,3 0-44,-5 5 44,-3 1 0,-2 1 22,-2 6 135,-22 3 0,-8 0-113,-19 3-189,1 2 145,-2 0 0,0 0 33,-4 0-604,-1 0 571,1-15 0,-1 12 0,1-11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33:23.462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380 165 19213,'-28'-21'359,"-9"-8"-359,12 13 0,-9-8 67,-13-8-45,21 17 1,-15-10-102,16 23 46,3 25 302,-1 11 347,9 61-426,9-24 219,1 12 0,-1 1-230,1-14-106,0-1 0,0-4-62,3-23 12,-2 5 21,-5-1-996,0-11-4437,0 1-2948,4-21 8337,9-19 0,-3 1 0,2-3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33:23.797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1 12 20121,'65'-6'235,"-8"1"-224,32 8-353,-33 4 1,-2 1-1373,11 2-1766,-12 0 1,-4-2 3479,-15-4 0,-4 0 0,-18-4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33:24.339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297 1 14865,'-83'22'1428,"26"5"1,5 8-1216,5 34-140,15-28 1,7 5-7,25 16 0,11-2-235,10-1-964,29-8 0,-3-7 0,-35-21 0,32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33:24.847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276 69 15280,'-51'-36'627,"-9"7"-582,29 25 11,-12 6-3893,-4 49 3961,26-17 915,-2 38-849,40-31 0,52 25-190,-20-28-952,-1-8 0,2-6 952,12-11 0,-34-4 0,-15-8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33:25.355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46 1 15482,'56'74'1400,"-23"-22"1,-4-1-1087,0 15 263,-7 16 0,-4 2-375,-10-6-3044,-16 4 1,-9-6 2494,-12-29-326,-25 18 1025,-8-11 0,38-33 1,-22 17-1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33:26.379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1 0 18328,'57'15'414,"-3"-2"-436,-4-8-1928,3 2-6510,25-1 8460,-28-3 0,-9-2 0,-29-1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33:26.679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45 8 12624,'-8'-4'3485,"2"1"-1568,-6 27-1581,8 15-336,-9 12-4916,12 10 1,2-1 4467,-1-12 1,0 37 0,0-77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33:27.904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469 6 15191,'-50'-5'548,"8"4"-436,24 8 740,-6 8-370,4 0-45,-8 6 807,-21 15-1121,20-11 22,-19 49 595,68 16-505,-6-4-145,9-37 0,1 1 162,-5 3 0,-8-2 28,-20 22-246,2 13-2567,-42-61 1,-9-14-2017,10-12 3701,-46-6 0,87 6 0,10 4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33:28.200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1 0 18362,'88'27'996,"0"-5"-8334,3-20 7338,-8-13 0,0 8 0,-42-8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2:28.95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17263,'1'51'1249,"0"0"1,2 30-1115,10-8-550,6 1 415,32-1 0,-28-18 0,20-16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33:28.715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280 0 18507,'-54'51'952,"-10"13"-1064,27-28-750,-7 14-4719,12-1 5581,10-13 0,2-3 0,13-20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33:30.204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286 1 15851,'-77'6'1659,"8"4"-1099,5 58-515,33-25-45,3 8 0,11 7-3479,35-5 0,11-2 3479,11 21 0,18 5 0,-30-65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33:30.682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255 4 15471,'-69'-4'1411,"23"5"-1108,-9 7-23,21 15-101,12-1-67,0 22-22,16-15 34,63 32-1167,-13-33 1043,31-4 0,2-6 0,-27-9 0,35-3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33:31.114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101 1 5497,'15'48'1574,"1"0"1,12 44 1863,-11 4-3281,-10-35 1,-7 3 277,-10 7 0,-10-2-435,-19-3 0,-2-7 0,7 0 0,-6-37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33:31.749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408 1 14955,'-80'9'1087,"28"1"0,1 3-807,-11 8-124,14 2 1,4 4 23,8 11-2887,14 11 0,10 5 2730,17 8-230,24 9 1,10-3-1385,11-16 1773,0-12 0,-4-7 0,-20-20 0,1-6 1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33:32.973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387 0 17151,'-72'53'0,"1"-1"0,-1 0 0,15-10 0,0-1 0,0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33:33.275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0 0 5848,'14'9'2140,"-3"-2"4174,-9-7-10012,-2 0 3930,3-1 1,-3 1 0,0 0-1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33:33.849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0 0 17006,'5'26'940,"42"52"-894,-7-29-68,20 29-2477,-17-39 2499,-26-31 0,1 1 0,-14-13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33:34.371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1 0 17734,'74'17'0,"0"-1"0,-12-4-1205,5 3 1,-18-2-4141,-46-12 5345,-12-3 0,3 1 0,-3-1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33:34.997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182 0 12580,'-63'8'2398,"19"0"-1368,-22 20-458,58 62-505,39-42 0,10 0-291,-15 5 0,6-5-4096,37-11 1,-3-19 4319,-42-21 0,2-1 0,-30-6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2:29.20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21 18037,'94'-12'-2253,"-2"4"2253,-39 8 0,-4 1 0,0 2 0,11-2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33:35.522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254 0 17722,'28'68'1872,"-5"-7"-1222,-18 13-578,-22-24 1,-7 3-392,-6 19 0,-4 0-768,0-15 0,-4-4 1087,-6 2 0,6-9 0,15-19 0,-5 2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33:44.267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146 11 19695,'-23'-7'1187,"-5"3"-940,17 9 33,-6 5 1367,-13 46-1512,18-14-124,-13 26 0,33-29-353,28-6 0,11-2-4599,35 12 4941,-21-6 0,-3-4 0,1-12 0,-34-3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33:38.218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3 61 13600,'23'26'1198,"-5"-11"-469,-40-16-102,15-13-370,-7-5-234,22 1-34,0 10-415,21 1 236,-16 8-23,14 12 213,-22-3-11,0 6 167,-5-10 1413,0-3-1233,0-13-56,6-18-280,-5 7-2397,4-3 2385,-7 30-100,1-2 112,-7-1 0,5-2 0,-3-6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33:40.488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380 1 16726,'-2'48'168,"-3"-3"-695,-17 16 359,9-12 117,0 1 1,2 1-40,3-3-241,-4 13 1,0 0 330,4-24 0,-4 16 0,2 1-11,4-11-45,1 17-235,-2 2 280,3-26 156,-22 37-77,14-48 10,-13 26 79,20-18 134,4 0-123,1 1 314,2 3-123,-1-18 10,-1 17-335,0-15 33,4 17 79,7-22-46,7 11-111,-3-17 22,2 9 23,-12-9-23,11 16-33,1-7-101,-1 3 78,-3-8 45,-11-7 112,-2 7-90,-2-4-268,-4 18 167,2-15-133,-6 14 245,1-7 23,-6 6-56,0-4-67,-2-3-191,-3 1-325,0 6 438,-5 10 145,8-9 190,-12 12-604,14-10-202,-3 7 268,13-8 348,5-8-448,0-5 280,-9 8 907,-6 7-682,-1 16 447,2 22-123,8-8-460,4 11-458,-2-35-875,1 10 1289,2-17-405,0 15-9,7-9 44,9 7 482,-2-17-68,6 12 1020,-13-7 113,-4 7-1133,-3-6 68,-2 0 67,9-11 168,-1 9 1121,5 1-1043,-5 0 281,-9 3-595,1-16-66,-5 0 1255,7-14-717,0-1 200,1-2-805,0 0-146,0 1 190,3 5 101,-2-3-11,3 4 22,-2-6-11,9-13 0,-8 9 0,7-8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33:41.389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329 0 20289,'-26'22'1165,"0"-1"-784,4-8 0,-17 9-191,-28 13-414,17-5-2140,-5 4 538,42-22 324,7-5-8089,-4-6 9591,2-2 0,2 2 0,6-1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33:41.866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0 0 10541,'3'37'9830,"44"33"-7873,-23-16-1991,39 16-1367,-49-60-2587,0 4 1522,-12-9 2466,3 7 0,-2-6 0,2 1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33:42.817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178 123 16019,'25'-63'1771,"-3"13"-1446,-6 44-381,-9 4-79,2 1-33,-8 10 146,0 10 280,-23 24 22,-14-5-224,-25 2 426,-12-43-113,32-6 595,15-47-494,62 17-425,4 1-90,20 34-268,-25 25 246,-15 7-34,-48-7-22,6-14 134,-34-5 347,39-5-1702,5-6-1839,22 2 2335,18-5 0,-24 10 0,5 1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33:45.134"/>
    </inkml:context>
    <inkml:brush xml:id="br0">
      <inkml:brushProperty name="width" value="0.04286" units="cm"/>
      <inkml:brushProperty name="height" value="0.04286" units="cm"/>
      <inkml:brushProperty name="color" value="#008C3A"/>
    </inkml:brush>
  </inkml:definitions>
  <inkml:trace contextRef="#ctx0" brushRef="#br0">310 1 20076,'18'51'1137,"-3"-1"0,-1 3-6382,-3 31 5413,0 6 1420,-57-18-2440,-4-48-1601,-41 15-170,30-12 2838,-11 18 0,45-27 0,-4 6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34:53.365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107 2887 19112,'-26'17'-3832,"8"-3"3832,8-15 336,5 0-1188,-11-2 774,5 1 123,-5-1 1333,12 3-582,4-2 1097,0 1-996,0-1-259,0 1 987,0 0-1625,5 0 414,37 0-402,-1-1-12,22 2 0,-27-2 44,22 1-55,-29 0-112,31 0-67,-37 0 55,13 1 135,-20 0 23,17-1-23,-19 0 0,23-5 33,-20 3-44,38-8 11,-36 8 0,22-5 0,-24 4 0,9-1-22,5-1 22,2 1-12,-1 0 12,-4 1-11,0 0 11,1-2 0,0-2 11,5-1-11,-1 0 0,2 0-22,-3 1 56,-11 3 22,17-11-90,0 2 45,4-3-33,-5 5-23,-21 7 11,-6 2 102,22-7-1,-6 0-3370,24-8 3303,-24 7-33,21-7 78,-26 11-57,20-6 12,-23 7 0,-2 1-44,-5 0-57,9 1 123,33-9-22,-20 5 3426,27-9-3493,-39 8-348,21-10 404,-17 8 11,31-12 11,-26 11-11,13-4-11,-17 7-11,5-1-34,25-9 11,-1-9 45,-5 7-123,-9-9 44,-13 12 68,29-19 11,-15 13 11,25-13-179,-16 9-68,-4 4 197,-1 0 0,-1-2 162,-3-2-67,24-16-168,-30 10 79,-16 12 21,30-11 24,-27 17 21,15-6-33,-24 11 0,4-2-22,-3 1 89,53-34-67,-36 24 56,38-29-22,-56 35-12,4-7-44,-12 13-90,15-15 100,-7 10 35,34-37-12,-27 28-22,14-19 0,-22 21-34,31-36 11,-3 8 68,25-25-34,-29 38 56,1-8-56,-23 26-23,8-14-21,-8 14-12,9-14 44,-6 10 24,14-22-35,-15 16 23,13-15-22,-15 20 11,3 1-202,6 1 190,7-7 79,7-11-22,5-21-34,-18 22-22,12-24 22,-17 34 33,10-19-44,-12 14-45,11-8-101,28-26 135,-19 29 89,11-18-56,-39 37-33,-7-6-34,3 8-11,14-15 100,-5 14 1,8-15-34,-12 15 0,0-11-34,13-5 57,3-5-12,-1 5 56,-8-2 191,-16 16-202,-2-2 11,0 3-291,0 15 179,0-2 112,0 7-44,0 0-35,-5 0-111,0 0-3384,-7 3-6324,7 6 9652,3-2 1,3 2 0,2-8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35:04.52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0 18798,'93'35'0,"0"0"0,-1-1 0,1 1 0,0 0 0,-1 0 0,1-1 0,0 1 0,0 0 0,-1 0 0,1-1 0,0 1 0,-1 0 0,-4-2 0,0 0 0,0 0 0,-1 0 0,1 0 0,0 0 0,-1 0 0,1 0 0,0 0 0,0 0 0,-1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2:29.4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13891,'7'67'2756,"13"-6"-6264,-7-8 0,2 1-2487,19 17 5995,-10-33 0,-12-18 0,-1-9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35:05.62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368 221 16726,'-42'-66'1445,"-15"17"1,0 8-1267,21 24 134,-53-26-33,83 39-257,25 20-46,51 41 34,-26-24 1,4 3-12,15 12 0,1-1-28,-17-12 0,-3-2-297,14 14 504,-34-24 224,-33-15-369,-25-14-169,-24 0 1,-10 2-3261,-1 3 0,0 0 3395,-6 0 0,4 0 0,-16 8 0,65-3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35:54.607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54 1 16614,'16'53'1288,"0"0"0,6 23-1114,-8-25 0,-1 2-129,1 8 0,-6 2-62,-15-4 0,-1 0 17,9 1 0,-4-1-303,-17-1 1,-4-5-4416,-2 8 4718,-11-1 0,20-19 0,2-29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35:07.82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347 16 19617,'-43'-13'56,"-44"11"-90,38 10-11,-32 11 12,49 0 44,8 71 45,25-8-12,6 8 1,4 4-45,1-40 0,3 1 6,9 42 0,-1-2-12,-10-44 0,-2-3-5,9 18 0,-12-2-2505,-37-10 0,-12-11 1668,-9-9 0,-6 19 0,64-52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35:08.20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17 16782,'76'-10'840,"5"3"-840,1 9-460,1 2 460,-24-2 0,-4 1 0,-4 0 0,16-1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35:08.65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214 1 14675,'-45'49'952,"0"1"1,-14 19-880,21-31 0,11 5-57,45 24 1,19-1-1630,9-3-63,10 1 1,6-10 1675,17-35 0,-66-12 0,-21-8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35:09.05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247 53 14238,'-74'-29'695,"6"5"-538,26 30 246,-1 33-145,24-7-130,42 13 1,21 1-1479,1-20 0,7-5 1350,25 9 0,-1-4 0,9-7 0,-37-18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35:09.407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41 1 16434,'40'85'293,"1"1"0,0 0 1,-1-1-1,11-5 0,-2-6 1,-30-4-294,-51-1 0,-29-3 0,8-18 0,0-17 0,-8-4 0,-1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35:09.90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0 17342,'78'17'-1121,"0"-1"1,-1 5-1,-18-14 1,-12-3-1,-38-4 1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35:10.190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69 1 10440,'-4'2'5960,"0"6"-4929,4 73-1356,0-34-638,-4 47 963,-20-24 0,15-40 0,-15 16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35:12.075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275 17 18104,'-44'-17'504,"-21"45"-414,34 5-46,-14 37 24,31-18-35,5 30 0,10-22 1,3 4-34,3 5 0,0 0-639,2 3 1,-7-6 638,-37 17 0,21-45 0,-33-27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2:29.6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297 1 20333,'-41'32'101,"-1"0"0,-6 12 0,5 0-807,3 12-426,11-1 0,5-2 0,8-16 0,3 17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35:12.309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96 18250,'75'-29'100,"1"5"-1433,-8 22-2163,-2-1 3496,14-13 0,-41 10 0,3-9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35:12.740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105 0 16008,'-29'61'583,"2"-7"-931,8-23-1288,4 3 573,6 21 0,5-47 1,3 5-1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35:13.44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158 0 15739,'-44'57'67,"-1"1"0,20-12 1,7 2-583,0 11 0,11-2-1984,32 12 2499,21-29 0,-22-21 0,4-4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35:13.97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150 8 2911,'12'2'4190,"-3"0"-3121,-9-2-1013,0 0 1516,-24-11-1236,-35 34 718,6-3-730,19 61-324,45-32 0,40-11 0,9-8 0,-18-14 0,41-1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35:14.539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 16838,'27'65'1412,"-2"-7"-729,-13-34-325,8 5-77,10 5 111,24 21-398,-27-8 1,-7 6-942,-10 2 0,-9 2 268,-7 5 1,-6-6 0,-17 3-1,12-38 1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35:15.707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119 0 16187,'-57'55'1401,"10"-5"-1132,37-24 415,5 20-404,7-8-224,12 17-56,9-12-1401,30 17-347,-11-19-1725,12 5 3473,-24-30 0,-15-7 0,-5-7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35:16.10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215 0 14731,'-72'63'168,"10"-6"-392,33-26-6198,6-1 4461,7 0 2313,8 0 0,4-14 1,4-3-1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35:16.40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0 12636,'58'27'892,"1"0"1,8 11 0,-13-6-1,-37-17 1,16 15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35:16.71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0 16502,'89'20'1064,"-23"-6"-2454,-31-9 1390,-13-4 0,-13-1 0,2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35:17.375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258 0 14731,'-59'22'1524,"1"-1"-6814,20-5 5278,-10 13 1332,19-4-1320,3 8 1363,28 4-1980,65 16-615,-29-16 1232,52 2 0,-75-34 0,0-3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2:29.85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15650,'60'40'273,"0"0"0,0 0 0,5 1 0,2 0 0,-12-8 0,3 2 0,8-2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35:17.87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104 1 12770,'19'80'2230,"1"-4"-1491,-3-29 864,12 35-1413,-9-18-190,2 19-515,-28-2 246,-9-34-370,-16 16-1859,-20-32-528,10-10 3026,-11 3 0,32-15 0,5-3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35:19.94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0 17958,'47'2'1120,"-3"0"-1310,2 5-864,-6-2-1769,17 0 2823,5-3 0,-31-1 0,6-1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35:20.240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0 13656,'10'5'3137,"-2"14"-2611,-12-3-67,0 15-4463,-2 21 4004,2-10 590,3 17-5307,13 6-2510,-6-31 7227,8 10 0,-11-38 0,-1-6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35:20.775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57 1 14529,'-31'35'1849,"8"0"-6770,20-5 5268,18 21-753,20 3 406,20-1 0,-15-19 0,-8-21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35:21.08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0 14753,'93'9'1289,"-6"-2"-1289,-35-6-907,0 0 907,14-4 0,-34 3 0,4-3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35:21.640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68 1 12132,'13'2'5838,"-2"-1"-5581,-11-1-100,0 0 78,63 5-414,-36 1-1076,51 23 796,-64-9 21,-4 15-99,-36-3 324,1-6-56,-23 7-1378,-24 6 1198,30-15 337,-17 10 550,47-20 626,18-4-324,15 0-1912,63 0 1,11-4-4464,-29-3 5635,27 2 0,-18-6 0,-69-3 0,-4-3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35:22.29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337 8 15045,'-75'-7'974,"9"9"-705,34 18 281,3 10-282,6 10 12,17 39 0,10 12-269,3-31 1,3 0-489,2 37 1,3-3 498,18-4-1008,-48-30 0,-11-5-1086,1-12-108,-12 4 1,-2-10 2179,4-37 0,25 0 0,13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35:22.50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13 17039,'87'9'107,"-35"-11"1,-3-2 0,1 1-1,3-9 1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35:22.91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78 0 13544,'-37'46'-3228,"7"-5"3228,24-8 0,3-17 0,2 3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35:23.14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54 10 14137,'-5'-6'2106,"1"2"-10432,-20 57 3126,19-29 5552,-11 40 0,18-51 1,6-5-1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2:14.2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14025,'8'3'2779,"-2"0"-2040,-6-3-1893,109 17-1311,-56-13-320,16 5 1,-2-1 2784,-22-9 0,-35 2 0,-14-1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2:30.5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21 19673,'36'-13'123,"-1"5"-5851,-6 14 5706,-5 6 1431,-11 4-1219,-8 27 804,-7-18-1207,19 28-695,13-38 908,20-4 0,4-3 0,-7-6 0,30-2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35:23.657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140 1 11997,'-59'74'1333,"9"-4"-1231,31-19-102,7 2-2735,18-2 1,7 0 2734,12 4 0,5 18 0,-11-61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35:23.979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276 39 11448,'-79'-26'476,"24"14"0,3 11 511,-6 50-875,27-1-359,35 20-1075,59-25 1322,15-19 0,-38-11 0,7-6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35:24.29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 10597,'25'89'1126,"1"1"0,-1-1 0,4 10 0,-7-9-1659,-11-28 1,-14-8-883,-62 17 0,61-50 0,-30 9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35:24.790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250 1 12546,'-52'3'657,"1"0"0,-2 9 1,10 8-232,20 20-258,1 22 56,17 20-224,11-21-56,8 20-4516,14-37 1,5-5 4571,8 4 0,14 13 0,-38-48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35:25.209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378 1 15605,'-53'51'739,"1"-2"-739,6-16-145,-2 3-964,-16 15-359,22-12-1468,-3 8 2936,29-15 0,8-15 0,5-3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35:25.45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 15493,'54'24'-146,"-1"-1"0,-2-3 1,-2 0-1,26 13 0,-25-16 1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35:25.76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6 17364,'99'-3'-1210,"-20"1"-762,-15 8 1972,-9-4 0,-29-1 0,3-1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35:26.25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299 30 14260,'-52'-10'846,"1"0"0,-39 1-420,50 19-224,-3 23-90,21-4 56,37 52-2645,56-20 1048,-30-23 1,3-3-1468,8-11 0,-1-8 2896,16-4 0,-54-8 0,-19-4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35:26.77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59 1 15023,'73'33'2733,"-8"2"-7821,-37 3 5547,-2 9-336,-7 8 1297,-9 6-1487,-8 28 474,-13-21-1046,-9 17 67,-11-32-727,-21 14-225,13-22-381,-11 6 1905,11-29 0,20-11 0,-2-6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35:27.68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28 16344,'44'-15'482,"-4"4"-437,-11 9 78,-3 2 68,-1 2-191,-10 2-258,-5 18 393,-57 34 55,13-3-123,-20 3 359,75-22-684,17-23-246,41 8-3552,-27-7 0,-3 0 4056,-3-2 0,21 6 0,-67-16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2:30.95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16031,'53'11'47,"0"0"1,21-2-1,7-1 1,-17-2 0,-19 1-1,13-3 1,0 0-1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35:37.95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1 5756,'0'0'0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35:38.54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1 114 20804,'79'-46'145,"-12"7"-167,-47 26-34,-5 4-22,-6 4-214,-3 4-21,1 9 279,1 4 23,5 10 22,32 29 0,-10-18 11,11 3 1,6-1 0,18 2-1,12 2-11,-24-21 79,-26-13 55,-2-8-122,-13 1-46,0-3 12,-6 0-459,18-6 470,30-30 0,-25 24 0,11-18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35:39.180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71 18608,'26'-37'414,"2"7"-559,-16 26 89,3 7 78,8 17-11,5 0-28,27 5 1,7-1-51,12-1 162,3-6 0,-4-2 196,-28-9 91,4-2-450,-49-5 68,5-52 0,-3 39 0,3-39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35:47.75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5 19235,'23'-4'11,"5"3"12,33 7-23,-15 0 22,11-1 57,-22-2 100,-15-3-179,-4 1-1490,-18-1-3396,-6 0 4886,1 0 0,1 0 0,6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35:48.23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34 0 17700,'5'50'1625,"-8"18"-1434,-12 18-270,3-28 79,4 17 0,7-66 0,1 2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35:50.11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162 118 18675,'-22'54'370,"-3"12"-325,8-29-45,-2 9-5627,3-6 5627,6-15 1420,-15 33-1420,16-35 848,-6 25-859,13-28-23,0 6-10,2 12 55,1-18 3381,7 26-3392,-2-31-56,10 16-56,-9-21 45,2 6 44,-2-6 34,8 0 23,3 0 22,35 4-56,-23-9 101,28 2-56,-41-6 167,10-9-200,-19 1-24,19-21-10,-11 12-79,26-27 68,-23 24 133,18-39-77,-26 35 111,7-34 12,-13 37-3459,8-23 3290,-7 22 12,2-33 11,-5 30 0,-3-17 23,1 2 10,1 18-33,0-15 3471,2 16-3471,-3 8 0,1-17 11,-2 18-22,0-8 11,0 8 11,0-2-11,0 2-45,-1-4 67,-1 9 1,-4-8-23,1 7-11,-3-3-23,-8-4-56,-20-1 90,-1-1-314,-33 4-537,26 13-1043,-13 16 1046,19 47 0,23-64 0,5 17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35:51.07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263 1 17588,'-33'43'377,"-1"0"0,6 0 1,0 0-339,-6 3 0,2-2-27,-7 22-1,14 12 0,15-37 0,27 44-11,5-42 11,23 14-11,-11-21 12,9 4 21,-13-15-167,15 4-561,-25-20 695,16-8 0,-26-3 0,6-5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36:16.98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101 39 12423,'-52'-21'-1255,"18"4"0,20 17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36:17.96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168 1 19773,'-47'40'-4916,"-1"-1"1,-25 25 3019,84-64 0,-6 0 0,-5 0 1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36:18.807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29 68 17196,'-15'-36'1121,"3"9"-1020,10 23-213,2 3-202,0 1 314,0 4 134,0 3 146,2 13-89,9 5-124,10 17-269,10 5 23,-9-14-169,-6-6-581,-14-20-1346,-2 2 2275,4 2 0,-3-1 0,4-4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2:31.12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15471,'16'65'405,"0"0"0,0 0 0,-7 9 0,2-13 0,23-22 1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36:19.245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4 16882,'32'-3'-594,"-3"2"-7440,14 13 8034,-21-7 0,6 5 0,-29-11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36:19.87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33 26 10103,'2'3'5972,"23"-10"-5759,-20 1-202,12-4 1,-24 6-46,-17 3-291,-5 14 325,8-2 1143,36 42-930,1-30-191,21 18 12,-29-34-280,-5-1-46,2-2-369,6 2 661,29 3 0,-25-6 0,18 4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36:21.310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57 15739,'29'-31'124,"-1"6"-192,15 24 57,-19 2-22,17 1-180,-31 2 112,-5 16 101,-4-5-146,-7 11-66,-6-11 290,-24-6 269,20-4 45,-12-4-235,41-1-168,1 0-23,13 3-123,30 34 113,-32-11-1,19 24-90,-44-28-44,-17-6 179,-35-9 0,32-4 0,-14-2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5:59.033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0 1 17700,'0'0'0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4:26.0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43 942 21644,'53'-3'179,"-1"-1"1,30-4-91,10-10 57,-25-5 0,0-5 84,-19 6 0,-1-1-96,15-4 0,-2-1 292,13-14-146,-30 14-246,33-25-12,-15 11 0,1-4 79,-16 5 1,-4-3-30,11-11 1,-17-5-34,-40 7 1,-12 3-18,-2-22 56,-12 25 1,-3 7-23,10 17 22,-22-14-78,28 26-157,-19 0-22,-4 8 78,-43 13 113,17-1-24,-23 12-10,15 9 11,-1 7 0,5 1-23,14-1-11,18 2 45,13-7 0,-3 13 157,-7 27-101,11-23 0,-15 30 134,3-10-44,-4 11-73,10-11 0,2 1-40,9-22 1,2-1-12,-2 8 1,8 2 173,14 7 0,17 0-1662,35 7 0,11 0 1516,-25 0 0,9-3-337,27-17 1,18-7-1,-12-12 427,-33-16 0,2-7-682,38-8 0,15-8 1,-11-5 546,-26-3 1,1-7-279,11-6 0,15-8 0,0-1 0,-14 5 279,-3-1 0,-3 1 297,8-4 0,5-2 0,-19 8-303,-18 8 148,-12 4-1100,-51 18-628,-9 0 326,-9 0-8577,-3 0 9599,-3-13 1,32 22 0,8-5-1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4:30.76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296 110 20513,'-27'23'324,"-2"-2"-189,6-7 45,-5 1-46,-3 3 45,-29 23-179,25-12-45,-15 15-111,37 7 133,13-17 34,29 35 1,3-35-1,22 12 45,25-2-56,-30-20 72,4-8 1,0-7 17,-5-16-12,25-13 23,-27-13 0,-2-5 112,10-7-129,-11 8 0,-4-1 421,-6-4-136,-15 16-66,-5-5 156,-22-5-314,-2 10 35,-11-17 179,-14 2-102,5 9-156,-15-4 0,-5 1-191,-10 3-156,-20-12-774,29 64 1,4 14-752,6 8 1771,-7 28 0,4 1 0,21-27 0,4 27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4:31.2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22956,'41'47'560,"-5"-3"-527,-22-21-1422,14 48-6119,-8-17 7508,7 13 0,-17-39 0,-5-25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4:31.87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33 0 24289,'-12'65'907,"2"-1"-582,1 19-44,7 14-113,6 2-123,5-6 246,8 1-190,-8-40-79,2 19-11,-7-49 23,-2-13-34,1-2 0,-2-8-280,-1 1-67,0-2-494,0 2-3955,5-2-3551,3-11 8347,9-9 0,-8 5 0,1-2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4:32.89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92 142 20221,'-5'-23'628,"5"3"-628,31 2-12,-1 5-44,38-8-33,-37 13-12,10-1 56,-36 19 180,-10 2-79,-5 11 44,-30 19-100,15-18 281,-24 13 201,33-29-270,-5-3-32,6-22-80,3 2-44,-1-16 280,2-14-336,7 19-11,0-12-157,4 26 56,0 7-437,13 3 516,1 9-34,28 29 67,-24-14 78,3 34-168,-29-37 281,-40 7 44,20-27 371,-34-19-517,45 2-167,4-20-80,32 25 69,4-3 55,26 17-11,-18 5-1052,11 8 249,-57-1 0,37-3 0,-28-4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4:35.4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64 21779,'48'-14'1121,"15"4"-785,26 10-213,-37-2 0,9 0-62,3 0 1,11-2 0,8 1-1,4-1-906,-2 2 1,9 0 0,4 0 0,1 1-1,0-1 1,-6 0 897,1-1 1,-4 0 0,-1 0 0,3 1 0,8 1 4,-8 2 1,9 1 0,7 1 0,1 1 0,-2 0 0,-6 0 0,-9 0-1,-15 0 411,9 0 1,-15 1 0,6 2-476,20 2 1,13 2-1,-7 0 1,-27-2 50,-10 0 3280,-1-1-2933,-59-8-269,-4 0-3317,-2 0 3583,-9-3-5632,-6-4 4395,-12-9 0,25 17 0,6 2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2:31.56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20389,'17'85'2555,"1"-3"-2174,-3-23-213,0 4-168,2-1-1384,-2-14 0,-1 0-3165,3 8 4549,6 18 0,-18-58 0,-2-7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14.50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1648 1 20468,'-31'74'911,"-1"0"0,14-23 1,-9 6-770,-10 0 1,-15 13-1,-10 9 1,-7 4-1,-2 2 1,1-5-1,7-7-122,3-7 1,1-4 0,0-3-1,0 0 1,-1 2 0,-1 4-388,4-1 0,-2 4 0,-2 3 0,-1 1 0,2-1 0,0-3 0,4-5 1,3-8-2092,-18 15 0,1-4 1,8-13-1,15-18 2456,7-18 0,46-36 1,4-1-1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15.027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0 246 18384,'76'-33'578,"-1"1"1,1 0 0,0 0 0,-1 0 0,-17 2 0,1 8-1908,28 6 1,22 3 0,-8 9 0,-40 18 914,-51 44 198,1 19 1,0-11-1,-7-52 1,-1 21-1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16.25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303 91 18283,'5'-29'2498,"-19"-4"-2498,-6 20-11,-16-2 11,7 22 202,-13 25 0,0 11 0,-6 29-124,8-2 0,9 1-78,25 2 493,64 2-381,23-64-459,-11-14 0,1-5-1412,23-9-4538,-16-11 6297,-57 21 0,-17 6 0,-4 1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16.85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0 19538,'11'70'354,"-1"-1"1,0 0 0,-1 16-915,3 1 0,-7-29 22,-15-75-156,1-62 1601,7 29 1,1-2-1,6-43-649,2 17-135,21 61 762,29 60-246,-4 6-516,-15 8 1,-5 7-662,-5 27-1815,-8 4-7478,-14-48 8325,-11-29 1,11-9 0,-4-7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17.07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73 21230,'83'-20'0,"-1"0"0,-16 4 0,0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17.80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0 18014,'35'19'2779,"2"17"-2308,-22-5-135,5 17 156,8 28-469,-6-18-180,7 15-145,-16-41-1233,-5-28-3855,-11-27 2634,1 3 2756,-7-14 0,11 37 0,-1-1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18.335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1 343 12647,'94'15'3276,"1"0"1,-1 0 0,-9-36-2677,8 27 0,19 8 1,-41-24-131,-72-73-447,-8 38 425,-21-15 0,-8 1-852,-10 15-9075,-15-31 9479,45 65 0,12 9 0,4 1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19.39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194 319 19885,'-35'13'796,"-2"1"-325,-17 9-236,-2 21-1300,44 50 886,21-59-975,87-25 711,-53-64 1,-15-22 1685,-20-9 1,-12-3-135,5 14 1,-9 6-953,-23 6 0,-2 21-169,19 38 920,53 49-701,-6-3 1,4 5-365,7 4 0,3 1-3715,8 6 1,-4-6 3871,3 0 0,-12-19 0,-36-34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19.77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110 1 21835,'-1'72'399,"74"-50"1,-15-10 0,-138-2 0,1 1-1,-1-1 1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21.305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85 18250,'69'22'703,"1"0"0,0 0 0,21 16 0,-23-18-681,-51-31 34,-14 9 1132,9-21-415,-6-1-549,5-3 729,-10 6-438,-1 15 56,-3 0-223,-2-2 403,-5 0-315,2 2-413,-2 1-258,-4-5 156,1-1-178,-12-6 133,7 7-413,-12 1-3609,-24 5 3298,-30 31 0,66-47 0,10 19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2:32.10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122 1 17465,'78'50'1535,"-36"-20"0,-1 4-1925,2 8 1,0 5 792,3 5 1,0 3 114,-1 2 0,-4 8-257,-10-2 1,-3 7-1,-7 2-108,-9 2 0,-8 3 1,-3 0-72,2-2 1,-3 0-1,-17 1-2540,-29 2 0,-21 4 1,-6-6-1,10-12 2361,2-5 0,-2-8 0,-14 6 0,-7 1 0,21-18 0,31-25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22.13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0 21409,'11'71'0,"0"-1"0,-2-9 0,-1 1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22.77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106 284 8254,'-29'-79'3276,"-1"1"1,1 0 0,12 30 5729,17 47-9353,0 1-225,16 12 606,35 21-56,4 1 22,25 9 11,-2-10-56,-8-4-1653,-21-7 1,-3-1 1697,-5-2 0,-1 1 0,-42-22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23.10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86 21566,'64'-22'126,"-1"1"0,-19 22 0,25-44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23.47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1 21510,'55'40'-3277,"0"1"0,1-1 0,-19 20 1464,62-21 1,-15-22-1,-80-18 1,-4 2-1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24.02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1 17745,'12'55'2002,"0"0"0,71-35 0,-4 1-1980,-82 42 1,1-2-847,88-42 0,12-24 824,-41-7 0,14 5 0,-57-3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25.640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14 12 23784,'-8'59'1334,"2"20"-1345,21-37 246,15 4-112,25-29-67,9-20 11,-9-2-56,2-9-67,-27 2 12,14-11 88,-22 5-111,6-20 146,-19-15-35,-2 17-32,-5-6 22,-3 35-292,-2 5 370,2 0-101,-1 2-112,2 5 516,11 34-247,4-5 258,27 30-1917,6-29-2408,-11-12 3899,-10-14 0,-26-9 0,-2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26.61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1 260 23684,'30'-1'1299,"1"4"-862,-4 9-33,4 1-135,4 3 504,57 21-459,-27-11-292,17 5 46,-52-19 626,-30-11-593,-54-9-135,-6-28 90,-22-10-11,31-3 11,23-20-246,22 27-1,-2-11-134,11 23-381,2 18-5692,8-1 6398,10-9 0,-11 9 0,6-3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27.57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63 21129,'18'48'2543,"-1"-4"-1780,7-7-495,-5-6 449,19 26-369,-15-13-528,9 26-1097,-15-44 358,-26-33 427,-6-44 167,-22-31 325,1-8 694,6 8-279,8 19-203,9 24-268,12 34 90,17 11 191,4 5 491,34 19 159,2 7-248,24 21-638,-22-13-4023,12 12 2319,-45-33 1715,-4 13 0,-12-30 0,-7 6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27.89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0 191 20669,'81'-50'694,"0"0"1,-16 15 0,-14 4 0,-28 7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29.39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1 26227,'28'81'332,"2"-11"1,7 11 0,-1-8-300,-1-18 1,1 0 22,-1 11 0,4 6 0,5-21 274,20-30 1,1-22-751,-16-14 0,0-9-286,19-7 0,-6-6-3115,1-36 952,-46 31-2419,-33 19 5288,-19 23 0,33 0 0,7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2:33.9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92 17342,'79'4'3585,"2"-5"-3069,-40-8-471,36 0-17,-9 6 0,2 1-23,-19 1 1,2 0-6,31 0 0,3-2 0,-20-2 0,0-2-23,25-2 1,2 0 22,-21 0 0,4 2-41,12 1 0,8 0 0,-12 2-32,-26 2 0,0 1-6,30 1 1,14 1-1,-2 2-7,-10 1 0,0 2 1,-5 0 77,-15-1 1,-3-1-1,3 1-317,25 2 1,4 1 0,-6-1 145,6-3 0,-4 0-899,-28-1 1,1 0-1,-1-1 1072,31 1 1,2 1-746,-21 1 1,2 2-1,-10-1 751,-18-1 0,-1 1-113,26 3 0,12 2 0,-14-2 113,20 2-8,-8-3 1,17 1-1,-13-2 8,-32-3 0,-1 0-11,30 3 0,11 1 0,-17-1-12,1 2 29,-25-2 0,1 0 102,26 5-131,-13-4-104,-3-2 0,14 0 0,-8 0 116,-19-1 0,1-1 114,12 2 1,14 0 0,-1 1-1,-14-2-92,-15 0 1,-2-1-112,17 2 0,8 1 1,-5-1-165,0 0 1,0-1 181,5 0 0,6 1 0,-5 0 71,6 0 0,-2 0 51,13 0 0,-4 1-40,-30 0 0,-5-1 11,34 4 1083,-37-4 1,8 1-1241,29 1 1,14 1 0,-9-2 77,-22-1 1,4 0-59,-6 0 1,14 0-1,5 1 1,-6-1 0,-15 0 113,-4-2 1,-1 1-124,10 2 0,15 1 0,-1 0 0,-13-1 124,-5 0 0,-1 0-23,0 0 0,11 1 1,2 1-1,-3-2 90,9 2 0,-2 0 0,0-1 187,1 1 0,1-1 0,-3-1 48,-9 0 0,-3 0 1,-8-1 100,-9-1 0,-14-2 415,-24-3 2908,-11-1-6864,-8 0 1601,-7 3 1548,-51 1 0,63 1 0,-18-1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29.760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1 223 18462,'65'-58'1149,"0"-1"1,-14 16 0,-10 7 0,-20 9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31.78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30 779 20367,'51'-52'1180,"0"-1"0,-4 14 1,-18 5-1092,-45-1-78,3 28-11,-3 3-22,-6 4 146,-11 0-135,9 0 11,-1 0 100,18 0-200,-5 4-58,-1 7 214,-6 21-45,11-6 174,38 21 1,13-1-52,-1-16-112,8 6 1,6-5 570,31-29-537,-41-6 0,29-4-56,-39-9-145,20-37-135,-16 3-191,4-36 124,-34 15 184,-9 13 1,-3-1 128,-7-22-1679,-5 18 1,-3 4 1712,-9 9-6,-13 8 1,-3 5 94,11 13-10,-29-14-46,46 35-66,6 3-23,-1 0 3152,-6 26-2961,9 15 384,-6 40-491,15-21 0,10 3-28,18 13 0,9-2-17,-4-10 1,11-12 55,43-16 0,4-20-39,-5-21 22,-24-17 1,-6-9 78,-11-32 224,-13 10-135,2-12-33,-22 28-23,-11 20-526,-11 34 303,-1 36-1502,21 25 1579,23-25 214,12-58 0,5-19 829,9-29-684,-21 13 0,-9 1-537,-25 9 346,-5 49 113,9 8-22,13 20 481,32 34-112,-9 8-498,-18-29 0,-4 3-96,-8-5 1,-4 0-1,2 37-44,-4-26-23,-8-18-314,-49-16 359,3-10-168,-6-14 0,-5-4-297,1-4 1,1-1 340,-25 1 124,2 3 33,85-52 1,27-16-1938,23-6 1,9-2 1573,-14-7 0,3 2-4586,21 2 1,-11 19 2832,-43 37 1,-7 6 0,-18 12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33.52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54 1 25230,'-27'41'106,"11"13"1,6 0 73,10-18 88,4 50 438,50-63-706,-26-12 123,65 12 12,-40-24-68,34-7-840,-47 0-3888,-11-9 4661,-43 5 0,10 5 0,-9-5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5:59.033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0 1 17700,'0'0'0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4:26.0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43 942 21644,'53'-3'179,"-1"-1"1,30-4-91,10-10 57,-25-5 0,0-5 84,-19 6 0,-1-1-96,15-4 0,-2-1 292,13-14-146,-30 14-246,33-25-12,-15 11 0,1-4 79,-16 5 1,-4-3-30,11-11 1,-17-5-34,-40 7 1,-12 3-18,-2-22 56,-12 25 1,-3 7-23,10 17 22,-22-14-78,28 26-157,-19 0-22,-4 8 78,-43 13 113,17-1-24,-23 12-10,15 9 11,-1 7 0,5 1-23,14-1-11,18 2 45,13-7 0,-3 13 157,-7 27-101,11-23 0,-15 30 134,3-10-44,-4 11-73,10-11 0,2 1-40,9-22 1,2-1-12,-2 8 1,8 2 173,14 7 0,17 0-1662,35 7 0,11 0 1516,-25 0 0,9-3-337,27-17 1,18-7-1,-12-12 427,-33-16 0,2-7-682,38-8 0,15-8 1,-11-5 546,-26-3 1,1-7-279,11-6 0,15-8 0,0-1 0,-14 5 279,-3-1 0,-3 1 297,8-4 0,5-2 0,-19 8-303,-18 8 148,-12 4-1100,-51 18-628,-9 0 326,-9 0-8577,-3 0 9599,-3-13 1,32 22 0,8-5-1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4:30.76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296 110 20513,'-27'23'324,"-2"-2"-189,6-7 45,-5 1-46,-3 3 45,-29 23-179,25-12-45,-15 15-111,37 7 133,13-17 34,29 35 1,3-35-1,22 12 45,25-2-56,-30-20 72,4-8 1,0-7 17,-5-16-12,25-13 23,-27-13 0,-2-5 112,10-7-129,-11 8 0,-4-1 421,-6-4-136,-15 16-66,-5-5 156,-22-5-314,-2 10 35,-11-17 179,-14 2-102,5 9-156,-15-4 0,-5 1-191,-10 3-156,-20-12-774,29 64 1,4 14-752,6 8 1771,-7 28 0,4 1 0,21-27 0,4 27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4:31.2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22956,'41'47'560,"-5"-3"-527,-22-21-1422,14 48-6119,-8-17 7508,7 13 0,-17-39 0,-5-25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4:31.87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33 0 24289,'-12'65'907,"2"-1"-582,1 19-44,7 14-113,6 2-123,5-6 246,8 1-190,-8-40-79,2 19-11,-7-49 23,-2-13-34,1-2 0,-2-8-280,-1 1-67,0-2-494,0 2-3955,5-2-3551,3-11 8347,9-9 0,-8 5 0,1-2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4:32.89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92 142 20221,'-5'-23'628,"5"3"-628,31 2-12,-1 5-44,38-8-33,-37 13-12,10-1 56,-36 19 180,-10 2-79,-5 11 44,-30 19-100,15-18 281,-24 13 201,33-29-270,-5-3-32,6-22-80,3 2-44,-1-16 280,2-14-336,7 19-11,0-12-157,4 26 56,0 7-437,13 3 516,1 9-34,28 29 67,-24-14 78,3 34-168,-29-37 281,-40 7 44,20-27 371,-34-19-517,45 2-167,4-20-80,32 25 69,4-3 55,26 17-11,-18 5-1052,11 8 249,-57-1 0,37-3 0,-28-4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4:35.4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64 21779,'48'-14'1121,"15"4"-785,26 10-213,-37-2 0,9 0-62,3 0 1,11-2 0,8 1-1,4-1-906,-2 2 1,9 0 0,4 0 0,1 1-1,0-1 1,-6 0 897,1-1 1,-4 0 0,-1 0 0,3 1 0,8 1 4,-8 2 1,9 1 0,7 1 0,1 1 0,-2 0 0,-6 0 0,-9 0-1,-15 0 411,9 0 1,-15 1 0,6 2-476,20 2 1,13 2-1,-7 0 1,-27-2 50,-10 0 3280,-1-1-2933,-59-8-269,-4 0-3317,-2 0 3583,-9-3-5632,-6-4 4395,-12-9 0,25 17 0,6 2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2:35.1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0 304 18574,'13'98'549,"-1"0"0,-2-48 0,0 0-549,2 46 0,0-8 23,5-39-34,1-9 11,-7-19 941,5-16-896,-7-22 16,10-37 1,1-9-84,3-10 22,3-15 0,0-3 22,-3 9-17,-8 29 1,1-2 33,4-3 1,-1 5-18,6-11 56,-3 15 1,0 5-68,-8 22-112,5-1-56,-11 18 12,31 2 111,-1 2 11,39 8 1,16 4-17,-4 1 0,10 1-635,-26-4 1,10 0-1,5 1 1,-3 0 0,-6-1 501,13 2 0,-6-1 0,6-1 127,-11-2 0,9 0 1,1 0-1,-6-2 0,-14 0 28,4-1 1,-6 1-70,4 2 0,4 2 0,-16 0 86,-12 4 67,30 18 34,-41-19 5,18-3 1,2-3-73,1-2 33,35-11-2454,-104-6 2349,-39 0 0,-10 3 0,4-4 1,0 9-1,1-1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14.955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 1 6249,'0'0'0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35.459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1 973 22564,'48'-24'22,"2"0"12,-12 3-34,5-1 11,25-9-67,7 1-29,-22 7 1,0-1 84,31-14-11,-31 12 0,-1-2-1,-7 5 1,2 1 5,15-6 1,4 0-29,15-3 1,-2 4 27,-24 8 1,-3 1 5,4 1 0,-6 0-23,-5-2-10,-17 7-35,11-7 24,-6 4 44,49-23-23,-31 14 57,31-15-57,-41 18 12,-8 6-22,9-6-158,28-9 158,-22 11-51,13-1 0,2 1 84,-9 6-45,31-6 34,-42 14 11,-13 2 0,6 0 22,-7-1-330,37-4 308,-2 0 44,34-4-44,-37 7 0,1 1 23,34-2-23,-36 3 0,3 0 5,12 2 1,-3 0-17,20-2 16,-22 2 1,3-1-1,-12-1 1,-3 0 5,39-3-5,-33 3 0,6-1 16,24 0 0,-1 1-22,-35 1 0,0 0 17,29 0 0,0 0-6,-29 1 0,-5 1-33,31 0 11,-31-1 0,5 1-1,32 0 1,0 0 5,-32 0 1,8 0-513,11 2 0,22 1 1,12 1-1,2 1 1,-8-1-1,-18-1 510,-12 0 1,-12-1 0,11 1-3,7 0 1,14 1 0,7 1-1,1 0 1,-5 0 0,-11 1-759,20 3 1,-11 1 0,-5-1 759,-20-3 1,-4 1-1,3 0 8,19 3 0,3 2 0,-7 1-22,-2 5 0,-6 0 22,-8-2 0,4-1 0,-4 0 0,5 1 0,-1-1 0,-7-2 0,-2-1 0,3 2-8,13 4 1,3 2-1,-2 1 0,-6 1 1,-1 1 0,2 2-1,10 4 1,2 1-1,0 1 615,3-1 0,0 0 0,-1 0-607,-6-4 0,-1 1 0,5 1 802,-6 0 0,4 2 1,2 1-1,-2 2-746,0 3 0,-1 1 0,0 1 0,-1 0-51,-4-2 1,-1-1 0,0 1 0,1 0-109,1 2 0,2 1 0,-2 0 1,-3-3 120,10 4 1,-3-3 0,-2 2 44,-9-2 1,-3 2-1,1 2-30,6 3 1,0 2 0,-4-1-34,-16-7 0,-3-1 0,4 2-48,4 3 0,6 4 1,0-1-1,-8-3 37,14 10 0,-4 1 11,-5-4 0,3 3 0,-4-2 45,6 9 0,-2-4-34,7-3 0,2-2-11,-18-14 0,1 0 0,1 0-8,3-1 1,0-1 0,-6-3 7,-5-2 0,-3-1 311,4 4 0,3 2-322,27 10 0,0 0 5,-23-9 0,2 3 6,11 6 0,8 4 0,-10-4 11,-18-8 1,-2 1-1,4 1 0,6 4 0,-1-2-5,17 5 0,1 0-36,-14-4 0,3 4 0,-3-2 267,14 7 1,-2 1-220,-18-9 1,0 1 0,2 0 37,3-4 0,1 0 0,-3-3-51,11 11 1,-1-2 5,11-2 1,-11-3 10,-30-5-3380,24 23 3358,-11-9-56,1-7 0,0-1 22,-4-6 34,15 7 45,-45-27 56,4 2-101,-2-1-180,17 8-111,21 10 3683,-20-13-3146,10 8 1,6 2-348,-14-8 0,3 0-56,29 15 1,7 1 335,7-3 0,-4-4 157,-31-10 1,-4-2 206,6-2 0,-17-6-800,-35-10 66,-3-1 225,-1 1-516,-2-2-1176,0-8 1658,4-13 0,-3 9 0,4-7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36.02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442 101 18418,'-35'-51'3305,"7"6"-3182,28 41-1165,24 26 1160,16 20 0,5 7 38,-9-6 1,0 2 117,20 24 1,-20-4 812,-64-15-796,-29-9-1793,-38-27 1,-9-9-998,44-1 1,1 1 2251,-32 5 1,11 0 0,34-4 0,14-6-1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37.409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27 1 18059,'-9'50'274,"1"0"1,-1 26-130,38-23 1,11-7 22,-1-12 252,21-17 1,0-17 4,-14-44-223,-16-10 0,-7-3-281,-5 4-492,-11-4 728,-7 72 504,2 56-639,2-32-22,3 33-549,5-34-885,-3-13-3227,4-1 4661,-6-18 0,-5-4 0,-3-2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38.12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60 7 15639,'-42'69'1423,"24"14"-841,59-35-419,11 9 0,3 2-422,8-2-548,-19-8 1,-19-7-438,-37-30-885,-20 2-3114,-9-14 4749,11 0 1357,17-4 1311,50-9 257,53-17-1893,-44 17 0,3-6-236,37-32 1,-7-7-225,-15-3 84,-9 8 1,-14-5 1339,-48-23-1525,-15 44 763,-40 19-68,18 44-201,-8 34 918,38 16-716,23-17 100,19 19-241,34-36 0,14-10-2917,-16-12 0,2-2 1337,18 8 1,-2-7 593,-20-24 0,-12-1 1,-26 11-1,-7-9 1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39.05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15 1 17734,'-7'55'717,"2"-3"-6254,3-13 5548,10-2 1633,34 6 216,12-41-193,-5-7-1701,-16-33-1624,-40 19 1030,7 56 4525,40-12-3371,-10 16 2040,41-104-4572,-57 33 830,3-33 328,-14 75 0,-4-4 0,9 9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39.56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94 207 8669,'41'-39'1815,"0"0"1,23-26 738,-54 32-2161,-23 15-69,-22 5 1301,-47 46-482,37 0 0,7 8-718,15 5 1,10 4-269,12 37-1692,65-48 0,19-16 1535,-24-21 0,-1-5 0,6 10 0,-4-5 0,1-19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39.84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1 15571,'0'75'-60,"1"1"1,-1 0-1,22 3-3234,-10 25 0,10-24 1879,39-97 0,-59 26 0,-10-5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40.06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28 1 17454,'-14'75'3,"0"0"1,80-26 0,17-5-4920,-40 11 1,4-8 4558,28-30 1,13-15 0,-28-3 0,-44 2-1,-26 1 1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41.27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0 503 11874,'32'-52'-191,"0"-1"1,-3 1-1,-3 3-4841,3-24 6516,-13 23 0,0-1 2570,3-28-3236,-55 42 243,12 31-781,-20 58 0,3 26-78,28-25 0,5 3-57,-7 38 1,6 1-96,11-33 1,5-2-40,8 17 0,3-9-11,-1-19 3796,18 8-3707,-16-79-89,1 0 56,34-32-78,-19 33-68,24-7 79,-29 34-34,-2 6 12,-11 26 89,-8-10 22,-12 17-56,-31-8-190,0-11 168,-16 4-33,18-18-752,32-11 472,68-18 301,28-8 12,-39 11 0,1-3 118,7-10 0,-7-4 521,-5-24-337,-24 4 0,-10-2-313,-18-1-67,-28-4 201,-42 78 337,11 22-444,16-2 1,17 4-314,42 0 0,23-5 297,32-3 0,10-10 0,-20-4 0,-1-8 0,7-12 0,-1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2:35.74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 0 20221,'1'84'953,"-2"-7"-953,-3-28-134,2-2-752,1-6 886,20 10 0,-14-28 0,14 6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41.960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0 20300,'8'63'975,"2"4"-740,-2 2 4,-5 0 0,-2 14 0,0-8-556,0-23 1,-2 1 316,1 17 0,-1 8 0,-3-18 151,-4-23-151,4-20 124,1-5 21,34-43-358,-3 8 12,27-26 705,7 3-493,-19 19 0,-1 1-56,11-10-179,6 30 314,-57 29 22,0 25 11,-2 16-280,-10 15-313,4-16-2578,-9-5-728,10-56-1188,10-13 4964,34-37 0,-21 25 0,18-12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42.38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0 126 19930,'32'49'1608,"0"1"0,-22 25-2034,-13 5 0,-13-11-1378,-15-47 1020,38-66 862,27-38 1,8-7 111,-18 40 1,1 1 195,12-21 1,-5 11 599,-16 38-986,-9 11-224,-3 6 224,-4 11 739,2 23-257,1 4 106,1 17 1,0 5-331,-1 8-640,0 6 1,-1-3-526,-3-16-8924,-5 21 9700,0-59 1,0-1-1,2-13 1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42.57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11 13700,'74'-2'96,"-1"1"0,-37-7 1,38 13-1,0-1 1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43.19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16 1 19975,'-9'72'2061,"3"-2"-7026,6-19 5167,1 0 1363,3-1-1374,1-5 1027,1 4-905,-1-16 976,5-8-616,19-39-539,28-34-33,4-9-129,-7 7 0,-2 3-207,-5 5-2578,16-14-380,-53 49-1356,-9 9 4549,-25 20 0,15-12 0,-15 10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43.477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1 112 17420,'84'-25'2263,"1"0"1,-11 30-2264,-18-72 582,-94 99 1,-16 19-583,9 1-56,5 0 0,9 1-347,24-8-1569,58 5-2017,2-22 3989,18-14 0,3-8 0,-14-4 0,25-8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44.007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152 429 19034,'73'2'1243,"-21"7"-855,-81 26 1,-37 18 0,12-7-1420,14 2 174,-16 25 0,24-16 504,89-71 0,27-27-118,-13 6 0,0-10 321,-11-2 1,-1-7 0,-9-4 1101,-4-24 1,-11-2-1314,-9 3 0,-7 6 1090,0-22-483,-26 58 867,-22 69 1,-8 30-1025,11-1 1,2 10-1,1 0-1058,-1-3 0,1 1 0,3 0 405,4 4 0,3 2 0,9-8-4352,12-2 1,6-11 4402,3-9 1,-3-15-1,-15-29 1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46.529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414 0 16457,'-27'45'776,"0"1"1,2-3 0,-1 4-480,-12 29 0,1 2-258,12-29 0,0 3-84,-8 17 0,-3 9 1,5-13-964,-4 6-1502,-11 16 2510,43-93 0,3 4 0,3-15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46.73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0 15795,'87'11'0,"0"-1"0,0 1 0,0-1 0,0 1 0,0-1 0,-4 0 0,1 1 0,-1-1 0,1 0 0,-1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47.19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368 77 14686,'-23'46'1359,"0"-1"1,-9 8 0,-1-6-1091,-12 1-169,-5-9 1,-3-4-1423,7-13-1546,-16-6 1198,124-87 1670,-14 18-1274,15-4 0,5-1 2316,-25 20 0,-1 3 801,8-6 0,-3 4-1810,3 0 785,-22 78-638,-36 8 133,-7 46-145,-3-40 0,-3-3-168,-4 11-1238,3-10 0,0-7-768,7-21 2766,3-3-760,9-31 0,3 6 0,0-6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47.357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15 6 14238,'-15'-6'1076,"60"43"-2492,20-12 1,-21 14 0,-25-31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2:35.98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15504,'96'23'554,"-1"-12"1,-5-2 0,-28-2-1,1-4 1,-1-1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47.69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235 1 11549,'46'37'3899,"0"1"0,42-14-3199,-31-17 1,-3-9 363,-1-22-940,-71 26-208,-24 33 0,-20 28 0,-5 9 0,11-13-3104,8-11 0,0 2 3188,-4 6 0,-9 12 0,4-4 0,16-19 0,14-15 0,33-27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48.580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0 294 8599,'89'-30'1300,"-5"-5"-1300,-23-7 1866,-5-3 1294,5-18 197,-55 13-3357,-8 22 67,-43 44 0,-12 21-67,2 20-135,16 20 1,18 2 179,40-23 39,35-6 0,11-11-6,5-27 266,-12-8 1,-7-2-121,-30-2 590,-12 2-814,-20 9 112,-7 9-44,-14 10-404,77 39 380,-18-40 835,28-6 1,4-10 6,-20-19-841,4-10-146,-71 15 90,0 9 11,-25 2-2499,8 10 2398,28-10-2353,55-30 1524,-6-7-22,31-29-4124,-69-10 5076,-19 33 0,2-9 0,-2 40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48.89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81 0 19583,'-21'46'601,"0"0"0,5 14 1,3-3-1140,3 3 930,16-1-257,16-77 548,34-63-358,-18 27-409,2 9 0,2 8-376,-3 23 460,47 11 0,4 5 0,-38 1 0,16 2 0,-1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50.59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333 0 15056,'-71'9'1950,"7"4"-1581,21-3-44,3 7-22,4 2 100,2 13 292,19 44-382,6-20-145,13-5 1,0 3-506,-18 37 1,2-33-2487,10-17 2677,10-48 348,35-10 0,10-1 67,-6 9 78,17-2 0,-1-1-179,-17 0 337,26-10 111,-31-1-168,-16 7-314,-1-2 12,-16 9-225,-4 0 68,-2 1 11,-13-6-33,-15 1-1,-6 1 34,-13 2-112,-25 11 34,27 9 10,-32 26 46,53 1-4053,17 33 3772,77-22-639,9-23 0,9-7 1228,-9-8 0,0-5-118,6-3 0,-9-7 1591,-5-17-1412,-54 9 23,-7-5 370,-12 11 1711,0 4-2485,0 2 1873,0 7-1839,-3 4 67,-1 8 0,-8 34-55,4-17 122,-6 34-22,8-40 56,0 4-67,2-19 56,3-6 78,0-4-202,2-41-133,6 5-80,15-30 1,6-5 90,4 10-1,-2 4 0,4 7-1019,9 23 717,-11 12-527,11 4 919,31 24 0,-46-13 0,31 13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50.78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 10966,'0'0'0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51.07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91 1 17095,'4'5'3317,"-1"-1"-3306,-3-4 2566,-37 95-2577,21-54-331,-10 16 1,8-1 330,27-25 0,-9-15 0,16-7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51.24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 16927,'24'51'-1730,"-30"-26"1,2-27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51.77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0 218 17633,'90'-38'777,"-1"-1"1,1 1 0,-8 9 0,-2 2-1,-41 3-1079,-53 1 257,-69 55 45,29-5-897,1 21 1,11 7-291,34-1-80,26 30-1674,39-63 0,14-12 2941,-15 1 0,4-5 1385,17-8 1,8-6 0,-10-2-938,-19 1 0,-6-8 2017,34-36 0,-29-6-705,-70 17-976,-12-6-684,-2 84 1,4 26-68,22-13 1,8 4-269,9 27 0,7-6 213,16-12-1530,-77-31 0,-23-10 1552,0-17 0,-4-8 0,-14 5 0,3-1 0,-12-2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03.54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0 7829,'60'51'421,"-1"-1"0,1 1 0,-1-3 1,2-2-1,5-3-205,19-1 1,8-6 0,3 0-411,-18-9 1,1-2 0,4 2 0,3 2 176,-10 0 0,4 2 0,3 2 1,0 0-1,-3-1 0,-4-2-1046,10 3 1,-3-3 0,-3 1 0,0 3 524,4 6 0,2 3 1,-4 0-1,-11-3 538,15 14 0,-25-12 0,-38-25 0,-38-27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53.179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232 35 13779,'-35'-5'3003,"7"0"-1043,24 5-1489,-1 0 134,-39 15-605,12-1 0,-26 16-594,33 23 493,28-22-1300,81 14 1401,-21-45 39,-8-2 1,-4-8 173,-8-31-213,-22 8-258,-6-11-840,-46 7 1020,13 18 11,-24-1 44,20 19 12,10 1-157,2 0-1905,8 0 739,4 4 124,9 0-2857,29 7 4067,1-4 1614,21 3 5052,0-5-6285,-30-1 90,3-2 1064,-33-2 247,-2 1-1771,0 1 359,-10 28-79,6-5 415,-7 46-504,12-12-23,11 13 45,-5-29 650,8-16 33,2-43-907,1-9-157,17-35 1,3-7 212,-9 3-4785,21-1 1,4 11 4728,-15 33 0,14 10 0,-30 11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2:36.15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85 0 17532,'-47'48'67,"9"0"-515,49-7-1524,6 1-2644,15-4 3553,7-4 0,-35-28 0,-9-8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53.53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166 0 14540,'-71'67'987,"16"-10"-909,47-30 1143,20-4 852,65-10 549,-11-26-1905,23-4 157,-50-47-885,-39 32-179,-15-15-1245,-72 35-234,29 10 1669,4 8 0,5 3 0,21-3 0,4 10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53.91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0 5949,'10'2'3262,"-1"32"189,-9-11-1804,0 52 62,0-43-1227,0 12 426,0-34 29,0-6-825,0-2 2022,0 1-2638,0 6-2409,0 19-897,0-3-2072,0 6 5882,0-18 0,0-7 0,0-4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54.24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0 18216,'10'92'437,"-1"-4"-1233,-9-34-2532,0-16 3261,0-40 67,0-21 1389,0-8 34,0-6-2184,0 13-752,0 14 1513,0 10 0,0 0 0,0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54.52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0 10921,'10'14'4326,"-1"2"-4170,-9-6-44,0 3-112,0-4-302,0-1 302,0-10 0,0-4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06.125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35 0 23247,'-13'44'-112,"2"-8"33,6-24 68,1-2-78,3 18 44,1-7-146,0 17-392,9-2 326,1-10 156,11 3 157,31-12-23,-18-8-33,23 0 23,-21-5 10,-11-2 12,3 0 314,-4-2-158,-9-1 382,8-19-560,-17 8-46,8-29 460,3 5-280,-7 6-101,1-5-22,-22 21-23,-6-5-101,-48-9-11,19 12-78,-31-7-3059,4 23-583,35 13 2973,-1 32 0,36-21 0,14 13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06.940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244 0 21454,'-28'23'-123,"-12"21"123,14-7 0,-9 17 0,4 3-11,-6 3-79,13-17 213,2-11-67,22-34-33,4-6-57,6-12-324,3-2-808,4-9-55,11-9 1602,15-15 437,-7 12 167,1 2-985,-26 30-716,-9 18 503,-8 21 67,3 26 370,10-4 336,30-6-403,20-45-112,23-24-443,-35-1 1,-4-2-433,12-8 830,-20-1 0,-30 31 0,-12 2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07.43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237 0 18350,'-53'46'784,"6"-3"-772,1 26-192,19-25-3966,-16 42 1637,32-59-1570,1 5 4079,12-28 0,-3-4 0,0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07.775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58 1 13947,'23'67'1582,"1"1"1,-1 0 0,13 14-1,-19-18-1582,-46-34-851,-9-36 851,-12-1 0,19 0 0,-2 2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08.700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396 1 18328,'-57'65'1053,"12"-14"0,-2 1-1019,-20 17-169,28-27 1,0-1-3732,-21 15 3866,40-45 0,-1 1 0,21-18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09.005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 15056,'11'82'1271,"-1"-1"1,1 1 0,1 1 0,-2-12 0,-4 7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2:14.45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 1 20647,'-5'55'964,"-1"-1"-964,14 7 0,2-2 0,-8-14 0,18 48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2:36.44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283 0 16692,'-51'86'0,"-1"-1"0,0 0 0,10-16 0,-1-1 0,0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09.37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 21062,'42'29'45,"0"1"0,14 9-3452,15-3 3407,-51-27 0,2-1 0,-22-8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09.835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0 17992,'85'48'-2521,"-11"-7"1105,-35-26 1,-32-11 0,2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10.39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53 104 19235,'49'64'998,"-48"-82"-377,45 43 1,5-3 566,-37-80-639,-13 5-549,-9 16-684,-39 1-604,11 29 1288,-38 1 0,51 7 0,-4 1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14.50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1648 1 20468,'-31'74'911,"-1"0"0,14-23 1,-9 6-770,-10 0 1,-15 13-1,-10 9 1,-7 4-1,-2 2 1,1-5-1,7-7-122,3-7 1,1-4 0,0-3-1,0 0 1,-1 2 0,-1 4-388,4-1 0,-2 4 0,-2 3 0,-1 1 0,2-1 0,0-3 0,4-5 1,3-8-2092,-18 15 0,1-4 1,8-13-1,15-18 2456,7-18 0,46-36 1,4-1-1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15.027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0 246 18384,'76'-33'578,"-1"1"1,1 0 0,0 0 0,-1 0 0,-17 2 0,1 8-1908,28 6 1,22 3 0,-8 9 0,-40 18 914,-51 44 198,1 19 1,0-11-1,-7-52 1,-1 21-1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16.25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303 91 18283,'5'-29'2498,"-19"-4"-2498,-6 20-11,-16-2 11,7 22 202,-13 25 0,0 11 0,-6 29-124,8-2 0,9 1-78,25 2 493,64 2-381,23-64-459,-11-14 0,1-5-1412,23-9-4538,-16-11 6297,-57 21 0,-17 6 0,-4 1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16.85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0 19538,'11'70'354,"-1"-1"1,0 0 0,-1 16-915,3 1 0,-7-29 22,-15-75-156,1-62 1601,7 29 1,1-2-1,6-43-649,2 17-135,21 61 762,29 60-246,-4 6-516,-15 8 1,-5 7-662,-5 27-1815,-8 4-7478,-14-48 8325,-11-29 1,11-9 0,-4-7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17.07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73 21230,'83'-20'0,"-1"0"0,-16 4 0,0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17.80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0 18014,'35'19'2779,"2"17"-2308,-22-5-135,5 17 156,8 28-469,-6-18-180,7 15-145,-16-41-1233,-5-28-3855,-11-27 2634,1 3 2756,-7-14 0,11 37 0,-1-1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18.335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1 343 12647,'94'15'3276,"1"0"1,-1 0 0,-9-36-2677,8 27 0,19 8 1,-41-24-131,-72-73-447,-8 38 425,-21-15 0,-8 1-852,-10 15-9075,-15-31 9479,45 65 0,12 9 0,4 1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2:36.57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14944,'69'59'916,"-1"-1"1,-18-1 0,5-24-1,0 0 1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19.39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194 319 19885,'-35'13'796,"-2"1"-325,-17 9-236,-2 21-1300,44 50 886,21-59-975,87-25 711,-53-64 1,-15-22 1685,-20-9 1,-12-3-135,5 14 1,-9 6-953,-23 6 0,-2 21-169,19 38 920,53 49-701,-6-3 1,4 5-365,7 4 0,3 1-3715,8 6 1,-4-6 3871,3 0 0,-12-19 0,-36-34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19.77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110 1 21835,'-1'72'399,"74"-50"1,-15-10 0,-138-2 0,1 1-1,-1-1 1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21.305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85 18250,'69'22'703,"1"0"0,0 0 0,21 16 0,-23-18-681,-51-31 34,-14 9 1132,9-21-415,-6-1-549,5-3 729,-10 6-438,-1 15 56,-3 0-223,-2-2 403,-5 0-315,2 2-413,-2 1-258,-4-5 156,1-1-178,-12-6 133,7 7-413,-12 1-3609,-24 5 3298,-30 31 0,66-47 0,10 19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22.13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0 21409,'11'71'0,"0"-1"0,-2-9 0,-1 1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22.77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106 284 8254,'-29'-79'3276,"-1"1"1,1 0 0,12 30 5729,17 47-9353,0 1-225,16 12 606,35 21-56,4 1 22,25 9 11,-2-10-56,-8-4-1653,-21-7 1,-3-1 1697,-5-2 0,-1 1 0,-42-22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23.10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86 21566,'64'-22'126,"-1"1"0,-19 22 0,25-44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23.47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1 21510,'55'40'-3277,"0"1"0,1-1 0,-19 20 1464,62-21 1,-15-22-1,-80-18 1,-4 2-1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24.02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1 17745,'12'55'2002,"0"0"0,71-35 0,-4 1-1980,-82 42 1,1-2-847,88-42 0,12-24 824,-41-7 0,14 5 0,-57-3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25.640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14 12 23784,'-8'59'1334,"2"20"-1345,21-37 246,15 4-112,25-29-67,9-20 11,-9-2-56,2-9-67,-27 2 12,14-11 88,-22 5-111,6-20 146,-19-15-35,-2 17-32,-5-6 22,-3 35-292,-2 5 370,2 0-101,-1 2-112,2 5 516,11 34-247,4-5 258,27 30-1917,6-29-2408,-11-12 3899,-10-14 0,-26-9 0,-2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26.61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1 260 23684,'30'-1'1299,"1"4"-862,-4 9-33,4 1-135,4 3 504,57 21-459,-27-11-292,17 5 46,-52-19 626,-30-11-593,-54-9-135,-6-28 90,-22-10-11,31-3 11,23-20-246,22 27-1,-2-11-134,11 23-381,2 18-5692,8-1 6398,10-9 0,-11 9 0,6-3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2:37.2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18 19280,'36'-10'258,"1"2"627,28 25-773,-28 1 45,15 18 168,-48 13-246,-14-12 55,-12 9-168,-10-11-89,15-18-1132,62 4-8576,44-19 8118,6 1 1,-17-2 0,-62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27.57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63 21129,'18'48'2543,"-1"-4"-1780,7-7-495,-5-6 449,19 26-369,-15-13-528,9 26-1097,-15-44 358,-26-33 427,-6-44 167,-22-31 325,1-8 694,6 8-279,8 19-203,9 24-268,12 34 90,17 11 191,4 5 491,34 19 159,2 7-248,24 21-638,-22-13-4023,12 12 2319,-45-33 1715,-4 13 0,-12-30 0,-7 6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27.89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0 191 20669,'81'-50'694,"0"0"1,-16 15 0,-14 4 0,-28 7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29.39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1 26227,'28'81'332,"2"-11"1,7 11 0,-1-8-300,-1-18 1,1 0 22,-1 11 0,4 6 0,5-21 274,20-30 1,1-22-751,-16-14 0,0-9-286,19-7 0,-6-6-3115,1-36 952,-46 31-2419,-33 19 5288,-19 23 0,33 0 0,7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29.760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1 223 18462,'65'-58'1149,"0"-1"1,-14 16 0,-10 7 0,-20 9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31.78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30 779 20367,'51'-52'1180,"0"-1"0,-4 14 1,-18 5-1092,-45-1-78,3 28-11,-3 3-22,-6 4 146,-11 0-135,9 0 11,-1 0 100,18 0-200,-5 4-58,-1 7 214,-6 21-45,11-6 174,38 21 1,13-1-52,-1-16-112,8 6 1,6-5 570,31-29-537,-41-6 0,29-4-56,-39-9-145,20-37-135,-16 3-191,4-36 124,-34 15 184,-9 13 1,-3-1 128,-7-22-1679,-5 18 1,-3 4 1712,-9 9-6,-13 8 1,-3 5 94,11 13-10,-29-14-46,46 35-66,6 3-23,-1 0 3152,-6 26-2961,9 15 384,-6 40-491,15-21 0,10 3-28,18 13 0,9-2-17,-4-10 1,11-12 55,43-16 0,4-20-39,-5-21 22,-24-17 1,-6-9 78,-11-32 224,-13 10-135,2-12-33,-22 28-23,-11 20-526,-11 34 303,-1 36-1502,21 25 1579,23-25 214,12-58 0,5-19 829,9-29-684,-21 13 0,-9 1-537,-25 9 346,-5 49 113,9 8-22,13 20 481,32 34-112,-9 8-498,-18-29 0,-4 3-96,-8-5 1,-4 0-1,2 37-44,-4-26-23,-8-18-314,-49-16 359,3-10-168,-6-14 0,-5-4-297,1-4 1,1-1 340,-25 1 124,2 3 33,85-52 1,27-16-1938,23-6 1,9-2 1573,-14-7 0,3 2-4586,21 2 1,-11 19 2832,-43 37 1,-7 6 0,-18 12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33.52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54 1 25230,'-27'41'106,"11"13"1,6 0 73,10-18 88,4 50 438,50-63-706,-26-12 123,65 12 12,-40-24-68,34-7-840,-47 0-3888,-11-9 4661,-43 5 0,10 5 0,-9-5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5:59.033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0 1 17700,'0'0'0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4:26.0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43 942 21644,'53'-3'179,"-1"-1"1,30-4-91,10-10 57,-25-5 0,0-5 84,-19 6 0,-1-1-96,15-4 0,-2-1 292,13-14-146,-30 14-246,33-25-12,-15 11 0,1-4 79,-16 5 1,-4-3-30,11-11 1,-17-5-34,-40 7 1,-12 3-18,-2-22 56,-12 25 1,-3 7-23,10 17 22,-22-14-78,28 26-157,-19 0-22,-4 8 78,-43 13 113,17-1-24,-23 12-10,15 9 11,-1 7 0,5 1-23,14-1-11,18 2 45,13-7 0,-3 13 157,-7 27-101,11-23 0,-15 30 134,3-10-44,-4 11-73,10-11 0,2 1-40,9-22 1,2-1-12,-2 8 1,8 2 173,14 7 0,17 0-1662,35 7 0,11 0 1516,-25 0 0,9-3-337,27-17 1,18-7-1,-12-12 427,-33-16 0,2-7-682,38-8 0,15-8 1,-11-5 546,-26-3 1,1-7-279,11-6 0,15-8 0,0-1 0,-14 5 279,-3-1 0,-3 1 297,8-4 0,5-2 0,-19 8-303,-18 8 148,-12 4-1100,-51 18-628,-9 0 326,-9 0-8577,-3 0 9599,-3-13 1,32 22 0,8-5-1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4:30.76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296 110 20513,'-27'23'324,"-2"-2"-189,6-7 45,-5 1-46,-3 3 45,-29 23-179,25-12-45,-15 15-111,37 7 133,13-17 34,29 35 1,3-35-1,22 12 45,25-2-56,-30-20 72,4-8 1,0-7 17,-5-16-12,25-13 23,-27-13 0,-2-5 112,10-7-129,-11 8 0,-4-1 421,-6-4-136,-15 16-66,-5-5 156,-22-5-314,-2 10 35,-11-17 179,-14 2-102,5 9-156,-15-4 0,-5 1-191,-10 3-156,-20-12-774,29 64 1,4 14-752,6 8 1771,-7 28 0,4 1 0,21-27 0,4 27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4:31.2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22956,'41'47'560,"-5"-3"-527,-22-21-1422,14 48-6119,-8-17 7508,7 13 0,-17-39 0,-5-25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2:38.46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19885,'51'9'-45,"13"1"1,4 0-5884,25 0 2034,-26-1 1,-4-2 2478,-3-7 0,-52 1 0,-11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4:31.87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33 0 24289,'-12'65'907,"2"-1"-582,1 19-44,7 14-113,6 2-123,5-6 246,8 1-190,-8-40-79,2 19-11,-7-49 23,-2-13-34,1-2 0,-2-8-280,-1 1-67,0-2-494,0 2-3955,5-2-3551,3-11 8347,9-9 0,-8 5 0,1-2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4:32.89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92 142 20221,'-5'-23'628,"5"3"-628,31 2-12,-1 5-44,38-8-33,-37 13-12,10-1 56,-36 19 180,-10 2-79,-5 11 44,-30 19-100,15-18 281,-24 13 201,33-29-270,-5-3-32,6-22-80,3 2-44,-1-16 280,2-14-336,7 19-11,0-12-157,4 26 56,0 7-437,13 3 516,1 9-34,28 29 67,-24-14 78,3 34-168,-29-37 281,-40 7 44,20-27 371,-34-19-517,45 2-167,4-20-80,32 25 69,4-3 55,26 17-11,-18 5-1052,11 8 249,-57-1 0,37-3 0,-28-4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4:35.4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64 21779,'48'-14'1121,"15"4"-785,26 10-213,-37-2 0,9 0-62,3 0 1,11-2 0,8 1-1,4-1-906,-2 2 1,9 0 0,4 0 0,1 1-1,0-1 1,-6 0 897,1-1 1,-4 0 0,-1 0 0,3 1 0,8 1 4,-8 2 1,9 1 0,7 1 0,1 1 0,-2 0 0,-6 0 0,-9 0-1,-15 0 411,9 0 1,-15 1 0,6 2-476,20 2 1,13 2-1,-7 0 1,-27-2 50,-10 0 3280,-1-1-2933,-59-8-269,-4 0-3317,-2 0 3583,-9-3-5632,-6-4 4395,-12-9 0,25 17 0,6 2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14.955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 1 6249,'0'0'0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35.459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1 973 22564,'48'-24'22,"2"0"12,-12 3-34,5-1 11,25-9-67,7 1-29,-22 7 1,0-1 84,31-14-11,-31 12 0,-1-2-1,-7 5 1,2 1 5,15-6 1,4 0-29,15-3 1,-2 4 27,-24 8 1,-3 1 5,4 1 0,-6 0-23,-5-2-10,-17 7-35,11-7 24,-6 4 44,49-23-23,-31 14 57,31-15-57,-41 18 12,-8 6-22,9-6-158,28-9 158,-22 11-51,13-1 0,2 1 84,-9 6-45,31-6 34,-42 14 11,-13 2 0,6 0 22,-7-1-330,37-4 308,-2 0 44,34-4-44,-37 7 0,1 1 23,34-2-23,-36 3 0,3 0 5,12 2 1,-3 0-17,20-2 16,-22 2 1,3-1-1,-12-1 1,-3 0 5,39-3-5,-33 3 0,6-1 16,24 0 0,-1 1-22,-35 1 0,0 0 17,29 0 0,0 0-6,-29 1 0,-5 1-33,31 0 11,-31-1 0,5 1-1,32 0 1,0 0 5,-32 0 1,8 0-513,11 2 0,22 1 1,12 1-1,2 1 1,-8-1-1,-18-1 510,-12 0 1,-12-1 0,11 1-3,7 0 1,14 1 0,7 1-1,1 0 1,-5 0 0,-11 1-759,20 3 1,-11 1 0,-5-1 759,-20-3 1,-4 1-1,3 0 8,19 3 0,3 2 0,-7 1-22,-2 5 0,-6 0 22,-8-2 0,4-1 0,-4 0 0,5 1 0,-1-1 0,-7-2 0,-2-1 0,3 2-8,13 4 1,3 2-1,-2 1 0,-6 1 1,-1 1 0,2 2-1,10 4 1,2 1-1,0 1 615,3-1 0,0 0 0,-1 0-607,-6-4 0,-1 1 0,5 1 802,-6 0 0,4 2 1,2 1-1,-2 2-746,0 3 0,-1 1 0,0 1 0,-1 0-51,-4-2 1,-1-1 0,0 1 0,1 0-109,1 2 0,2 1 0,-2 0 1,-3-3 120,10 4 1,-3-3 0,-2 2 44,-9-2 1,-3 2-1,1 2-30,6 3 1,0 2 0,-4-1-34,-16-7 0,-3-1 0,4 2-48,4 3 0,6 4 1,0-1-1,-8-3 37,14 10 0,-4 1 11,-5-4 0,3 3 0,-4-2 45,6 9 0,-2-4-34,7-3 0,2-2-11,-18-14 0,1 0 0,1 0-8,3-1 1,0-1 0,-6-3 7,-5-2 0,-3-1 311,4 4 0,3 2-322,27 10 0,0 0 5,-23-9 0,2 3 6,11 6 0,8 4 0,-10-4 11,-18-8 1,-2 1-1,4 1 0,6 4 0,-1-2-5,17 5 0,1 0-36,-14-4 0,3 4 0,-3-2 267,14 7 1,-2 1-220,-18-9 1,0 1 0,2 0 37,3-4 0,1 0 0,-3-3-51,11 11 1,-1-2 5,11-2 1,-11-3 10,-30-5-3380,24 23 3358,-11-9-56,1-7 0,0-1 22,-4-6 34,15 7 45,-45-27 56,4 2-101,-2-1-180,17 8-111,21 10 3683,-20-13-3146,10 8 1,6 2-348,-14-8 0,3 0-56,29 15 1,7 1 335,7-3 0,-4-4 157,-31-10 1,-4-2 206,6-2 0,-17-6-800,-35-10 66,-3-1 225,-1 1-516,-2-2-1176,0-8 1658,4-13 0,-3 9 0,4-7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36.02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442 101 18418,'-35'-51'3305,"7"6"-3182,28 41-1165,24 26 1160,16 20 0,5 7 38,-9-6 1,0 2 117,20 24 1,-20-4 812,-64-15-796,-29-9-1793,-38-27 1,-9-9-998,44-1 1,1 1 2251,-32 5 1,11 0 0,34-4 0,14-6-1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37.409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27 1 18059,'-9'50'274,"1"0"1,-1 26-130,38-23 1,11-7 22,-1-12 252,21-17 1,0-17 4,-14-44-223,-16-10 0,-7-3-281,-5 4-492,-11-4 728,-7 72 504,2 56-639,2-32-22,3 33-549,5-34-885,-3-13-3227,4-1 4661,-6-18 0,-5-4 0,-3-2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38.12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60 7 15639,'-42'69'1423,"24"14"-841,59-35-419,11 9 0,3 2-422,8-2-548,-19-8 1,-19-7-438,-37-30-885,-20 2-3114,-9-14 4749,11 0 1357,17-4 1311,50-9 257,53-17-1893,-44 17 0,3-6-236,37-32 1,-7-7-225,-15-3 84,-9 8 1,-14-5 1339,-48-23-1525,-15 44 763,-40 19-68,18 44-201,-8 34 918,38 16-716,23-17 100,19 19-241,34-36 0,14-10-2917,-16-12 0,2-2 1337,18 8 1,-2-7 593,-20-24 0,-12-1 1,-26 11-1,-7-9 1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39.05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15 1 17734,'-7'55'717,"2"-3"-6254,3-13 5548,10-2 1633,34 6 216,12-41-193,-5-7-1701,-16-33-1624,-40 19 1030,7 56 4525,40-12-3371,-10 16 2040,41-104-4572,-57 33 830,3-33 328,-14 75 0,-4-4 0,9 9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39.56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94 207 8669,'41'-39'1815,"0"0"1,23-26 738,-54 32-2161,-23 15-69,-22 5 1301,-47 46-482,37 0 0,7 8-718,15 5 1,10 4-269,12 37-1692,65-48 0,19-16 1535,-24-21 0,-1-5 0,6 10 0,-4-5 0,1-19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2:38.66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15280,'0'14'2207,"0"34"1,1 8-2208,1-7 0,9 42 0,2 0 0,-5-45 0,15 36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39.84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1 15571,'0'75'-60,"1"1"1,-1 0-1,22 3-3234,-10 25 0,10-24 1879,39-97 0,-59 26 0,-10-5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40.06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28 1 17454,'-14'75'3,"0"0"1,80-26 0,17-5-4920,-40 11 1,4-8 4558,28-30 1,13-15 0,-28-3 0,-44 2-1,-26 1 1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41.27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0 503 11874,'32'-52'-191,"0"-1"1,-3 1-1,-3 3-4841,3-24 6516,-13 23 0,0-1 2570,3-28-3236,-55 42 243,12 31-781,-20 58 0,3 26-78,28-25 0,5 3-57,-7 38 1,6 1-96,11-33 1,5-2-40,8 17 0,3-9-11,-1-19 3796,18 8-3707,-16-79-89,1 0 56,34-32-78,-19 33-68,24-7 79,-29 34-34,-2 6 12,-11 26 89,-8-10 22,-12 17-56,-31-8-190,0-11 168,-16 4-33,18-18-752,32-11 472,68-18 301,28-8 12,-39 11 0,1-3 118,7-10 0,-7-4 521,-5-24-337,-24 4 0,-10-2-313,-18-1-67,-28-4 201,-42 78 337,11 22-444,16-2 1,17 4-314,42 0 0,23-5 297,32-3 0,10-10 0,-20-4 0,-1-8 0,7-12 0,-1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41.960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0 20300,'8'63'975,"2"4"-740,-2 2 4,-5 0 0,-2 14 0,0-8-556,0-23 1,-2 1 316,1 17 0,-1 8 0,-3-18 151,-4-23-151,4-20 124,1-5 21,34-43-358,-3 8 12,27-26 705,7 3-493,-19 19 0,-1 1-56,11-10-179,6 30 314,-57 29 22,0 25 11,-2 16-280,-10 15-313,4-16-2578,-9-5-728,10-56-1188,10-13 4964,34-37 0,-21 25 0,18-12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42.38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0 126 19930,'32'49'1608,"0"1"0,-22 25-2034,-13 5 0,-13-11-1378,-15-47 1020,38-66 862,27-38 1,8-7 111,-18 40 1,1 1 195,12-21 1,-5 11 599,-16 38-986,-9 11-224,-3 6 224,-4 11 739,2 23-257,1 4 106,1 17 1,0 5-331,-1 8-640,0 6 1,-1-3-526,-3-16-8924,-5 21 9700,0-59 1,0-1-1,2-13 1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42.57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11 13700,'74'-2'96,"-1"1"0,-37-7 1,38 13-1,0-1 1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43.19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16 1 19975,'-9'72'2061,"3"-2"-7026,6-19 5167,1 0 1363,3-1-1374,1-5 1027,1 4-905,-1-16 976,5-8-616,19-39-539,28-34-33,4-9-129,-7 7 0,-2 3-207,-5 5-2578,16-14-380,-53 49-1356,-9 9 4549,-25 20 0,15-12 0,-15 10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43.477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1 112 17420,'84'-25'2263,"1"0"1,-11 30-2264,-18-72 582,-94 99 1,-16 19-583,9 1-56,5 0 0,9 1-347,24-8-1569,58 5-2017,2-22 3989,18-14 0,3-8 0,-14-4 0,25-8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44.007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152 429 19034,'73'2'1243,"-21"7"-855,-81 26 1,-37 18 0,12-7-1420,14 2 174,-16 25 0,24-16 504,89-71 0,27-27-118,-13 6 0,0-10 321,-11-2 1,-1-7 0,-9-4 1101,-4-24 1,-11-2-1314,-9 3 0,-7 6 1090,0-22-483,-26 58 867,-22 69 1,-8 30-1025,11-1 1,2 10-1,1 0-1058,-1-3 0,1 1 0,3 0 405,4 4 0,3 2 0,9-8-4352,12-2 1,6-11 4402,3-9 1,-3-15-1,-15-29 1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46.529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414 0 16457,'-27'45'776,"0"1"1,2-3 0,-1 4-480,-12 29 0,1 2-258,12-29 0,0 3-84,-8 17 0,-3 9 1,5-13-964,-4 6-1502,-11 16 2510,43-93 0,3 4 0,3-15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2:38.98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121 0 22048,'-8'90'851,"-7"-7"1,-2 1-1905,-7 11-3754,3-2 0,3-3 4807,8-15 0,3-6 0,7-47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46.73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0 15795,'87'11'0,"0"-1"0,0 1 0,0-1 0,0 1 0,0-1 0,-4 0 0,1 1 0,-1-1 0,1 0 0,-1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47.19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368 77 14686,'-23'46'1359,"0"-1"1,-9 8 0,-1-6-1091,-12 1-169,-5-9 1,-3-4-1423,7-13-1546,-16-6 1198,124-87 1670,-14 18-1274,15-4 0,5-1 2316,-25 20 0,-1 3 801,8-6 0,-3 4-1810,3 0 785,-22 78-638,-36 8 133,-7 46-145,-3-40 0,-3-3-168,-4 11-1238,3-10 0,0-7-768,7-21 2766,3-3-760,9-31 0,3 6 0,0-6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47.357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15 6 14238,'-15'-6'1076,"60"43"-2492,20-12 1,-21 14 0,-25-31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47.69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235 1 11549,'46'37'3899,"0"1"0,42-14-3199,-31-17 1,-3-9 363,-1-22-940,-71 26-208,-24 33 0,-20 28 0,-5 9 0,11-13-3104,8-11 0,0 2 3188,-4 6 0,-9 12 0,4-4 0,16-19 0,14-15 0,33-27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48.580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0 294 8599,'89'-30'1300,"-5"-5"-1300,-23-7 1866,-5-3 1294,5-18 197,-55 13-3357,-8 22 67,-43 44 0,-12 21-67,2 20-135,16 20 1,18 2 179,40-23 39,35-6 0,11-11-6,5-27 266,-12-8 1,-7-2-121,-30-2 590,-12 2-814,-20 9 112,-7 9-44,-14 10-404,77 39 380,-18-40 835,28-6 1,4-10 6,-20-19-841,4-10-146,-71 15 90,0 9 11,-25 2-2499,8 10 2398,28-10-2353,55-30 1524,-6-7-22,31-29-4124,-69-10 5076,-19 33 0,2-9 0,-2 40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48.89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81 0 19583,'-21'46'601,"0"0"0,5 14 1,3-3-1140,3 3 930,16-1-257,16-77 548,34-63-358,-18 27-409,2 9 0,2 8-376,-3 23 460,47 11 0,4 5 0,-38 1 0,16 2 0,-1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50.59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333 0 15056,'-71'9'1950,"7"4"-1581,21-3-44,3 7-22,4 2 100,2 13 292,19 44-382,6-20-145,13-5 1,0 3-506,-18 37 1,2-33-2487,10-17 2677,10-48 348,35-10 0,10-1 67,-6 9 78,17-2 0,-1-1-179,-17 0 337,26-10 111,-31-1-168,-16 7-314,-1-2 12,-16 9-225,-4 0 68,-2 1 11,-13-6-33,-15 1-1,-6 1 34,-13 2-112,-25 11 34,27 9 10,-32 26 46,53 1-4053,17 33 3772,77-22-639,9-23 0,9-7 1228,-9-8 0,0-5-118,6-3 0,-9-7 1591,-5-17-1412,-54 9 23,-7-5 370,-12 11 1711,0 4-2485,0 2 1873,0 7-1839,-3 4 67,-1 8 0,-8 34-55,4-17 122,-6 34-22,8-40 56,0 4-67,2-19 56,3-6 78,0-4-202,2-41-133,6 5-80,15-30 1,6-5 90,4 10-1,-2 4 0,4 7-1019,9 23 717,-11 12-527,11 4 919,31 24 0,-46-13 0,31 13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50.78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 10966,'0'0'0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51.07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91 1 17095,'4'5'3317,"-1"-1"-3306,-3-4 2566,-37 95-2577,21-54-331,-10 16 1,8-1 330,27-25 0,-9-15 0,16-7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51.24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 16927,'24'51'-1730,"-30"-26"1,2-27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2:45.17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 1 22395,'-3'75'516,"-2"0"-550,-1 0 1,0 2-135,0 17-6,1-25 0,1-6-1585,4-25-4673,4-46 5584,1-11 0,-4 15 0,-3 9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51.77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0 218 17633,'90'-38'777,"-1"-1"1,1 1 0,-8 9 0,-2 2-1,-41 3-1079,-53 1 257,-69 55 45,29-5-897,1 21 1,11 7-291,34-1-80,26 30-1674,39-63 0,14-12 2941,-15 1 0,4-5 1385,17-8 1,8-6 0,-10-2-938,-19 1 0,-6-8 2017,34-36 0,-29-6-705,-70 17-976,-12-6-684,-2 84 1,4 26-68,22-13 1,8 4-269,9 27 0,7-6 213,16-12-1530,-77-31 0,-23-10 1552,0-17 0,-4-8 0,-14 5 0,3-1 0,-12-2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03.54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0 7829,'60'51'421,"-1"-1"0,1 1 0,-1-3 1,2-2-1,5-3-205,19-1 1,8-6 0,3 0-411,-18-9 1,1-2 0,4 2 0,3 2 176,-10 0 0,4 2 0,3 2 1,0 0-1,-3-1 0,-4-2-1046,10 3 1,-3-3 0,-3 1 0,0 3 524,4 6 0,2 3 1,-4 0-1,-11-3 538,15 14 0,-25-12 0,-38-25 0,-38-27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53.179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232 35 13779,'-35'-5'3003,"7"0"-1043,24 5-1489,-1 0 134,-39 15-605,12-1 0,-26 16-594,33 23 493,28-22-1300,81 14 1401,-21-45 39,-8-2 1,-4-8 173,-8-31-213,-22 8-258,-6-11-840,-46 7 1020,13 18 11,-24-1 44,20 19 12,10 1-157,2 0-1905,8 0 739,4 4 124,9 0-2857,29 7 4067,1-4 1614,21 3 5052,0-5-6285,-30-1 90,3-2 1064,-33-2 247,-2 1-1771,0 1 359,-10 28-79,6-5 415,-7 46-504,12-12-23,11 13 45,-5-29 650,8-16 33,2-43-907,1-9-157,17-35 1,3-7 212,-9 3-4785,21-1 1,4 11 4728,-15 33 0,14 10 0,-30 11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53.53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166 0 14540,'-71'67'987,"16"-10"-909,47-30 1143,20-4 852,65-10 549,-11-26-1905,23-4 157,-50-47-885,-39 32-179,-15-15-1245,-72 35-234,29 10 1669,4 8 0,5 3 0,21-3 0,4 10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53.91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0 5949,'10'2'3262,"-1"32"189,-9-11-1804,0 52 62,0-43-1227,0 12 426,0-34 29,0-6-825,0-2 2022,0 1-2638,0 6-2409,0 19-897,0-3-2072,0 6 5882,0-18 0,0-7 0,0-4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54.24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0 18216,'10'92'437,"-1"-4"-1233,-9-34-2532,0-16 3261,0-40 67,0-21 1389,0-8 34,0-6-2184,0 13-752,0 14 1513,0 10 0,0 0 0,0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54.52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0 10921,'10'14'4326,"-1"2"-4170,-9-6-44,0 3-112,0-4-302,0-1 302,0-10 0,0-4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06.125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35 0 23247,'-13'44'-112,"2"-8"33,6-24 68,1-2-78,3 18 44,1-7-146,0 17-392,9-2 326,1-10 156,11 3 157,31-12-23,-18-8-33,23 0 23,-21-5 10,-11-2 12,3 0 314,-4-2-158,-9-1 382,8-19-560,-17 8-46,8-29 460,3 5-280,-7 6-101,1-5-22,-22 21-23,-6-5-101,-48-9-11,19 12-78,-31-7-3059,4 23-583,35 13 2973,-1 32 0,36-21 0,14 13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06.940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244 0 21454,'-28'23'-123,"-12"21"123,14-7 0,-9 17 0,4 3-11,-6 3-79,13-17 213,2-11-67,22-34-33,4-6-57,6-12-324,3-2-808,4-9-55,11-9 1602,15-15 437,-7 12 167,1 2-985,-26 30-716,-9 18 503,-8 21 67,3 26 370,10-4 336,30-6-403,20-45-112,23-24-443,-35-1 1,-4-2-433,12-8 830,-20-1 0,-30 31 0,-12 2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07.43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237 0 18350,'-53'46'784,"6"-3"-772,1 26-192,19-25-3966,-16 42 1637,32-59-1570,1 5 4079,12-28 0,-3-4 0,0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2:46.08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56 20277,'62'-24'-101,"-11"13"1,1 2 21,25 3 62,-21 0 1,-1 12-40,-2 41 0,-11 7 56,-13-16-107,-28 21 1,-22-2-785,-30-41 0,-10-10 891,-28 26 0,10-18 0,75 1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07.775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58 1 13947,'23'67'1582,"1"1"1,-1 0 0,13 14-1,-19-18-1582,-46-34-851,-9-36 851,-12-1 0,19 0 0,-2 2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08.700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396 1 18328,'-57'65'1053,"12"-14"0,-2 1-1019,-20 17-169,28-27 1,0-1-3732,-21 15 3866,40-45 0,-1 1 0,21-18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09.005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 15056,'11'82'1271,"-1"-1"1,1 1 0,1 1 0,-2-12 0,-4 7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09.37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 21062,'42'29'45,"0"1"0,14 9-3452,15-3 3407,-51-27 0,2-1 0,-22-8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09.835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0 17992,'85'48'-2521,"-11"-7"1105,-35-26 1,-32-11 0,2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10.39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53 104 19235,'49'64'998,"-48"-82"-377,45 43 1,5-3 566,-37-80-639,-13 5-549,-9 16-684,-39 1-604,11 29 1288,-38 1 0,51 7 0,-4 1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14.50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1648 1 20468,'-31'74'911,"-1"0"0,14-23 1,-9 6-770,-10 0 1,-15 13-1,-10 9 1,-7 4-1,-2 2 1,1-5-1,7-7-122,3-7 1,1-4 0,0-3-1,0 0 1,-1 2 0,-1 4-388,4-1 0,-2 4 0,-2 3 0,-1 1 0,2-1 0,0-3 0,4-5 1,3-8-2092,-18 15 0,1-4 1,8-13-1,15-18 2456,7-18 0,46-36 1,4-1-1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15.027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0 246 18384,'76'-33'578,"-1"1"1,1 0 0,0 0 0,-1 0 0,-17 2 0,1 8-1908,28 6 1,22 3 0,-8 9 0,-40 18 914,-51 44 198,1 19 1,0-11-1,-7-52 1,-1 21-1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16.25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303 91 18283,'5'-29'2498,"-19"-4"-2498,-6 20-11,-16-2 11,7 22 202,-13 25 0,0 11 0,-6 29-124,8-2 0,9 1-78,25 2 493,64 2-381,23-64-459,-11-14 0,1-5-1412,23-9-4538,-16-11 6297,-57 21 0,-17 6 0,-4 1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16.85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0 19538,'11'70'354,"-1"-1"1,0 0 0,-1 16-915,3 1 0,-7-29 22,-15-75-156,1-62 1601,7 29 1,1-2-1,6-43-649,2 17-135,21 61 762,29 60-246,-4 6-516,-15 8 1,-5 7-662,-5 27-1815,-8 4-7478,-14-48 8325,-11-29 1,11-9 0,-4-7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2:46.49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0 102 17431,'34'65'1429,"-1"0"0,-46-41-1239,42 31 404,-80-117-23,43 10-571,10 8-1277,55-32 224,-15 46 374,17 14 1,-3 2-1,-32 0 1,22 11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17.07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73 21230,'83'-20'0,"-1"0"0,-16 4 0,0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17.80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0 18014,'35'19'2779,"2"17"-2308,-22-5-135,5 17 156,8 28-469,-6-18-180,7 15-145,-16-41-1233,-5-28-3855,-11-27 2634,1 3 2756,-7-14 0,11 37 0,-1-1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18.335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1 343 12647,'94'15'3276,"1"0"1,-1 0 0,-9-36-2677,8 27 0,19 8 1,-41-24-131,-72-73-447,-8 38 425,-21-15 0,-8 1-852,-10 15-9075,-15-31 9479,45 65 0,12 9 0,4 1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19.39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194 319 19885,'-35'13'796,"-2"1"-325,-17 9-236,-2 21-1300,44 50 886,21-59-975,87-25 711,-53-64 1,-15-22 1685,-20-9 1,-12-3-135,5 14 1,-9 6-953,-23 6 0,-2 21-169,19 38 920,53 49-701,-6-3 1,4 5-365,7 4 0,3 1-3715,8 6 1,-4-6 3871,3 0 0,-12-19 0,-36-34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19.77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110 1 21835,'-1'72'399,"74"-50"1,-15-10 0,-138-2 0,1 1-1,-1-1 1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21.305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85 18250,'69'22'703,"1"0"0,0 0 0,21 16 0,-23-18-681,-51-31 34,-14 9 1132,9-21-415,-6-1-549,5-3 729,-10 6-438,-1 15 56,-3 0-223,-2-2 403,-5 0-315,2 2-413,-2 1-258,-4-5 156,1-1-178,-12-6 133,7 7-413,-12 1-3609,-24 5 3298,-30 31 0,66-47 0,10 19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22.13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0 21409,'11'71'0,"0"-1"0,-2-9 0,-1 1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22.77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106 284 8254,'-29'-79'3276,"-1"1"1,1 0 0,12 30 5729,17 47-9353,0 1-225,16 12 606,35 21-56,4 1 22,25 9 11,-2-10-56,-8-4-1653,-21-7 1,-3-1 1697,-5-2 0,-1 1 0,-42-22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23.10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86 21566,'64'-22'126,"-1"1"0,-19 22 0,25-44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23.47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1 21510,'55'40'-3277,"0"1"0,1-1 0,-19 20 1464,62-21 1,-15-22-1,-80-18 1,-4 2-1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2:47.12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60 10170,'74'-5'3219,"-1"1"1,0-1 0,16 14-6123,-22-22 0,-26 3 2948,-63 15 1599,11 2-1173,11-7 209,0 0-781,-3 2 392,1-1-111,-2 0 3480,-5-1-3637,-2-1-113,-11 0-167,-14 27 212,12-5-34,-4 24 1,73-28 0,16-9 380,-15-5 96,23-9 0,-7-11 386,-42-27-594,-72-8-223,10 22-79,-56 13-2487,12 39-1200,46-8-1994,-11 12 5793,76-18 0,-38-6 0,7-2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24.02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1 17745,'12'55'2002,"0"0"0,71-35 0,-4 1-1980,-82 42 1,1-2-847,88-42 0,12-24 824,-41-7 0,14 5 0,-57-3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25.640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14 12 23784,'-8'59'1334,"2"20"-1345,21-37 246,15 4-112,25-29-67,9-20 11,-9-2-56,2-9-67,-27 2 12,14-11 88,-22 5-111,6-20 146,-19-15-35,-2 17-32,-5-6 22,-3 35-292,-2 5 370,2 0-101,-1 2-112,2 5 516,11 34-247,4-5 258,27 30-1917,6-29-2408,-11-12 3899,-10-14 0,-26-9 0,-2 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26.61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1 260 23684,'30'-1'1299,"1"4"-862,-4 9-33,4 1-135,4 3 504,57 21-459,-27-11-292,17 5 46,-52-19 626,-30-11-593,-54-9-135,-6-28 90,-22-10-11,31-3 11,23-20-246,22 27-1,-2-11-134,11 23-381,2 18-5692,8-1 6398,10-9 0,-11 9 0,6-3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27.57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63 21129,'18'48'2543,"-1"-4"-1780,7-7-495,-5-6 449,19 26-369,-15-13-528,9 26-1097,-15-44 358,-26-33 427,-6-44 167,-22-31 325,1-8 694,6 8-279,8 19-203,9 24-268,12 34 90,17 11 191,4 5 491,34 19 159,2 7-248,24 21-638,-22-13-4023,12 12 2319,-45-33 1715,-4 13 0,-12-30 0,-7 6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27.89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0 191 20669,'81'-50'694,"0"0"1,-16 15 0,-14 4 0,-28 7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29.39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1 26227,'28'81'332,"2"-11"1,7 11 0,-1-8-300,-1-18 1,1 0 22,-1 11 0,4 6 0,5-21 274,20-30 1,1-22-751,-16-14 0,0-9-286,19-7 0,-6-6-3115,1-36 952,-46 31-2419,-33 19 5288,-19 23 0,33 0 0,7 0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29.760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1 223 18462,'65'-58'1149,"0"-1"1,-14 16 0,-10 7 0,-20 9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31.78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30 779 20367,'51'-52'1180,"0"-1"0,-4 14 1,-18 5-1092,-45-1-78,3 28-11,-3 3-22,-6 4 146,-11 0-135,9 0 11,-1 0 100,18 0-200,-5 4-58,-1 7 214,-6 21-45,11-6 174,38 21 1,13-1-52,-1-16-112,8 6 1,6-5 570,31-29-537,-41-6 0,29-4-56,-39-9-145,20-37-135,-16 3-191,4-36 124,-34 15 184,-9 13 1,-3-1 128,-7-22-1679,-5 18 1,-3 4 1712,-9 9-6,-13 8 1,-3 5 94,11 13-10,-29-14-46,46 35-66,6 3-23,-1 0 3152,-6 26-2961,9 15 384,-6 40-491,15-21 0,10 3-28,18 13 0,9-2-17,-4-10 1,11-12 55,43-16 0,4-20-39,-5-21 22,-24-17 1,-6-9 78,-11-32 224,-13 10-135,2-12-33,-22 28-23,-11 20-526,-11 34 303,-1 36-1502,21 25 1579,23-25 214,12-58 0,5-19 829,9-29-684,-21 13 0,-9 1-537,-25 9 346,-5 49 113,9 8-22,13 20 481,32 34-112,-9 8-498,-18-29 0,-4 3-96,-8-5 1,-4 0-1,2 37-44,-4-26-23,-8-18-314,-49-16 359,3-10-168,-6-14 0,-5-4-297,1-4 1,1-1 340,-25 1 124,2 3 33,85-52 1,27-16-1938,23-6 1,9-2 1573,-14-7 0,3 2-4586,21 2 1,-11 19 2832,-43 37 1,-7 6 0,-18 12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33.52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54 1 25230,'-27'41'106,"11"13"1,6 0 73,10-18 88,4 50 438,50-63-706,-26-12 123,65 12 12,-40-24-68,34-7-840,-47 0-3888,-11-9 4661,-43 5 0,10 5 0,-9-5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5:59.033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0 1 17700,'0'0'0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2:14.7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229 1 18899,'-49'83'762,"4"-3"-661,14-22-958,5-5 0,3 0-206,6 15 0,-19 10 0,34-56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2:47.78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1 412 15224,'28'-71'1639,"0"-1"1,0 1 0,38 24-1595,-60-41 0,-11 25 111,10 120-22,8 0 1,4 1-135,3 15-123,0 0 0,-2-4 67,-8-25 302,-9 9-167,-8-49 178,-7-13 46,19-46-45,38 18-191,22 2-67,-5 36 134,-15 49 113,-64-9-247,5-1-11,-20-13-594,15-22-572,10-3 1177,-8-12 0,19 9 0,-5-7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4:26.0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43 942 21644,'53'-3'179,"-1"-1"1,30-4-91,10-10 57,-25-5 0,0-5 84,-19 6 0,-1-1-96,15-4 0,-2-1 292,13-14-146,-30 14-246,33-25-12,-15 11 0,1-4 79,-16 5 1,-4-3-30,11-11 1,-17-5-34,-40 7 1,-12 3-18,-2-22 56,-12 25 1,-3 7-23,10 17 22,-22-14-78,28 26-157,-19 0-22,-4 8 78,-43 13 113,17-1-24,-23 12-10,15 9 11,-1 7 0,5 1-23,14-1-11,18 2 45,13-7 0,-3 13 157,-7 27-101,11-23 0,-15 30 134,3-10-44,-4 11-73,10-11 0,2 1-40,9-22 1,2-1-12,-2 8 1,8 2 173,14 7 0,17 0-1662,35 7 0,11 0 1516,-25 0 0,9-3-337,27-17 1,18-7-1,-12-12 427,-33-16 0,2-7-682,38-8 0,15-8 1,-11-5 546,-26-3 1,1-7-279,11-6 0,15-8 0,0-1 0,-14 5 279,-3-1 0,-3 1 297,8-4 0,5-2 0,-19 8-303,-18 8 148,-12 4-1100,-51 18-628,-9 0 326,-9 0-8577,-3 0 9599,-3-13 1,32 22 0,8-5-1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4:30.76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296 110 20513,'-27'23'324,"-2"-2"-189,6-7 45,-5 1-46,-3 3 45,-29 23-179,25-12-45,-15 15-111,37 7 133,13-17 34,29 35 1,3-35-1,22 12 45,25-2-56,-30-20 72,4-8 1,0-7 17,-5-16-12,25-13 23,-27-13 0,-2-5 112,10-7-129,-11 8 0,-4-1 421,-6-4-136,-15 16-66,-5-5 156,-22-5-314,-2 10 35,-11-17 179,-14 2-102,5 9-156,-15-4 0,-5 1-191,-10 3-156,-20-12-774,29 64 1,4 14-752,6 8 1771,-7 28 0,4 1 0,21-27 0,4 27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4:31.2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22956,'41'47'560,"-5"-3"-527,-22-21-1422,14 48-6119,-8-17 7508,7 13 0,-17-39 0,-5-25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4:31.87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33 0 24289,'-12'65'907,"2"-1"-582,1 19-44,7 14-113,6 2-123,5-6 246,8 1-190,-8-40-79,2 19-11,-7-49 23,-2-13-34,1-2 0,-2-8-280,-1 1-67,0-2-494,0 2-3955,5-2-3551,3-11 8347,9-9 0,-8 5 0,1-2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4:32.89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92 142 20221,'-5'-23'628,"5"3"-628,31 2-12,-1 5-44,38-8-33,-37 13-12,10-1 56,-36 19 180,-10 2-79,-5 11 44,-30 19-100,15-18 281,-24 13 201,33-29-270,-5-3-32,6-22-80,3 2-44,-1-16 280,2-14-336,7 19-11,0-12-157,4 26 56,0 7-437,13 3 516,1 9-34,28 29 67,-24-14 78,3 34-168,-29-37 281,-40 7 44,20-27 371,-34-19-517,45 2-167,4-20-80,32 25 69,4-3 55,26 17-11,-18 5-1052,11 8 249,-57-1 0,37-3 0,-28-4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4:35.4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64 21779,'48'-14'1121,"15"4"-785,26 10-213,-37-2 0,9 0-62,3 0 1,11-2 0,8 1-1,4-1-906,-2 2 1,9 0 0,4 0 0,1 1-1,0-1 1,-6 0 897,1-1 1,-4 0 0,-1 0 0,3 1 0,8 1 4,-8 2 1,9 1 0,7 1 0,1 1 0,-2 0 0,-6 0 0,-9 0-1,-15 0 411,9 0 1,-15 1 0,6 2-476,20 2 1,13 2-1,-7 0 1,-27-2 50,-10 0 3280,-1-1-2933,-59-8-269,-4 0-3317,-2 0 3583,-9-3-5632,-6-4 4395,-12-9 0,25 17 0,6 2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14.955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 1 6249,'0'0'0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35.459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1 973 22564,'48'-24'22,"2"0"12,-12 3-34,5-1 11,25-9-67,7 1-29,-22 7 1,0-1 84,31-14-11,-31 12 0,-1-2-1,-7 5 1,2 1 5,15-6 1,4 0-29,15-3 1,-2 4 27,-24 8 1,-3 1 5,4 1 0,-6 0-23,-5-2-10,-17 7-35,11-7 24,-6 4 44,49-23-23,-31 14 57,31-15-57,-41 18 12,-8 6-22,9-6-158,28-9 158,-22 11-51,13-1 0,2 1 84,-9 6-45,31-6 34,-42 14 11,-13 2 0,6 0 22,-7-1-330,37-4 308,-2 0 44,34-4-44,-37 7 0,1 1 23,34-2-23,-36 3 0,3 0 5,12 2 1,-3 0-17,20-2 16,-22 2 1,3-1-1,-12-1 1,-3 0 5,39-3-5,-33 3 0,6-1 16,24 0 0,-1 1-22,-35 1 0,0 0 17,29 0 0,0 0-6,-29 1 0,-5 1-33,31 0 11,-31-1 0,5 1-1,32 0 1,0 0 5,-32 0 1,8 0-513,11 2 0,22 1 1,12 1-1,2 1 1,-8-1-1,-18-1 510,-12 0 1,-12-1 0,11 1-3,7 0 1,14 1 0,7 1-1,1 0 1,-5 0 0,-11 1-759,20 3 1,-11 1 0,-5-1 759,-20-3 1,-4 1-1,3 0 8,19 3 0,3 2 0,-7 1-22,-2 5 0,-6 0 22,-8-2 0,4-1 0,-4 0 0,5 1 0,-1-1 0,-7-2 0,-2-1 0,3 2-8,13 4 1,3 2-1,-2 1 0,-6 1 1,-1 1 0,2 2-1,10 4 1,2 1-1,0 1 615,3-1 0,0 0 0,-1 0-607,-6-4 0,-1 1 0,5 1 802,-6 0 0,4 2 1,2 1-1,-2 2-746,0 3 0,-1 1 0,0 1 0,-1 0-51,-4-2 1,-1-1 0,0 1 0,1 0-109,1 2 0,2 1 0,-2 0 1,-3-3 120,10 4 1,-3-3 0,-2 2 44,-9-2 1,-3 2-1,1 2-30,6 3 1,0 2 0,-4-1-34,-16-7 0,-3-1 0,4 2-48,4 3 0,6 4 1,0-1-1,-8-3 37,14 10 0,-4 1 11,-5-4 0,3 3 0,-4-2 45,6 9 0,-2-4-34,7-3 0,2-2-11,-18-14 0,1 0 0,1 0-8,3-1 1,0-1 0,-6-3 7,-5-2 0,-3-1 311,4 4 0,3 2-322,27 10 0,0 0 5,-23-9 0,2 3 6,11 6 0,8 4 0,-10-4 11,-18-8 1,-2 1-1,4 1 0,6 4 0,-1-2-5,17 5 0,1 0-36,-14-4 0,3 4 0,-3-2 267,14 7 1,-2 1-220,-18-9 1,0 1 0,2 0 37,3-4 0,1 0 0,-3-3-51,11 11 1,-1-2 5,11-2 1,-11-3 10,-30-5-3380,24 23 3358,-11-9-56,1-7 0,0-1 22,-4-6 34,15 7 45,-45-27 56,4 2-101,-2-1-180,17 8-111,21 10 3683,-20-13-3146,10 8 1,6 2-348,-14-8 0,3 0-56,29 15 1,7 1 335,7-3 0,-4-4 157,-31-10 1,-4-2 206,6-2 0,-17-6-800,-35-10 66,-3-1 225,-1 1-516,-2-2-1176,0-8 1658,4-13 0,-3 9 0,4-7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36.02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442 101 18418,'-35'-51'3305,"7"6"-3182,28 41-1165,24 26 1160,16 20 0,5 7 38,-9-6 1,0 2 117,20 24 1,-20-4 812,-64-15-796,-29-9-1793,-38-27 1,-9-9-998,44-1 1,1 1 2251,-32 5 1,11 0 0,34-4 0,14-6-1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37.409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27 1 18059,'-9'50'274,"1"0"1,-1 26-130,38-23 1,11-7 22,-1-12 252,21-17 1,0-17 4,-14-44-223,-16-10 0,-7-3-281,-5 4-492,-11-4 728,-7 72 504,2 56-639,2-32-22,3 33-549,5-34-885,-3-13-3227,4-1 4661,-6-18 0,-5-4 0,-3-2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2:49.00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18776,'5'71'650,"4"6"0,2-1-650,6-14 5,-4 3 1,11-10 162,46-36-78,-9-12-57,24-11 208,-35-14 0,-6-5-28,-4-8-101,19-17 79,-67 17 77,-8 6-10,-11-7-180,-5 7-346,-15 15 167,13 16-146,-21 57-55,37-16 77,-3 32-267,57-27 200,2-19-77,32-4-57,-15-29 0,-1-7 426,9-8 157,28-16 605,-67-29-325,-12 24 1322,-15-26-1356,-1 45-122,-5-1-326,8 15-57,1 2-648,0 1 739,0 2 11,1 12 78,4 1 23,14 31-45,-2-21-22,17 19 55,-6-30 550,13-2-381,-14-13 224,4-7-482,-23 3-258,0-1 258,-7 7 168,19 2 11,18-6-56,23-10-123,-18 4-156,-8 12 122,-39 39 34,14-12-67,9 6-527,10-40-7474,19-16-1375,-31 9 9443,6-6 0,-23 17 0,0-1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38.12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60 7 15639,'-42'69'1423,"24"14"-841,59-35-419,11 9 0,3 2-422,8-2-548,-19-8 1,-19-7-438,-37-30-885,-20 2-3114,-9-14 4749,11 0 1357,17-4 1311,50-9 257,53-17-1893,-44 17 0,3-6-236,37-32 1,-7-7-225,-15-3 84,-9 8 1,-14-5 1339,-48-23-1525,-15 44 763,-40 19-68,18 44-201,-8 34 918,38 16-716,23-17 100,19 19-241,34-36 0,14-10-2917,-16-12 0,2-2 1337,18 8 1,-2-7 593,-20-24 0,-12-1 1,-26 11-1,-7-9 1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39.05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15 1 17734,'-7'55'717,"2"-3"-6254,3-13 5548,10-2 1633,34 6 216,12-41-193,-5-7-1701,-16-33-1624,-40 19 1030,7 56 4525,40-12-3371,-10 16 2040,41-104-4572,-57 33 830,3-33 328,-14 75 0,-4-4 0,9 9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39.56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94 207 8669,'41'-39'1815,"0"0"1,23-26 738,-54 32-2161,-23 15-69,-22 5 1301,-47 46-482,37 0 0,7 8-718,15 5 1,10 4-269,12 37-1692,65-48 0,19-16 1535,-24-21 0,-1-5 0,6 10 0,-4-5 0,1-19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39.84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1 15571,'0'75'-60,"1"1"1,-1 0-1,22 3-3234,-10 25 0,10-24 1879,39-97 0,-59 26 0,-10-5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40.06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28 1 17454,'-14'75'3,"0"0"1,80-26 0,17-5-4920,-40 11 1,4-8 4558,28-30 1,13-15 0,-28-3 0,-44 2-1,-26 1 1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41.27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0 503 11874,'32'-52'-191,"0"-1"1,-3 1-1,-3 3-4841,3-24 6516,-13 23 0,0-1 2570,3-28-3236,-55 42 243,12 31-781,-20 58 0,3 26-78,28-25 0,5 3-57,-7 38 1,6 1-96,11-33 1,5-2-40,8 17 0,3-9-11,-1-19 3796,18 8-3707,-16-79-89,1 0 56,34-32-78,-19 33-68,24-7 79,-29 34-34,-2 6 12,-11 26 89,-8-10 22,-12 17-56,-31-8-190,0-11 168,-16 4-33,18-18-752,32-11 472,68-18 301,28-8 12,-39 11 0,1-3 118,7-10 0,-7-4 521,-5-24-337,-24 4 0,-10-2-313,-18-1-67,-28-4 201,-42 78 337,11 22-444,16-2 1,17 4-314,42 0 0,23-5 297,32-3 0,10-10 0,-20-4 0,-1-8 0,7-12 0,-1 0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41.960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0 20300,'8'63'975,"2"4"-740,-2 2 4,-5 0 0,-2 14 0,0-8-556,0-23 1,-2 1 316,1 17 0,-1 8 0,-3-18 151,-4-23-151,4-20 124,1-5 21,34-43-358,-3 8 12,27-26 705,7 3-493,-19 19 0,-1 1-56,11-10-179,6 30 314,-57 29 22,0 25 11,-2 16-280,-10 15-313,4-16-2578,-9-5-728,10-56-1188,10-13 4964,34-37 0,-21 25 0,18-12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42.38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0 126 19930,'32'49'1608,"0"1"0,-22 25-2034,-13 5 0,-13-11-1378,-15-47 1020,38-66 862,27-38 1,8-7 111,-18 40 1,1 1 195,12-21 1,-5 11 599,-16 38-986,-9 11-224,-3 6 224,-4 11 739,2 23-257,1 4 106,1 17 1,0 5-331,-1 8-640,0 6 1,-1-3-526,-3-16-8924,-5 21 9700,0-59 1,0-1-1,2-13 1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42.57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11 13700,'74'-2'96,"-1"1"0,-37-7 1,38 13-1,0-1 1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43.19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16 1 19975,'-9'72'2061,"3"-2"-7026,6-19 5167,1 0 1363,3-1-1374,1-5 1027,1 4-905,-1-16 976,5-8-616,19-39-539,28-34-33,4-9-129,-7 7 0,-2 3-207,-5 5-2578,16-14-380,-53 49-1356,-9 9 4549,-25 20 0,15-12 0,-15 10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2:49.20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19953,'28'42'-3,"1"0"0,6 8 0,-17-18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43.477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1 112 17420,'84'-25'2263,"1"0"1,-11 30-2264,-18-72 582,-94 99 1,-16 19-583,9 1-56,5 0 0,9 1-347,24-8-1569,58 5-2017,2-22 3989,18-14 0,3-8 0,-14-4 0,25-8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44.007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152 429 19034,'73'2'1243,"-21"7"-855,-81 26 1,-37 18 0,12-7-1420,14 2 174,-16 25 0,24-16 504,89-71 0,27-27-118,-13 6 0,0-10 321,-11-2 1,-1-7 0,-9-4 1101,-4-24 1,-11-2-1314,-9 3 0,-7 6 1090,0-22-483,-26 58 867,-22 69 1,-8 30-1025,11-1 1,2 10-1,1 0-1058,-1-3 0,1 1 0,3 0 405,4 4 0,3 2 0,9-8-4352,12-2 1,6-11 4402,3-9 1,-3-15-1,-15-29 1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46.529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414 0 16457,'-27'45'776,"0"1"1,2-3 0,-1 4-480,-12 29 0,1 2-258,12-29 0,0 3-84,-8 17 0,-3 9 1,5-13-964,-4 6-1502,-11 16 2510,43-93 0,3 4 0,3-15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46.73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0 15795,'87'11'0,"0"-1"0,0 1 0,0-1 0,0 1 0,0-1 0,-4 0 0,1 1 0,-1-1 0,1 0 0,-1 0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47.19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368 77 14686,'-23'46'1359,"0"-1"1,-9 8 0,-1-6-1091,-12 1-169,-5-9 1,-3-4-1423,7-13-1546,-16-6 1198,124-87 1670,-14 18-1274,15-4 0,5-1 2316,-25 20 0,-1 3 801,8-6 0,-3 4-1810,3 0 785,-22 78-638,-36 8 133,-7 46-145,-3-40 0,-3-3-168,-4 11-1238,3-10 0,0-7-768,7-21 2766,3-3-760,9-31 0,3 6 0,0-6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47.357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15 6 14238,'-15'-6'1076,"60"43"-2492,20-12 1,-21 14 0,-25-31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47.69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235 1 11549,'46'37'3899,"0"1"0,42-14-3199,-31-17 1,-3-9 363,-1-22-940,-71 26-208,-24 33 0,-20 28 0,-5 9 0,11-13-3104,8-11 0,0 2 3188,-4 6 0,-9 12 0,4-4 0,16-19 0,14-15 0,33-27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48.580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0 294 8599,'89'-30'1300,"-5"-5"-1300,-23-7 1866,-5-3 1294,5-18 197,-55 13-3357,-8 22 67,-43 44 0,-12 21-67,2 20-135,16 20 1,18 2 179,40-23 39,35-6 0,11-11-6,5-27 266,-12-8 1,-7-2-121,-30-2 590,-12 2-814,-20 9 112,-7 9-44,-14 10-404,77 39 380,-18-40 835,28-6 1,4-10 6,-20-19-841,4-10-146,-71 15 90,0 9 11,-25 2-2499,8 10 2398,28-10-2353,55-30 1524,-6-7-22,31-29-4124,-69-10 5076,-19 33 0,2-9 0,-2 40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48.89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81 0 19583,'-21'46'601,"0"0"0,5 14 1,3-3-1140,3 3 930,16-1-257,16-77 548,34-63-358,-18 27-409,2 9 0,2 8-376,-3 23 460,47 11 0,4 5 0,-38 1 0,16 2 0,-1 0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50.59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333 0 15056,'-71'9'1950,"7"4"-1581,21-3-44,3 7-22,4 2 100,2 13 292,19 44-382,6-20-145,13-5 1,0 3-506,-18 37 1,2-33-2487,10-17 2677,10-48 348,35-10 0,10-1 67,-6 9 78,17-2 0,-1-1-179,-17 0 337,26-10 111,-31-1-168,-16 7-314,-1-2 12,-16 9-225,-4 0 68,-2 1 11,-13-6-33,-15 1-1,-6 1 34,-13 2-112,-25 11 34,27 9 10,-32 26 46,53 1-4053,17 33 3772,77-22-639,9-23 0,9-7 1228,-9-8 0,0-5-118,6-3 0,-9-7 1591,-5-17-1412,-54 9 23,-7-5 370,-12 11 1711,0 4-2485,0 2 1873,0 7-1839,-3 4 67,-1 8 0,-8 34-55,4-17 122,-6 34-22,8-40 56,0 4-67,2-19 56,3-6 78,0-4-202,2-41-133,6 5-80,15-30 1,6-5 90,4 10-1,-2 4 0,4 7-1019,9 23 717,-11 12-527,11 4 919,31 24 0,-46-13 0,31 13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2:49.37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22372,'64'10'0,"-14"-3"0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50.78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 10966,'0'0'0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51.07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91 1 17095,'4'5'3317,"-1"-1"-3306,-3-4 2566,-37 95-2577,21-54-331,-10 16 1,8-1 330,27-25 0,-9-15 0,16-7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51.24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 16927,'24'51'-1730,"-30"-26"1,2-27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51.77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0 218 17633,'90'-38'777,"-1"-1"1,1 1 0,-8 9 0,-2 2-1,-41 3-1079,-53 1 257,-69 55 45,29-5-897,1 21 1,11 7-291,34-1-80,26 30-1674,39-63 0,14-12 2941,-15 1 0,4-5 1385,17-8 1,8-6 0,-10-2-938,-19 1 0,-6-8 2017,34-36 0,-29-6-705,-70 17-976,-12-6-684,-2 84 1,4 26-68,22-13 1,8 4-269,9 27 0,7-6 213,16-12-1530,-77-31 0,-23-10 1552,0-17 0,-4-8 0,-14 5 0,3-1 0,-12-2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03.54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0 7829,'60'51'421,"-1"-1"0,1 1 0,-1-3 1,2-2-1,5-3-205,19-1 1,8-6 0,3 0-411,-18-9 1,1-2 0,4 2 0,3 2 176,-10 0 0,4 2 0,3 2 1,0 0-1,-3-1 0,-4-2-1046,10 3 1,-3-3 0,-3 1 0,0 3 524,4 6 0,2 3 1,-4 0-1,-11-3 538,15 14 0,-25-12 0,-38-25 0,-38-27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53.179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232 35 13779,'-35'-5'3003,"7"0"-1043,24 5-1489,-1 0 134,-39 15-605,12-1 0,-26 16-594,33 23 493,28-22-1300,81 14 1401,-21-45 39,-8-2 1,-4-8 173,-8-31-213,-22 8-258,-6-11-840,-46 7 1020,13 18 11,-24-1 44,20 19 12,10 1-157,2 0-1905,8 0 739,4 4 124,9 0-2857,29 7 4067,1-4 1614,21 3 5052,0-5-6285,-30-1 90,3-2 1064,-33-2 247,-2 1-1771,0 1 359,-10 28-79,6-5 415,-7 46-504,12-12-23,11 13 45,-5-29 650,8-16 33,2-43-907,1-9-157,17-35 1,3-7 212,-9 3-4785,21-1 1,4 11 4728,-15 33 0,14 10 0,-30 11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53.53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166 0 14540,'-71'67'987,"16"-10"-909,47-30 1143,20-4 852,65-10 549,-11-26-1905,23-4 157,-50-47-885,-39 32-179,-15-15-1245,-72 35-234,29 10 1669,4 8 0,5 3 0,21-3 0,4 10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53.91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0 5949,'10'2'3262,"-1"32"189,-9-11-1804,0 52 62,0-43-1227,0 12 426,0-34 29,0-6-825,0-2 2022,0 1-2638,0 6-2409,0 19-897,0-3-2072,0 6 5882,0-18 0,0-7 0,0-4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54.24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0 18216,'10'92'437,"-1"-4"-1233,-9-34-2532,0-16 3261,0-40 67,0-21 1389,0-8 34,0-6-2184,0 13-752,0 14 1513,0 10 0,0 0 0,0 0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54.52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0 10921,'10'14'4326,"-1"2"-4170,-9-6-44,0 3-112,0-4-302,0-1 302,0-10 0,0-4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2:50.49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46 1 20457,'-23'65'123,"0"-1"0,87-19 409,0 0 1,2-18 100,-18-48 0,-5-16-521,4 2 0,-21 0-101,-92-21-4927,4 51 1,7 9 4283,35-2 0,-49 6 0,64-8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06.125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35 0 23247,'-13'44'-112,"2"-8"33,6-24 68,1-2-78,3 18 44,1-7-146,0 17-392,9-2 326,1-10 156,11 3 157,31-12-23,-18-8-33,23 0 23,-21-5 10,-11-2 12,3 0 314,-4-2-158,-9-1 382,8-19-560,-17 8-46,8-29 460,3 5-280,-7 6-101,1-5-22,-22 21-23,-6-5-101,-48-9-11,19 12-78,-31-7-3059,4 23-583,35 13 2973,-1 32 0,36-21 0,14 13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06.940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244 0 21454,'-28'23'-123,"-12"21"123,14-7 0,-9 17 0,4 3-11,-6 3-79,13-17 213,2-11-67,22-34-33,4-6-57,6-12-324,3-2-808,4-9-55,11-9 1602,15-15 437,-7 12 167,1 2-985,-26 30-716,-9 18 503,-8 21 67,3 26 370,10-4 336,30-6-403,20-45-112,23-24-443,-35-1 1,-4-2-433,12-8 830,-20-1 0,-30 31 0,-12 2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07.43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237 0 18350,'-53'46'784,"6"-3"-772,1 26-192,19-25-3966,-16 42 1637,32-59-1570,1 5 4079,12-28 0,-3-4 0,0 0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07.775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58 1 13947,'23'67'1582,"1"1"1,-1 0 0,13 14-1,-19-18-1582,-46-34-851,-9-36 851,-12-1 0,19 0 0,-2 2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08.700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396 1 18328,'-57'65'1053,"12"-14"0,-2 1-1019,-20 17-169,28-27 1,0-1-3732,-21 15 3866,40-45 0,-1 1 0,21-18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09.005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 15056,'11'82'1271,"-1"-1"1,1 1 0,1 1 0,-2-12 0,-4 7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09.37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 21062,'42'29'45,"0"1"0,14 9-3452,15-3 3407,-51-27 0,2-1 0,-22-8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09.835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0 17992,'85'48'-2521,"-11"-7"1105,-35-26 1,-32-11 0,2 0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10.39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53 104 19235,'49'64'998,"-48"-82"-377,45 43 1,5-3 566,-37-80-639,-13 5-549,-9 16-684,-39 1-604,11 29 1288,-38 1 0,51 7 0,-4 1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14.50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1648 1 20468,'-31'74'911,"-1"0"0,14-23 1,-9 6-770,-10 0 1,-15 13-1,-10 9 1,-7 4-1,-2 2 1,1-5-1,7-7-122,3-7 1,1-4 0,0-3-1,0 0 1,-1 2 0,-1 4-388,4-1 0,-2 4 0,-2 3 0,-1 1 0,2-1 0,0-3 0,4-5 1,3-8-2092,-18 15 0,1-4 1,8-13-1,15-18 2456,7-18 0,46-36 1,4-1-1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2:51.29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20490,'21'58'975,"0"0"0,8 19-942,-4 8-10,-15-56 269,-3-24 178,4-7-392,8-9-705,37-28-303,-32 22-90,55 41 656,-29-7 0,3 1 498,15 0 1,2-5 117,-7-8 0,-3-9 73,24-30-123,-73 6-68,-13 14 269,-20-24-403,5 25-22,-16-5 56,-13 62-34,28-20 975,35 53-740,21-53-213,46 6-885,-5-25-649,-37-4-415,7-1 1927,-45 0 0,-3 0 0,-1 0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15.027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0 246 18384,'76'-33'578,"-1"1"1,1 0 0,0 0 0,-1 0 0,-17 2 0,1 8-1908,28 6 1,22 3 0,-8 9 0,-40 18 914,-51 44 198,1 19 1,0-11-1,-7-52 1,-1 21-1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16.25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303 91 18283,'5'-29'2498,"-19"-4"-2498,-6 20-11,-16-2 11,7 22 202,-13 25 0,0 11 0,-6 29-124,8-2 0,9 1-78,25 2 493,64 2-381,23-64-459,-11-14 0,1-5-1412,23-9-4538,-16-11 6297,-57 21 0,-17 6 0,-4 1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16.85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0 19538,'11'70'354,"-1"-1"1,0 0 0,-1 16-915,3 1 0,-7-29 22,-15-75-156,1-62 1601,7 29 1,1-2-1,6-43-649,2 17-135,21 61 762,29 60-246,-4 6-516,-15 8 1,-5 7-662,-5 27-1815,-8 4-7478,-14-48 8325,-11-29 1,11-9 0,-4-7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17.07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73 21230,'83'-20'0,"-1"0"0,-16 4 0,0 0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17.80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0 18014,'35'19'2779,"2"17"-2308,-22-5-135,5 17 156,8 28-469,-6-18-180,7 15-145,-16-41-1233,-5-28-3855,-11-27 2634,1 3 2756,-7-14 0,11 37 0,-1-1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18.335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1 343 12647,'94'15'3276,"1"0"1,-1 0 0,-9-36-2677,8 27 0,19 8 1,-41-24-131,-72-73-447,-8 38 425,-21-15 0,-8 1-852,-10 15-9075,-15-31 9479,45 65 0,12 9 0,4 1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19.39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194 319 19885,'-35'13'796,"-2"1"-325,-17 9-236,-2 21-1300,44 50 886,21-59-975,87-25 711,-53-64 1,-15-22 1685,-20-9 1,-12-3-135,5 14 1,-9 6-953,-23 6 0,-2 21-169,19 38 920,53 49-701,-6-3 1,4 5-365,7 4 0,3 1-3715,8 6 1,-4-6 3871,3 0 0,-12-19 0,-36-34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19.77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110 1 21835,'-1'72'399,"74"-50"1,-15-10 0,-138-2 0,1 1-1,-1-1 1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21.305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85 18250,'69'22'703,"1"0"0,0 0 0,21 16 0,-23-18-681,-51-31 34,-14 9 1132,9-21-415,-6-1-549,5-3 729,-10 6-438,-1 15 56,-3 0-223,-2-2 403,-5 0-315,2 2-413,-2 1-258,-4-5 156,1-1-178,-12-6 133,7 7-413,-12 1-3609,-24 5 3298,-30 31 0,66-47 0,10 19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22.13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0 21409,'11'71'0,"0"-1"0,-2-9 0,-1 1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2:52.0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153 12 20535,'-51'45'796,"18"23"-236,52-42 527,39-37-897,-19-27-246,4-22-224,-60 27-1210,-60 29 1490,29 0 0,-23 3 0,56 1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22.77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106 284 8254,'-29'-79'3276,"-1"1"1,1 0 0,12 30 5729,17 47-9353,0 1-225,16 12 606,35 21-56,4 1 22,25 9 11,-2-10-56,-8-4-1653,-21-7 1,-3-1 1697,-5-2 0,-1 1 0,-42-22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23.10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86 21566,'64'-22'126,"-1"1"0,-19 22 0,25-44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23.47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1 21510,'55'40'-3277,"0"1"0,1-1 0,-19 20 1464,62-21 1,-15-22-1,-80-18 1,-4 2-1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24.02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1 17745,'12'55'2002,"0"0"0,71-35 0,-4 1-1980,-82 42 1,1-2-847,88-42 0,12-24 824,-41-7 0,14 5 0,-57-3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25.640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14 12 23784,'-8'59'1334,"2"20"-1345,21-37 246,15 4-112,25-29-67,9-20 11,-9-2-56,2-9-67,-27 2 12,14-11 88,-22 5-111,6-20 146,-19-15-35,-2 17-32,-5-6 22,-3 35-292,-2 5 370,2 0-101,-1 2-112,2 5 516,11 34-247,4-5 258,27 30-1917,6-29-2408,-11-12 3899,-10-14 0,-26-9 0,-2 0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26.61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1 260 23684,'30'-1'1299,"1"4"-862,-4 9-33,4 1-135,4 3 504,57 21-459,-27-11-292,17 5 46,-52-19 626,-30-11-593,-54-9-135,-6-28 90,-22-10-11,31-3 11,23-20-246,22 27-1,-2-11-134,11 23-381,2 18-5692,8-1 6398,10-9 0,-11 9 0,6-3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27.57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63 21129,'18'48'2543,"-1"-4"-1780,7-7-495,-5-6 449,19 26-369,-15-13-528,9 26-1097,-15-44 358,-26-33 427,-6-44 167,-22-31 325,1-8 694,6 8-279,8 19-203,9 24-268,12 34 90,17 11 191,4 5 491,34 19 159,2 7-248,24 21-638,-22-13-4023,12 12 2319,-45-33 1715,-4 13 0,-12-30 0,-7 6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27.89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0 191 20669,'81'-50'694,"0"0"1,-16 15 0,-14 4 0,-28 7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29.39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1 26227,'28'81'332,"2"-11"1,7 11 0,-1-8-300,-1-18 1,1 0 22,-1 11 0,4 6 0,5-21 274,20-30 1,1-22-751,-16-14 0,0-9-286,19-7 0,-6-6-3115,1-36 952,-46 31-2419,-33 19 5288,-19 23 0,33 0 0,7 0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29.760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1 223 18462,'65'-58'1149,"0"-1"1,-14 16 0,-10 7 0,-20 9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2:52.37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21252,'8'50'689,"0"-1"1,5 19-657,8 16-2868,-10-40-3933,-1-11 6768,-7-20 0,-3-15 0,0-5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31.78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30 779 20367,'51'-52'1180,"0"-1"0,-4 14 1,-18 5-1092,-45-1-78,3 28-11,-3 3-22,-6 4 146,-11 0-135,9 0 11,-1 0 100,18 0-200,-5 4-58,-1 7 214,-6 21-45,11-6 174,38 21 1,13-1-52,-1-16-112,8 6 1,6-5 570,31-29-537,-41-6 0,29-4-56,-39-9-145,20-37-135,-16 3-191,4-36 124,-34 15 184,-9 13 1,-3-1 128,-7-22-1679,-5 18 1,-3 4 1712,-9 9-6,-13 8 1,-3 5 94,11 13-10,-29-14-46,46 35-66,6 3-23,-1 0 3152,-6 26-2961,9 15 384,-6 40-491,15-21 0,10 3-28,18 13 0,9-2-17,-4-10 1,11-12 55,43-16 0,4-20-39,-5-21 22,-24-17 1,-6-9 78,-11-32 224,-13 10-135,2-12-33,-22 28-23,-11 20-526,-11 34 303,-1 36-1502,21 25 1579,23-25 214,12-58 0,5-19 829,9-29-684,-21 13 0,-9 1-537,-25 9 346,-5 49 113,9 8-22,13 20 481,32 34-112,-9 8-498,-18-29 0,-4 3-96,-8-5 1,-4 0-1,2 37-44,-4-26-23,-8-18-314,-49-16 359,3-10-168,-6-14 0,-5-4-297,1-4 1,1-1 340,-25 1 124,2 3 33,85-52 1,27-16-1938,23-6 1,9-2 1573,-14-7 0,3 2-4586,21 2 1,-11 19 2832,-43 37 1,-7 6 0,-18 12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33.52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54 1 25230,'-27'41'106,"11"13"1,6 0 73,10-18 88,4 50 438,50-63-706,-26-12 123,65 12 12,-40-24-68,34-7-840,-47 0-3888,-11-9 4661,-43 5 0,10 5 0,-9-5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5:59.033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0 1 17700,'0'0'0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4:26.0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43 942 21644,'53'-3'179,"-1"-1"1,30-4-91,10-10 57,-25-5 0,0-5 84,-19 6 0,-1-1-96,15-4 0,-2-1 292,13-14-146,-30 14-246,33-25-12,-15 11 0,1-4 79,-16 5 1,-4-3-30,11-11 1,-17-5-34,-40 7 1,-12 3-18,-2-22 56,-12 25 1,-3 7-23,10 17 22,-22-14-78,28 26-157,-19 0-22,-4 8 78,-43 13 113,17-1-24,-23 12-10,15 9 11,-1 7 0,5 1-23,14-1-11,18 2 45,13-7 0,-3 13 157,-7 27-101,11-23 0,-15 30 134,3-10-44,-4 11-73,10-11 0,2 1-40,9-22 1,2-1-12,-2 8 1,8 2 173,14 7 0,17 0-1662,35 7 0,11 0 1516,-25 0 0,9-3-337,27-17 1,18-7-1,-12-12 427,-33-16 0,2-7-682,38-8 0,15-8 1,-11-5 546,-26-3 1,1-7-279,11-6 0,15-8 0,0-1 0,-14 5 279,-3-1 0,-3 1 297,8-4 0,5-2 0,-19 8-303,-18 8 148,-12 4-1100,-51 18-628,-9 0 326,-9 0-8577,-3 0 9599,-3-13 1,32 22 0,8-5-1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4:30.76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296 110 20513,'-27'23'324,"-2"-2"-189,6-7 45,-5 1-46,-3 3 45,-29 23-179,25-12-45,-15 15-111,37 7 133,13-17 34,29 35 1,3-35-1,22 12 45,25-2-56,-30-20 72,4-8 1,0-7 17,-5-16-12,25-13 23,-27-13 0,-2-5 112,10-7-129,-11 8 0,-4-1 421,-6-4-136,-15 16-66,-5-5 156,-22-5-314,-2 10 35,-11-17 179,-14 2-102,5 9-156,-15-4 0,-5 1-191,-10 3-156,-20-12-774,29 64 1,4 14-752,6 8 1771,-7 28 0,4 1 0,21-27 0,4 27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4:31.2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22956,'41'47'560,"-5"-3"-527,-22-21-1422,14 48-6119,-8-17 7508,7 13 0,-17-39 0,-5-25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4:31.87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33 0 24289,'-12'65'907,"2"-1"-582,1 19-44,7 14-113,6 2-123,5-6 246,8 1-190,-8-40-79,2 19-11,-7-49 23,-2-13-34,1-2 0,-2-8-280,-1 1-67,0-2-494,0 2-3955,5-2-3551,3-11 8347,9-9 0,-8 5 0,1-2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4:32.89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92 142 20221,'-5'-23'628,"5"3"-628,31 2-12,-1 5-44,38-8-33,-37 13-12,10-1 56,-36 19 180,-10 2-79,-5 11 44,-30 19-100,15-18 281,-24 13 201,33-29-270,-5-3-32,6-22-80,3 2-44,-1-16 280,2-14-336,7 19-11,0-12-157,4 26 56,0 7-437,13 3 516,1 9-34,28 29 67,-24-14 78,3 34-168,-29-37 281,-40 7 44,20-27 371,-34-19-517,45 2-167,4-20-80,32 25 69,4-3 55,26 17-11,-18 5-1052,11 8 249,-57-1 0,37-3 0,-28-4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4:35.4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64 21779,'48'-14'1121,"15"4"-785,26 10-213,-37-2 0,9 0-62,3 0 1,11-2 0,8 1-1,4-1-906,-2 2 1,9 0 0,4 0 0,1 1-1,0-1 1,-6 0 897,1-1 1,-4 0 0,-1 0 0,3 1 0,8 1 4,-8 2 1,9 1 0,7 1 0,1 1 0,-2 0 0,-6 0 0,-9 0-1,-15 0 411,9 0 1,-15 1 0,6 2-476,20 2 1,13 2-1,-7 0 1,-27-2 50,-10 0 3280,-1-1-2933,-59-8-269,-4 0-3317,-2 0 3583,-9-3-5632,-6-4 4395,-12-9 0,25 17 0,6 2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14.955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 1 6249,'0'0'0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2:52.60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44 22540,'80'-8'0,"1"0"0,0 0 0,16-2 0,0 1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35.459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1 973 22564,'48'-24'22,"2"0"12,-12 3-34,5-1 11,25-9-67,7 1-29,-22 7 1,0-1 84,31-14-11,-31 12 0,-1-2-1,-7 5 1,2 1 5,15-6 1,4 0-29,15-3 1,-2 4 27,-24 8 1,-3 1 5,4 1 0,-6 0-23,-5-2-10,-17 7-35,11-7 24,-6 4 44,49-23-23,-31 14 57,31-15-57,-41 18 12,-8 6-22,9-6-158,28-9 158,-22 11-51,13-1 0,2 1 84,-9 6-45,31-6 34,-42 14 11,-13 2 0,6 0 22,-7-1-330,37-4 308,-2 0 44,34-4-44,-37 7 0,1 1 23,34-2-23,-36 3 0,3 0 5,12 2 1,-3 0-17,20-2 16,-22 2 1,3-1-1,-12-1 1,-3 0 5,39-3-5,-33 3 0,6-1 16,24 0 0,-1 1-22,-35 1 0,0 0 17,29 0 0,0 0-6,-29 1 0,-5 1-33,31 0 11,-31-1 0,5 1-1,32 0 1,0 0 5,-32 0 1,8 0-513,11 2 0,22 1 1,12 1-1,2 1 1,-8-1-1,-18-1 510,-12 0 1,-12-1 0,11 1-3,7 0 1,14 1 0,7 1-1,1 0 1,-5 0 0,-11 1-759,20 3 1,-11 1 0,-5-1 759,-20-3 1,-4 1-1,3 0 8,19 3 0,3 2 0,-7 1-22,-2 5 0,-6 0 22,-8-2 0,4-1 0,-4 0 0,5 1 0,-1-1 0,-7-2 0,-2-1 0,3 2-8,13 4 1,3 2-1,-2 1 0,-6 1 1,-1 1 0,2 2-1,10 4 1,2 1-1,0 1 615,3-1 0,0 0 0,-1 0-607,-6-4 0,-1 1 0,5 1 802,-6 0 0,4 2 1,2 1-1,-2 2-746,0 3 0,-1 1 0,0 1 0,-1 0-51,-4-2 1,-1-1 0,0 1 0,1 0-109,1 2 0,2 1 0,-2 0 1,-3-3 120,10 4 1,-3-3 0,-2 2 44,-9-2 1,-3 2-1,1 2-30,6 3 1,0 2 0,-4-1-34,-16-7 0,-3-1 0,4 2-48,4 3 0,6 4 1,0-1-1,-8-3 37,14 10 0,-4 1 11,-5-4 0,3 3 0,-4-2 45,6 9 0,-2-4-34,7-3 0,2-2-11,-18-14 0,1 0 0,1 0-8,3-1 1,0-1 0,-6-3 7,-5-2 0,-3-1 311,4 4 0,3 2-322,27 10 0,0 0 5,-23-9 0,2 3 6,11 6 0,8 4 0,-10-4 11,-18-8 1,-2 1-1,4 1 0,6 4 0,-1-2-5,17 5 0,1 0-36,-14-4 0,3 4 0,-3-2 267,14 7 1,-2 1-220,-18-9 1,0 1 0,2 0 37,3-4 0,1 0 0,-3-3-51,11 11 1,-1-2 5,11-2 1,-11-3 10,-30-5-3380,24 23 3358,-11-9-56,1-7 0,0-1 22,-4-6 34,15 7 45,-45-27 56,4 2-101,-2-1-180,17 8-111,21 10 3683,-20-13-3146,10 8 1,6 2-348,-14-8 0,3 0-56,29 15 1,7 1 335,7-3 0,-4-4 157,-31-10 1,-4-2 206,6-2 0,-17-6-800,-35-10 66,-3-1 225,-1 1-516,-2-2-1176,0-8 1658,4-13 0,-3 9 0,4-7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36.02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442 101 18418,'-35'-51'3305,"7"6"-3182,28 41-1165,24 26 1160,16 20 0,5 7 38,-9-6 1,0 2 117,20 24 1,-20-4 812,-64-15-796,-29-9-1793,-38-27 1,-9-9-998,44-1 1,1 1 2251,-32 5 1,11 0 0,34-4 0,14-6-1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37.409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27 1 18059,'-9'50'274,"1"0"1,-1 26-130,38-23 1,11-7 22,-1-12 252,21-17 1,0-17 4,-14-44-223,-16-10 0,-7-3-281,-5 4-492,-11-4 728,-7 72 504,2 56-639,2-32-22,3 33-549,5-34-885,-3-13-3227,4-1 4661,-6-18 0,-5-4 0,-3-2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38.12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60 7 15639,'-42'69'1423,"24"14"-841,59-35-419,11 9 0,3 2-422,8-2-548,-19-8 1,-19-7-438,-37-30-885,-20 2-3114,-9-14 4749,11 0 1357,17-4 1311,50-9 257,53-17-1893,-44 17 0,3-6-236,37-32 1,-7-7-225,-15-3 84,-9 8 1,-14-5 1339,-48-23-1525,-15 44 763,-40 19-68,18 44-201,-8 34 918,38 16-716,23-17 100,19 19-241,34-36 0,14-10-2917,-16-12 0,2-2 1337,18 8 1,-2-7 593,-20-24 0,-12-1 1,-26 11-1,-7-9 1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39.05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15 1 17734,'-7'55'717,"2"-3"-6254,3-13 5548,10-2 1633,34 6 216,12-41-193,-5-7-1701,-16-33-1624,-40 19 1030,7 56 4525,40-12-3371,-10 16 2040,41-104-4572,-57 33 830,3-33 328,-14 75 0,-4-4 0,9 9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39.56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94 207 8669,'41'-39'1815,"0"0"1,23-26 738,-54 32-2161,-23 15-69,-22 5 1301,-47 46-482,37 0 0,7 8-718,15 5 1,10 4-269,12 37-1692,65-48 0,19-16 1535,-24-21 0,-1-5 0,6 10 0,-4-5 0,1-19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39.84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1 15571,'0'75'-60,"1"1"1,-1 0-1,22 3-3234,-10 25 0,10-24 1879,39-97 0,-59 26 0,-10-5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40.06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28 1 17454,'-14'75'3,"0"0"1,80-26 0,17-5-4920,-40 11 1,4-8 4558,28-30 1,13-15 0,-28-3 0,-44 2-1,-26 1 1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41.27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0 503 11874,'32'-52'-191,"0"-1"1,-3 1-1,-3 3-4841,3-24 6516,-13 23 0,0-1 2570,3-28-3236,-55 42 243,12 31-781,-20 58 0,3 26-78,28-25 0,5 3-57,-7 38 1,6 1-96,11-33 1,5-2-40,8 17 0,3-9-11,-1-19 3796,18 8-3707,-16-79-89,1 0 56,34-32-78,-19 33-68,24-7 79,-29 34-34,-2 6 12,-11 26 89,-8-10 22,-12 17-56,-31-8-190,0-11 168,-16 4-33,18-18-752,32-11 472,68-18 301,28-8 12,-39 11 0,1-3 118,7-10 0,-7-4 521,-5-24-337,-24 4 0,-10-2-313,-18-1-67,-28-4 201,-42 78 337,11 22-444,16-2 1,17 4-314,42 0 0,23-5 297,32-3 0,10-10 0,-20-4 0,-1-8 0,7-12 0,-1 0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41.960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0 20300,'8'63'975,"2"4"-740,-2 2 4,-5 0 0,-2 14 0,0-8-556,0-23 1,-2 1 316,1 17 0,-1 8 0,-3-18 151,-4-23-151,4-20 124,1-5 21,34-43-358,-3 8 12,27-26 705,7 3-493,-19 19 0,-1 1-56,11-10-179,6 30 314,-57 29 22,0 25 11,-2 16-280,-10 15-313,4-16-2578,-9-5-728,10-56-1188,10-13 4964,34-37 0,-21 25 0,18-12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2:52.71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24 14742,'73'-4'0,"-1"-1"0,0 1 0,14-1 0,1 0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42.38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0 126 19930,'32'49'1608,"0"1"0,-22 25-2034,-13 5 0,-13-11-1378,-15-47 1020,38-66 862,27-38 1,8-7 111,-18 40 1,1 1 195,12-21 1,-5 11 599,-16 38-986,-9 11-224,-3 6 224,-4 11 739,2 23-257,1 4 106,1 17 1,0 5-331,-1 8-640,0 6 1,-1-3-526,-3-16-8924,-5 21 9700,0-59 1,0-1-1,2-13 1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42.57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11 13700,'74'-2'96,"-1"1"0,-37-7 1,38 13-1,0-1 1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43.19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16 1 19975,'-9'72'2061,"3"-2"-7026,6-19 5167,1 0 1363,3-1-1374,1-5 1027,1 4-905,-1-16 976,5-8-616,19-39-539,28-34-33,4-9-129,-7 7 0,-2 3-207,-5 5-2578,16-14-380,-53 49-1356,-9 9 4549,-25 20 0,15-12 0,-15 10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43.477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1 112 17420,'84'-25'2263,"1"0"1,-11 30-2264,-18-72 582,-94 99 1,-16 19-583,9 1-56,5 0 0,9 1-347,24-8-1569,58 5-2017,2-22 3989,18-14 0,3-8 0,-14-4 0,25-8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44.007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152 429 19034,'73'2'1243,"-21"7"-855,-81 26 1,-37 18 0,12-7-1420,14 2 174,-16 25 0,24-16 504,89-71 0,27-27-118,-13 6 0,0-10 321,-11-2 1,-1-7 0,-9-4 1101,-4-24 1,-11-2-1314,-9 3 0,-7 6 1090,0-22-483,-26 58 867,-22 69 1,-8 30-1025,11-1 1,2 10-1,1 0-1058,-1-3 0,1 1 0,3 0 405,4 4 0,3 2 0,9-8-4352,12-2 1,6-11 4402,3-9 1,-3-15-1,-15-29 1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46.529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414 0 16457,'-27'45'776,"0"1"1,2-3 0,-1 4-480,-12 29 0,1 2-258,12-29 0,0 3-84,-8 17 0,-3 9 1,5-13-964,-4 6-1502,-11 16 2510,43-93 0,3 4 0,3-15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46.73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0 15795,'87'11'0,"0"-1"0,0 1 0,0-1 0,0 1 0,0-1 0,-4 0 0,1 1 0,-1-1 0,1 0 0,-1 0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47.19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368 77 14686,'-23'46'1359,"0"-1"1,-9 8 0,-1-6-1091,-12 1-169,-5-9 1,-3-4-1423,7-13-1546,-16-6 1198,124-87 1670,-14 18-1274,15-4 0,5-1 2316,-25 20 0,-1 3 801,8-6 0,-3 4-1810,3 0 785,-22 78-638,-36 8 133,-7 46-145,-3-40 0,-3-3-168,-4 11-1238,3-10 0,0-7-768,7-21 2766,3-3-760,9-31 0,3 6 0,0-6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47.357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15 6 14238,'-15'-6'1076,"60"43"-2492,20-12 1,-21 14 0,-25-31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47.69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235 1 11549,'46'37'3899,"0"1"0,42-14-3199,-31-17 1,-3-9 363,-1-22-940,-71 26-208,-24 33 0,-20 28 0,-5 9 0,11-13-3104,8-11 0,0 2 3188,-4 6 0,-9 12 0,4-4 0,16-19 0,14-15 0,33-27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2:14.92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 15 13016,'-10'-15'7217,"7"27"-6837,24 4-312,37 30-3979,22-20 3911,8-3 0,-33-11 0,-28-11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2:53.67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 1 22339,'-5'63'-1177,"3"3"1,1-2-8113,2-14 9289,-1 46 0,0-89 0,0-8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48.580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0 294 8599,'89'-30'1300,"-5"-5"-1300,-23-7 1866,-5-3 1294,5-18 197,-55 13-3357,-8 22 67,-43 44 0,-12 21-67,2 20-135,16 20 1,18 2 179,40-23 39,35-6 0,11-11-6,5-27 266,-12-8 1,-7-2-121,-30-2 590,-12 2-814,-20 9 112,-7 9-44,-14 10-404,77 39 380,-18-40 835,28-6 1,4-10 6,-20-19-841,4-10-146,-71 15 90,0 9 11,-25 2-2499,8 10 2398,28-10-2353,55-30 1524,-6-7-22,31-29-4124,-69-10 5076,-19 33 0,2-9 0,-2 40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48.89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81 0 19583,'-21'46'601,"0"0"0,5 14 1,3-3-1140,3 3 930,16-1-257,16-77 548,34-63-358,-18 27-409,2 9 0,2 8-376,-3 23 460,47 11 0,4 5 0,-38 1 0,16 2 0,-1 0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50.59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333 0 15056,'-71'9'1950,"7"4"-1581,21-3-44,3 7-22,4 2 100,2 13 292,19 44-382,6-20-145,13-5 1,0 3-506,-18 37 1,2-33-2487,10-17 2677,10-48 348,35-10 0,10-1 67,-6 9 78,17-2 0,-1-1-179,-17 0 337,26-10 111,-31-1-168,-16 7-314,-1-2 12,-16 9-225,-4 0 68,-2 1 11,-13-6-33,-15 1-1,-6 1 34,-13 2-112,-25 11 34,27 9 10,-32 26 46,53 1-4053,17 33 3772,77-22-639,9-23 0,9-7 1228,-9-8 0,0-5-118,6-3 0,-9-7 1591,-5-17-1412,-54 9 23,-7-5 370,-12 11 1711,0 4-2485,0 2 1873,0 7-1839,-3 4 67,-1 8 0,-8 34-55,4-17 122,-6 34-22,8-40 56,0 4-67,2-19 56,3-6 78,0-4-202,2-41-133,6 5-80,15-30 1,6-5 90,4 10-1,-2 4 0,4 7-1019,9 23 717,-11 12-527,11 4 919,31 24 0,-46-13 0,31 13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50.78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 10966,'0'0'0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51.07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91 1 17095,'4'5'3317,"-1"-1"-3306,-3-4 2566,-37 95-2577,21-54-331,-10 16 1,8-1 330,27-25 0,-9-15 0,16-7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51.24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 16927,'24'51'-1730,"-30"-26"1,2-27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51.77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0 218 17633,'90'-38'777,"-1"-1"1,1 1 0,-8 9 0,-2 2-1,-41 3-1079,-53 1 257,-69 55 45,29-5-897,1 21 1,11 7-291,34-1-80,26 30-1674,39-63 0,14-12 2941,-15 1 0,4-5 1385,17-8 1,8-6 0,-10-2-938,-19 1 0,-6-8 2017,34-36 0,-29-6-705,-70 17-976,-12-6-684,-2 84 1,4 26-68,22-13 1,8 4-269,9 27 0,7-6 213,16-12-1530,-77-31 0,-23-10 1552,0-17 0,-4-8 0,-14 5 0,3-1 0,-12-2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03.54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0 7829,'60'51'421,"-1"-1"0,1 1 0,-1-3 1,2-2-1,5-3-205,19-1 1,8-6 0,3 0-411,-18-9 1,1-2 0,4 2 0,3 2 176,-10 0 0,4 2 0,3 2 1,0 0-1,-3-1 0,-4-2-1046,10 3 1,-3-3 0,-3 1 0,0 3 524,4 6 0,2 3 1,-4 0-1,-11-3 538,15 14 0,-25-12 0,-38-25 0,-38-27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53.179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232 35 13779,'-35'-5'3003,"7"0"-1043,24 5-1489,-1 0 134,-39 15-605,12-1 0,-26 16-594,33 23 493,28-22-1300,81 14 1401,-21-45 39,-8-2 1,-4-8 173,-8-31-213,-22 8-258,-6-11-840,-46 7 1020,13 18 11,-24-1 44,20 19 12,10 1-157,2 0-1905,8 0 739,4 4 124,9 0-2857,29 7 4067,1-4 1614,21 3 5052,0-5-6285,-30-1 90,3-2 1064,-33-2 247,-2 1-1771,0 1 359,-10 28-79,6-5 415,-7 46-504,12-12-23,11 13 45,-5-29 650,8-16 33,2-43-907,1-9-157,17-35 1,3-7 212,-9 3-4785,21-1 1,4 11 4728,-15 33 0,14 10 0,-30 11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53.53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166 0 14540,'-71'67'987,"16"-10"-909,47-30 1143,20-4 852,65-10 549,-11-26-1905,23-4 157,-50-47-885,-39 32-179,-15-15-1245,-72 35-234,29 10 1669,4 8 0,5 3 0,21-3 0,4 10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2:53.95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77 15000,'87'-18'1577,"0"0"1,-36-23 0,35 43 0,1 0-1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53.91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0 5949,'10'2'3262,"-1"32"189,-9-11-1804,0 52 62,0-43-1227,0 12 426,0-34 29,0-6-825,0-2 2022,0 1-2638,0 6-2409,0 19-897,0-3-2072,0 6 5882,0-18 0,0-7 0,0-4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54.24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0 18216,'10'92'437,"-1"-4"-1233,-9-34-2532,0-16 3261,0-40 67,0-21 1389,0-8 34,0-6-2184,0 13-752,0 14 1513,0 10 0,0 0 0,0 0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54.52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0 10921,'10'14'4326,"-1"2"-4170,-9-6-44,0 3-112,0-4-302,0-1 302,0-10 0,0-4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06.125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35 0 23247,'-13'44'-112,"2"-8"33,6-24 68,1-2-78,3 18 44,1-7-146,0 17-392,9-2 326,1-10 156,11 3 157,31-12-23,-18-8-33,23 0 23,-21-5 10,-11-2 12,3 0 314,-4-2-158,-9-1 382,8-19-560,-17 8-46,8-29 460,3 5-280,-7 6-101,1-5-22,-22 21-23,-6-5-101,-48-9-11,19 12-78,-31-7-3059,4 23-583,35 13 2973,-1 32 0,36-21 0,14 13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06.940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244 0 21454,'-28'23'-123,"-12"21"123,14-7 0,-9 17 0,4 3-11,-6 3-79,13-17 213,2-11-67,22-34-33,4-6-57,6-12-324,3-2-808,4-9-55,11-9 1602,15-15 437,-7 12 167,1 2-985,-26 30-716,-9 18 503,-8 21 67,3 26 370,10-4 336,30-6-403,20-45-112,23-24-443,-35-1 1,-4-2-433,12-8 830,-20-1 0,-30 31 0,-12 2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07.43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237 0 18350,'-53'46'784,"6"-3"-772,1 26-192,19-25-3966,-16 42 1637,32-59-1570,1 5 4079,12-28 0,-3-4 0,0 0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07.775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58 1 13947,'23'67'1582,"1"1"1,-1 0 0,13 14-1,-19-18-1582,-46-34-851,-9-36 851,-12-1 0,19 0 0,-2 2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08.700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396 1 18328,'-57'65'1053,"12"-14"0,-2 1-1019,-20 17-169,28-27 1,0-1-3732,-21 15 3866,40-45 0,-1 1 0,21-18 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09.005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 15056,'11'82'1271,"-1"-1"1,1 1 0,1 1 0,-2-12 0,-4 7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09.37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 21062,'42'29'45,"0"1"0,14 9-3452,15-3 3407,-51-27 0,2-1 0,-22-8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2:54.1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58 20098,'93'-13'-252,"1"0"0,-4 0 0,-19 3 0,-48 6 0,-1-1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09.835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0 17992,'85'48'-2521,"-11"-7"1105,-35-26 1,-32-11 0,2 0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10.39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53 104 19235,'49'64'998,"-48"-82"-377,45 43 1,5-3 566,-37-80-639,-13 5-549,-9 16-684,-39 1-604,11 29 1288,-38 1 0,51 7 0,-4 1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14.50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1648 1 20468,'-31'74'911,"-1"0"0,14-23 1,-9 6-770,-10 0 1,-15 13-1,-10 9 1,-7 4-1,-2 2 1,1-5-1,7-7-122,3-7 1,1-4 0,0-3-1,0 0 1,-1 2 0,-1 4-388,4-1 0,-2 4 0,-2 3 0,-1 1 0,2-1 0,0-3 0,4-5 1,3-8-2092,-18 15 0,1-4 1,8-13-1,15-18 2456,7-18 0,46-36 1,4-1-1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15.027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0 246 18384,'76'-33'578,"-1"1"1,1 0 0,0 0 0,-1 0 0,-17 2 0,1 8-1908,28 6 1,22 3 0,-8 9 0,-40 18 914,-51 44 198,1 19 1,0-11-1,-7-52 1,-1 21-1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16.25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303 91 18283,'5'-29'2498,"-19"-4"-2498,-6 20-11,-16-2 11,7 22 202,-13 25 0,0 11 0,-6 29-124,8-2 0,9 1-78,25 2 493,64 2-381,23-64-459,-11-14 0,1-5-1412,23-9-4538,-16-11 6297,-57 21 0,-17 6 0,-4 1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16.85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0 19538,'11'70'354,"-1"-1"1,0 0 0,-1 16-915,3 1 0,-7-29 22,-15-75-156,1-62 1601,7 29 1,1-2-1,6-43-649,2 17-135,21 61 762,29 60-246,-4 6-516,-15 8 1,-5 7-662,-5 27-1815,-8 4-7478,-14-48 8325,-11-29 1,11-9 0,-4-7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17.07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73 21230,'83'-20'0,"-1"0"0,-16 4 0,0 0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17.80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0 18014,'35'19'2779,"2"17"-2308,-22-5-135,5 17 156,8 28-469,-6-18-180,7 15-145,-16-41-1233,-5-28-3855,-11-27 2634,1 3 2756,-7-14 0,11 37 0,-1-1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18.335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1 343 12647,'94'15'3276,"1"0"1,-1 0 0,-9-36-2677,8 27 0,19 8 1,-41-24-131,-72-73-447,-8 38 425,-21-15 0,-8 1-852,-10 15-9075,-15-31 9479,45 65 0,12 9 0,4 1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19.39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194 319 19885,'-35'13'796,"-2"1"-325,-17 9-236,-2 21-1300,44 50 886,21-59-975,87-25 711,-53-64 1,-15-22 1685,-20-9 1,-12-3-135,5 14 1,-9 6-953,-23 6 0,-2 21-169,19 38 920,53 49-701,-6-3 1,4 5-365,7 4 0,3 1-3715,8 6 1,-4-6 3871,3 0 0,-12-19 0,-36-34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2:55.32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1 168 20333,'85'-9'318,"1"1"0,0 0 0,-1 0 0,1 0 0,0 0 0,-2 3 0,2 1 1,3 1-1,1 1 0,2 0 0,1 0 0,1 0 0,0-1-966,-1-1 0,1 1 1,2-1-1,2 0 1,-1 0-1,0 1 1,-1 0-1,-1 0 1,-2 1 645,2 1 1,0 0-1,1 1 1,-2 1 0,-2-1-1,-3 1 1,-4-1 0,-4 0-29,13-1 1,-4 0 0,-6 0 0,-5 0 0,-8-1 666,30 0 0,-12-3-508,-4 0 0,-12-1-174,-14-4 12,-52 2 847,-9 3-1665,-2 2-2488,-5 1 3339,-11-4 0,9 4 0,-5-3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19.77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110 1 21835,'-1'72'399,"74"-50"1,-15-10 0,-138-2 0,1 1-1,-1-1 1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21.305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85 18250,'69'22'703,"1"0"0,0 0 0,21 16 0,-23-18-681,-51-31 34,-14 9 1132,9-21-415,-6-1-549,5-3 729,-10 6-438,-1 15 56,-3 0-223,-2-2 403,-5 0-315,2 2-413,-2 1-258,-4-5 156,1-1-178,-12-6 133,7 7-413,-12 1-3609,-24 5 3298,-30 31 0,66-47 0,10 19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22.13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0 21409,'11'71'0,"0"-1"0,-2-9 0,-1 1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22.77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106 284 8254,'-29'-79'3276,"-1"1"1,1 0 0,12 30 5729,17 47-9353,0 1-225,16 12 606,35 21-56,4 1 22,25 9 11,-2-10-56,-8-4-1653,-21-7 1,-3-1 1697,-5-2 0,-1 1 0,-42-22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23.10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86 21566,'64'-22'126,"-1"1"0,-19 22 0,25-44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23.47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1 21510,'55'40'-3277,"0"1"0,1-1 0,-19 20 1464,62-21 1,-15-22-1,-80-18 1,-4 2-1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24.02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1 17745,'12'55'2002,"0"0"0,71-35 0,-4 1-1980,-82 42 1,1-2-847,88-42 0,12-24 824,-41-7 0,14 5 0,-57-3 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25.640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14 12 23784,'-8'59'1334,"2"20"-1345,21-37 246,15 4-112,25-29-67,9-20 11,-9-2-56,2-9-67,-27 2 12,14-11 88,-22 5-111,6-20 146,-19-15-35,-2 17-32,-5-6 22,-3 35-292,-2 5 370,2 0-101,-1 2-112,2 5 516,11 34-247,4-5 258,27 30-1917,6-29-2408,-11-12 3899,-10-14 0,-26-9 0,-2 0 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26.61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1 260 23684,'30'-1'1299,"1"4"-862,-4 9-33,4 1-135,4 3 504,57 21-459,-27-11-292,17 5 46,-52-19 626,-30-11-593,-54-9-135,-6-28 90,-22-10-11,31-3 11,23-20-246,22 27-1,-2-11-134,11 23-381,2 18-5692,8-1 6398,10-9 0,-11 9 0,6-3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27.57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63 21129,'18'48'2543,"-1"-4"-1780,7-7-495,-5-6 449,19 26-369,-15-13-528,9 26-1097,-15-44 358,-26-33 427,-6-44 167,-22-31 325,1-8 694,6 8-279,8 19-203,9 24-268,12 34 90,17 11 191,4 5 491,34 19 159,2 7-248,24 21-638,-22-13-4023,12 12 2319,-45-33 1715,-4 13 0,-12-30 0,-7 6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3:24.5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1220 58 19941,'-71'-31'717,"0"7"-515,7 22-11,-12 6 44,6 6 0,-3 2-639,11-1 1,0 2 559,-23 6 1,-5 4-27,16 0 1,-2 3 0,8-2-131,9-1 0,2 0-84,-31 10 0,21 6-246,60 5 330,33-12 78,40 9-74,-2-23 0,14-1 0,-4-2-4,-3 3 0,0 1-38,7-2 1,5 2 0,-7 4 3,-3 7 0,-11 7-162,-14 10 0,-5 4 218,1-11 1,-15 2 106,-47 22 0,-21-6-40,-28-13 305,-1-11 0,-7-5-321,-2-11 0,3-5 5,20-4 0,1 0 175,-14 4 1,10-8-2449,29-17-159,43-9-2184,49-25 3859,-11 18 1,-12 7 0,-33 15-1,-20 12 1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27.89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0 191 20669,'81'-50'694,"0"0"1,-16 15 0,-14 4 0,-28 7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29.39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1 26227,'28'81'332,"2"-11"1,7 11 0,-1-8-300,-1-18 1,1 0 22,-1 11 0,4 6 0,5-21 274,20-30 1,1-22-751,-16-14 0,0-9-286,19-7 0,-6-6-3115,1-36 952,-46 31-2419,-33 19 5288,-19 23 0,33 0 0,7 0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29.760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1 223 18462,'65'-58'1149,"0"-1"1,-14 16 0,-10 7 0,-20 9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31.78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30 779 20367,'51'-52'1180,"0"-1"0,-4 14 1,-18 5-1092,-45-1-78,3 28-11,-3 3-22,-6 4 146,-11 0-135,9 0 11,-1 0 100,18 0-200,-5 4-58,-1 7 214,-6 21-45,11-6 174,38 21 1,13-1-52,-1-16-112,8 6 1,6-5 570,31-29-537,-41-6 0,29-4-56,-39-9-145,20-37-135,-16 3-191,4-36 124,-34 15 184,-9 13 1,-3-1 128,-7-22-1679,-5 18 1,-3 4 1712,-9 9-6,-13 8 1,-3 5 94,11 13-10,-29-14-46,46 35-66,6 3-23,-1 0 3152,-6 26-2961,9 15 384,-6 40-491,15-21 0,10 3-28,18 13 0,9-2-17,-4-10 1,11-12 55,43-16 0,4-20-39,-5-21 22,-24-17 1,-6-9 78,-11-32 224,-13 10-135,2-12-33,-22 28-23,-11 20-526,-11 34 303,-1 36-1502,21 25 1579,23-25 214,12-58 0,5-19 829,9-29-684,-21 13 0,-9 1-537,-25 9 346,-5 49 113,9 8-22,13 20 481,32 34-112,-9 8-498,-18-29 0,-4 3-96,-8-5 1,-4 0-1,2 37-44,-4-26-23,-8-18-314,-49-16 359,3-10-168,-6-14 0,-5-4-297,1-4 1,1-1 340,-25 1 124,2 3 33,85-52 1,27-16-1938,23-6 1,9-2 1573,-14-7 0,3 2-4586,21 2 1,-11 19 2832,-43 37 1,-7 6 0,-18 12 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33.52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54 1 25230,'-27'41'106,"11"13"1,6 0 73,10-18 88,4 50 438,50-63-706,-26-12 123,65 12 12,-40-24-68,34-7-840,-47 0-3888,-11-9 4661,-43 5 0,10 5 0,-9-5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5:59.033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0 1 17700,'0'0'0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4:26.0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43 942 21644,'53'-3'179,"-1"-1"1,30-4-91,10-10 57,-25-5 0,0-5 84,-19 6 0,-1-1-96,15-4 0,-2-1 292,13-14-146,-30 14-246,33-25-12,-15 11 0,1-4 79,-16 5 1,-4-3-30,11-11 1,-17-5-34,-40 7 1,-12 3-18,-2-22 56,-12 25 1,-3 7-23,10 17 22,-22-14-78,28 26-157,-19 0-22,-4 8 78,-43 13 113,17-1-24,-23 12-10,15 9 11,-1 7 0,5 1-23,14-1-11,18 2 45,13-7 0,-3 13 157,-7 27-101,11-23 0,-15 30 134,3-10-44,-4 11-73,10-11 0,2 1-40,9-22 1,2-1-12,-2 8 1,8 2 173,14 7 0,17 0-1662,35 7 0,11 0 1516,-25 0 0,9-3-337,27-17 1,18-7-1,-12-12 427,-33-16 0,2-7-682,38-8 0,15-8 1,-11-5 546,-26-3 1,1-7-279,11-6 0,15-8 0,0-1 0,-14 5 279,-3-1 0,-3 1 297,8-4 0,5-2 0,-19 8-303,-18 8 148,-12 4-1100,-51 18-628,-9 0 326,-9 0-8577,-3 0 9599,-3-13 1,32 22 0,8-5-1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4:30.76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296 110 20513,'-27'23'324,"-2"-2"-189,6-7 45,-5 1-46,-3 3 45,-29 23-179,25-12-45,-15 15-111,37 7 133,13-17 34,29 35 1,3-35-1,22 12 45,25-2-56,-30-20 72,4-8 1,0-7 17,-5-16-12,25-13 23,-27-13 0,-2-5 112,10-7-129,-11 8 0,-4-1 421,-6-4-136,-15 16-66,-5-5 156,-22-5-314,-2 10 35,-11-17 179,-14 2-102,5 9-156,-15-4 0,-5 1-191,-10 3-156,-20-12-774,29 64 1,4 14-752,6 8 1771,-7 28 0,4 1 0,21-27 0,4 27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4:31.2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22956,'41'47'560,"-5"-3"-527,-22-21-1422,14 48-6119,-8-17 7508,7 13 0,-17-39 0,-5-25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4:31.87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33 0 24289,'-12'65'907,"2"-1"-582,1 19-44,7 14-113,6 2-123,5-6 246,8 1-190,-8-40-79,2 19-11,-7-49 23,-2-13-34,1-2 0,-2-8-280,-1 1-67,0-2-494,0 2-3955,5-2-3551,3-11 8347,9-9 0,-8 5 0,1-2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3:24.91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 0 19841,'-16'68'324,"4"-8"-256,14-24 884,41 5-795,-17-22-157,31 4-34,-31-17 34,-2 23 180,-10 5-2179,-7 23 0,-2 5 442,-1 5 1545,31-16 1,5-7 0,-19-21 0,54-20 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4:32.89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92 142 20221,'-5'-23'628,"5"3"-628,31 2-12,-1 5-44,38-8-33,-37 13-12,10-1 56,-36 19 180,-10 2-79,-5 11 44,-30 19-100,15-18 281,-24 13 201,33-29-270,-5-3-32,6-22-80,3 2-44,-1-16 280,2-14-336,7 19-11,0-12-157,4 26 56,0 7-437,13 3 516,1 9-34,28 29 67,-24-14 78,3 34-168,-29-37 281,-40 7 44,20-27 371,-34-19-517,45 2-167,4-20-80,32 25 69,4-3 55,26 17-11,-18 5-1052,11 8 249,-57-1 0,37-3 0,-28-4 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4:35.4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64 21779,'48'-14'1121,"15"4"-785,26 10-213,-37-2 0,9 0-62,3 0 1,11-2 0,8 1-1,4-1-906,-2 2 1,9 0 0,4 0 0,1 1-1,0-1 1,-6 0 897,1-1 1,-4 0 0,-1 0 0,3 1 0,8 1 4,-8 2 1,9 1 0,7 1 0,1 1 0,-2 0 0,-6 0 0,-9 0-1,-15 0 411,9 0 1,-15 1 0,6 2-476,20 2 1,13 2-1,-7 0 1,-27-2 50,-10 0 3280,-1-1-2933,-59-8-269,-4 0-3317,-2 0 3583,-9-3-5632,-6-4 4395,-12-9 0,25 17 0,6 2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4:40.35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200 593 17230,'-20'6'1938,"4"-2"-1254,16-4-46,0 0 841,-1 1-1613,0 1 134,4-1 89,11 1 303,66 0-246,-18 0 0,6-2 0,7-2 67,-7-4 0,-4-2-141,-11 4 1,0-3 28,25-9 0,-4-6 44,7-22-122,6-1 66,-16-19 23,-40 18 34,-12-27-112,-22 25 0,-34-19-1,-19 20-33,9 9-11,-30-6 0,47 32 11,-31-5-135,-19 14 146,-8 8 11,22 0 1,-4 2 89,-6 5 1,2 4-74,10-1 0,2 3-45,-11 13 1,7 6 5,-1 34 184,40 8 1,13 4-95,9 14 63,10-30 0,5 10 0,0-11-63,9 19-40,-5-18 1,2 0-18,19 19 12,-3-27 45,11-16 0,9-6 302,39-8-239,-18-22 0,14-5 0,-1-5-60,-5-7 1,-1-5-1,0 0-30,-3 2 1,-1 1 0,-5-2-81,13-5 0,-19-1-1966,-39 2 1983,-13-8 0,-9 8 0,7-5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4:41.21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21275,'8'58'913,"-3"-8"0,-3 3-666,1 23-191,1 21-5672,9-2 5605,-6-52-90,5 17-843,-8-39 944,13-11 0,-12-3 0,10-7 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4:42.74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209 67 21678,'-43'-23'1076,"8"3"-617,26 14-436,3 2-23,2-1-605,1 3-225,3 0-89,-1 2 908,-6 0 67,-1 3-22,-11 1 33,-13 6-22,15-5 482,-8 2-483,28-9-88,20-12 32,-9 8-357,13-5 369,-22 17 246,-1 15 751,-23-3-873,3 1-315,-6-13-268,10-10-740,32-7 1221,-7 4-123,5 5 146,-19 11-56,-13 11-112,4-7 123,2-2 0,6-8 863,2-3-639,1-4-448,18-19-112,-8 11-516,25-11 516,-22 20 56,6 2 235,-13 11 123,-4-5 102,-18 21-169,3-15 0,-8 6 157,13-13 56,6-4 67,6-11-336,4-4-593,11-3 347,-6 5-147,8 11 315,-11 10 123,0 0 67,-6 9 23,-11-7-34,0 2 22,-1-7 79,4-3-22,3-2-45,0 0 67,0-5-157,0 4 0,0-4-325,0 5-169,0-1 506,-12 5-12,2 0-2163,-18 3 2163,10-9 0,2 3 0,7-6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4:43.51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21174,'18'46'1703,"1"15"-1378,-11-22 560,2 59-510,-10-46 1,-1 0-320,1-1 0,0 1 16,-3 8 1,-1-5-28,2-8 258,11 29-169,-5-50 315,8 11-225,-10-33 224,0-2-403,-1-2-2085,0 0 2040,-3-29 0,1 21 0,-1-21 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5:40.078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0 27 23112,'62'9'330,"-10"-8"1,0-2-320,10-5-5,1-1 0,2 1-29,2 0 6,-6 2 1,-2 1-7,-7 0 1,14 2 11,-43 5 44,-8-2 146,4 3 808,14-4-719,-11 0 46,12-2 101,-17 0-370,-7-1-112,2 1 44,-8 0 23,-1 1 12,-3 0 77,0 0-78,0 1-1389,-1 1-381,0 0-1648,0 0 3407,7-3 0,-5 0 0,5 0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5:40.955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0 19 23572,'59'13'997,"3"-2"-6512,-2-14 5706,7 0-68,2-3 290,-8 3 1,1-1-414,12 1 371,-8-2 0,-6 1-327,-30 3 461,5-3-460,-35 4 3953,0 0-3684,0-1 756,0 1-5878,0-2-5023,-8 1 9288,-1 0 0,-1-1 1,3 2-1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5:45.767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72 378 22653,'39'39'1131,"26"-1"-985,-16-25-56,32 0-51,-28-8 1,5-5-18,23-7 0,0-3-22,-21 6 0,-2-4 45,29-23 0,-13-7-45,-39 3-34,-8-18 1,-10-1 22,-21 14-12,-9-28 12,-26 30-90,-12 7 89,-1 0 18,1 17 0,0 4-6,5 5 16,-10-1 1,-1 4-62,15 7-11,-43 17 45,44 2 11,-16 15-6,16-3 1,1 2 5,-5 3 50,2 4 1,3 1 50,14-6-101,-4 17 303,12 35-3606,9-31 3415,13 35-230,23-51 0,8-5 297,20 11 49,12-19 0,19-1 0,-9-7-217,-20-11 0,2-4 11,32 2 1,14-2 0,-17-3-12,6-4 11,-26-2 1,-7 0 189,-18 0 12,-23 0-224,-4 0-1411,-16-2 559,0 1 2529,0-3-9062,0-4 7749,0-1 1,0 1 0,0 2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5:48.046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 0 21969,'11'39'1020,"-1"4"-650,-8 27-191,-1-11-45,0 20-10,-1-1-124,0-23 33,0 10 34,0-26 23,0-21 45,0-2-505,6-29-1210,4-1 1580,32-32 0,-26 28 0,17-12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3:25.39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19470,'30'91'342,"-13"-44"0,3 0-191,3-5 1,4 5 42,4 12 0,2 9 1,-2-6-16,-4-2 0,0-1-140,14 34 0,-6-3 96,-20-11-426,-33 9 123,-4-57 56,-27-11 112,20-55 0,4-17 78,-12-32-28,14 25 1,7-7 79,18-2 1,9-7 0,2 10-243,9-30-45,29 3 0,10 22 146,-4 69-45,36 14-292,-57 46 292,-22-7-201,-28 23-1122,-31-24 1,-12-3-3538,17-14 1,-1-3 4848,-12 8 1,4-4 0,14-13 0,34-22 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5:48.431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 30 23112,'42'-17'2062,"-10"5"-2611,-25 11-1098,-6 1 1647,-16 0 0,10 0 0,-10 0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5:49.190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197 0 19314,'-50'39'717,"-10"18"-683,29-15-34,-8 19-79,22 25 79,21-35-11,37 31-56,6-60 56,24-2 44,22-21-22,-38-4 45,21-7 168,-42-7-100,-10-8-1,3-15 112,-6-24-101,-10 16 909,-6-32-719,-13 48 282,-40-40-606,22 53-942,-68-2 94,18 69 0,22-33 0,13 20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5:53.098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212 1 15605,'-79'0'2981,"12"7"-2354,40 20-179,6 9 101,5 11 73,14 25 0,6 5-499,3 7-101,5 7 1,5-5-236,6-27-4703,8-7 1,3-1-1170,10-3 6085,-5-9 0,-1-5 0,-9-11 0,-3-5 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5:49.813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0 90 20781,'45'-2'763,"0"0"-741,17 2-112,-10-3-728,38-6-2913,-23-9 3731,-17-7 0,-16 8 0,-34 4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5:50.448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 0 19527,'28'65'1748,"-1"-4"-1222,-1-4-459,-6-15-1142,9 22-684,-18-41-2376,1 3 3287,-12-24 0,1-2 0,-1 0 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5:51.206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220 67 19785,'-41'5'728,"3"4"-594,17 14 292,-17 36-314,15-17-129,2 5 1,3 0-29,8-8 45,1 15 145,36-36-145,1-9 0,27-2-212,43-23 212,-36 1 44,31-15 80,-53-8-57,-19 7 157,-4-8 336,-17-10-235,-4 19 314,-11-34-494,-4 29-3884,-37-17 3504,21 29-2488,-53 19 2723,47 34 0,-8-10 0,33 6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5:51.647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 1 21980,'29'41'-2458,"-1"-4"0,-18-26 1,0-2-1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5:52.203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5 0 21465,'-4'60'1692,"3"0"-1255,9-11 202,4 28-538,-7-19-101,1 13-8259,-17-22 8259,6-26 0,-6 0 0,8-23 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5:54.165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29 1 20591,'-16'41'684,"8"7"-449,51 40-140,-12-36 0,4 4-11,18 29 0,0-1-50,-16-26 0,-2-2-12,3 3 0,-11-4 12,-24 6-269,-18-18-1446,-24-2 1,-12-2 1680,3-13 0,-1-4 0,0 5 0,3-4 0,-16-1 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5:55.227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0 0 20367,'100'7'-449,"0"-1"1,-1 0 0,-2 0 0,-2 1 0,16 1 0,-44 0 0,-61-4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3:25.9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231 0 17196,'-3'92'1619,"0"-42"0,0 2-1339,-4 1 0,0 4-52,-1 6 0,0 7 0,0-2-99,-1 10 0,2 5-143,3 0 0,2 13 0,0 0 0,2-15 14,2-8 0,2-3 48,0 8 1,2 5-1,2-22 154,7-27 616,-7-23-762,-6-22 0,-30-57-45,0-6-492,4 15 1,-1-5 480,5 9 0,3-4-45,0-31 1,4-2 10,3 26 0,3 0 12,3-16 0,7 4-247,25-11 122,5 41 2,24 11 94,4 45 1,4 12 5,15 11-50,-12-3 0,-7 9-286,-15 39 291,-37-15 816,-36 15-1953,-46-31 0,-13-9 0,35-14 1,0-2-1380,-37 10 1,7-7 2605,29-20 0,34 0 0,21-2 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5:55.522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0 1 13140,'100'4'2081,"0"-1"0,0 1 1,-8 1-1,-7-1-2081,3-3 0,-22 0 0,-49-1 0,-2 1 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01.632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21 364 20188,'67'27'1580,"2"-7"-1446,-5-19 247,3-22 0,14-13 0,-13 2-280,12-16-90,-16 16 0,7-5 1,-26 0 44,-45-16-34,-14 16-22,-7-3-235,-21 12 235,-8 16 33,-23 15 62,11 22 1,-4 13 223,-6 18 0,2 6-291,6-10 0,5 3-1651,6 18 0,16-4 1702,23-17-209,82 8 0,23-4 489,-10-10-143,-7-15 1,15 2 0,-14-7-83,7-6-39,-11-5 1,0-5-287,23-11-2172,5-14 2363,-56-11 0,-29 4 0,-24 9 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02.568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150 198 20613,'-39'-27'483,"-11"14"-472,30 24-359,-20 57-548,80-7 1154,21 13-120,-1-60 0,15-13 0,-7-3-65,-11 0 0,-3-7 168,33-26 0,-18-9 39,-51 9 403,-24-56 79,-40 45-392,-18-16-572,11 34 1,-1 8-1480,-12 7 1681,-24 44 0,64-12 0,-1 29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03.183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137 70 17554,'-43'-39'292,"8"9"-606,34 30-235,1 0 527,11 14 503,-1-2-212,3 5 1166,-9-7-516,-29-19-919,8 3-7508,-23-8 7508,38 12 0,-9-1 0,19 5 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03.702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53 0 21017,'-11'47'1126,"1"2"0,1 2-935,1 11-124,0-12 0,2 5 398,9 15 0,4-4-554,1-2-4827,-2-8 1,4-11 3062,-1-39 0,-10-7 1,0 2-1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09.068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1049 0 23840,'-40'12'191,"-21"18"0,-5 6-180,-8 6 17,7-3 0,-8 7-6,15-10 1,-1 2-1,2 3-17,-15 23 1,-1 5-17,8-12 0,-4 1 0,9-2-6,8 0 0,13-5 6,3 6-4393,34-62-268,14-6-3318,6-10 7990,17-4 0,-33 21 0,-5 7 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10.152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73 22 17196,'-39'0'2813,"7"-1"-2052,31 1-503,0 0-4027,9-3 3780,6 1 871,50-5-782,11 3-111,21 1 78,-34 1 202,-29 2-269,-23 0 3583,55 0-3561,-29 0-11,31 0-145,-51 0 89,-16 0 886,0 0-1200,-9 3 347,-11 10-44,-28 12 34,10-1-34,-29 24-728,32-13-9047,-2 1 9526,20-14 1,13-18 0,4-5 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14.674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372 0 10137,'-52'11'-124,"11"-2"1368,47-9-1008,-2 0 88,6 0 192,-9 0 9176,0 0-9692,-9 0 0,-6 0 145,-39 0 1,-8 0-146,5 0-22,-10 0 0,23 0 167,99 0-677,-8 0 0,6 0-2768,20 0 0,0 0 3300,-15 0 0,-7 0 0,4 0 0,-40 0 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14.955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 1 6249,'0'0'0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15.720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149 7 22776,'-59'-4'-56,"6"1"-247,27 3-458,15 0 245,16 0-5512,37 0 6028,-6 0 0,5 0 0,-16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3:26.3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53 78 17689,'64'39'1417,"-1"0"1,35-45-438,-6 7 0,-14-17-935,-56-56-45,-82 14-73,-13 54 1,-5 16-1160,-14 14 1232,33 2 0,8 2 0,14-4 0,17 1 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16.789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9 0 18989,'-4'65'470,"-1"-1"1,25-2-1,9 3 1,-8-2-858,-17 6 1,1-2 112,31 16 0,7-21-2560,-14-48 2834,-5-1 0,-7-2 0,-7-5 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17.137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 21 16782,'99'-7'-3687,"-39"4"1,-4 0 3686,2-2 0,1 2 0,-54 3 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17.462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138 1 17330,'-35'93'295,"0"1"0,13-34 1,2-7-958,-6 22-4928,33-81 4527,5-13 0,-8 11 0,1 1 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17.857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0 56 11840,'44'-56'4274,"19"96"1,-2 23-4308,-30-23-1861,23 44 1,-9-10-2264,-40-64 4157,3 2 0,-8-11 0,0-1 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18.225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0 1 16288,'76'12'143,"-1"1"1,-18-10-1,-6 12 1,0 0 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19.357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57 0 19414,'-27'83'605,"14"2"1,5 0-382,3-5-168,2-7 0,4-3 0,14-17 34,-10-30-34,9 4-34,-13-27-145,-1 0-292,0-13 202,2-10 101,15-29 90,3 8-101,21 3 179,-15 25 33,7 19 471,25 37-493,-35-16 46,26 27-79,-47-33 201,-45 17-10066,-33-22 8986,31 2 0,-17-15 0,76-8 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20.003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 1 19246,'1'51'270,"1"17"-225,14-43-45,2 9 22,19-33 56,3-13-55,-10-1 234,4-13 1458,-3-21-1447,-17 27-693,5-7 850,-19 56-268,1 8-101,10 16-459,4-14-4180,0-17 3735,-8-18 0,-2-2 0,-4-4 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21.387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0 477 16389,'77'-59'414,"-20"11"1,-6-4 885,-11-29-1070,-11 34 0,-6 1-130,-19-16 439,-28 27-383,9 22-55,-4-4 202,12 9-449,4 4-22,-2 0-359,-36 40 673,10 8 95,-2 7 0,1 5 39,3 27-213,15-31 0,8-2 56,21 4 269,54-3-77,-6-32 205,-7-12 1,-1-5-442,3-17-247,14-13-68,-27-7 427,-8 3-1,-16 12-526,-15 10 235,-15 9 169,-14 20-976,-7 32 885,22-15-21,26 11 55,44-50 807,-9-32-807,-12 15 56,-31-26-179,-12 40-145,-1-8-135,1 19 1053,5 36 135,26 3-740,7 13-1032,14-25-5085,-4-20 6061,-24-12 0,-7 0 0,-11 0 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21.838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 52 20759,'9'-29'1042,"-3"6"-515,-8 92-124,1-16 1,1 3-388,-2-1 1,1 0-17,-1 3 0,2-5-9831,9 7 8176,4-36 1,-1 13 0,0-38-1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22.141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13 19 13476,'-12'-10'6253,"14"2"-7520,91 23-2644,-37-9 241,1 2 1,-1 0 3669,-12-5 0,-39-3 0,-9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3:27.14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508 6 16344,'-80'-5'1883,"-5"13"-1614,6 15-62,16 10 0,2 3-352,-1 7 77,15-11 1,16 2 224,57 6 190,11-10 325,42 13 1,8 1-595,-10-1 23,1 12 0,-17 4-101,-54-15-34,-18 25-727,-30-26 77,11-17 57,0-2-1020,23-19 1775,59-18 1,27-12 690,3-1-1154,-23 7 0,10-3 0,-7 2 710,-9 1 1,-3-2 346,27-19 1,-5-3-107,8-15-123,-21-5 0,-16-2-493,-38 13-180,-67 25 1,-20 17 235,4 30-51,-15 5 1,7 14 17,55 5 0,15 4 11,12 23 451,52-28 1,28 0-1,-3-8-418,-12-12 1,4-6-307,8-2 1,14 0 0,-3-4 0,-21-6-9593,-1-11 9937,-2-3 1,-83 5 0,-5 4-1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22.708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82 207 16199,'41'-20'392,"-9"4"-358,2-2 683,-7-19-381,-20 2-101,-10-12-1755,-38 19 1688,11 22 123,-19 26 78,7 43-257,9-2 449,8 14-853,55-29-3517,23-16 3809,21-12 0,-41-11 0,-17-5 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23.656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138 471 16916,'-51'28'661,"0"1"0,16-8-1053,57-15 190,40-35-73,-24-34 1,-8-7 442,0 12 263,2-25 1,-6 0 274,-19 28-448,-1 1 403,-5 15-448,-1 30-68,0-1 751,0 9-682,0 1-326,-6 26 1120,-6 48-515,7 5 0,1 8-308,-2-7 0,2-1-62,3-6 0,2-8 359,-1-5-526,0-60-3901,0 0 3945,0 10 0,0-12 0,0 5 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24.389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279 50 19235,'-26'-12'67,"2"3"-5716,11 4 5683,0 0 1599,-6-8-1700,-3 9 859,-2 2-803,1 16-415,-23 59-470,19-31-561,-12 25-89,36-49 2394,42-10 0,-21-4 0,19 2 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35.459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1 973 22564,'48'-24'22,"2"0"12,-12 3-34,5-1 11,25-9-67,7 1-29,-22 7 1,0-1 84,31-14-11,-31 12 0,-1-2-1,-7 5 1,2 1 5,15-6 1,4 0-29,15-3 1,-2 4 27,-24 8 1,-3 1 5,4 1 0,-6 0-23,-5-2-10,-17 7-35,11-7 24,-6 4 44,49-23-23,-31 14 57,31-15-57,-41 18 12,-8 6-22,9-6-158,28-9 158,-22 11-51,13-1 0,2 1 84,-9 6-45,31-6 34,-42 14 11,-13 2 0,6 0 22,-7-1-330,37-4 308,-2 0 44,34-4-44,-37 7 0,1 1 23,34-2-23,-36 3 0,3 0 5,12 2 1,-3 0-17,20-2 16,-22 2 1,3-1-1,-12-1 1,-3 0 5,39-3-5,-33 3 0,6-1 16,24 0 0,-1 1-22,-35 1 0,0 0 17,29 0 0,0 0-6,-29 1 0,-5 1-33,31 0 11,-31-1 0,5 1-1,32 0 1,0 0 5,-32 0 1,8 0-513,11 2 0,22 1 1,12 1-1,2 1 1,-8-1-1,-18-1 510,-12 0 1,-12-1 0,11 1-3,7 0 1,14 1 0,7 1-1,1 0 1,-5 0 0,-11 1-759,20 3 1,-11 1 0,-5-1 759,-20-3 1,-4 1-1,3 0 8,19 3 0,3 2 0,-7 1-22,-2 5 0,-6 0 22,-8-2 0,4-1 0,-4 0 0,5 1 0,-1-1 0,-7-2 0,-2-1 0,3 2-8,13 4 1,3 2-1,-2 1 0,-6 1 1,-1 1 0,2 2-1,10 4 1,2 1-1,0 1 615,3-1 0,0 0 0,-1 0-607,-6-4 0,-1 1 0,5 1 802,-6 0 0,4 2 1,2 1-1,-2 2-746,0 3 0,-1 1 0,0 1 0,-1 0-51,-4-2 1,-1-1 0,0 1 0,1 0-109,1 2 0,2 1 0,-2 0 1,-3-3 120,10 4 1,-3-3 0,-2 2 44,-9-2 1,-3 2-1,1 2-30,6 3 1,0 2 0,-4-1-34,-16-7 0,-3-1 0,4 2-48,4 3 0,6 4 1,0-1-1,-8-3 37,14 10 0,-4 1 11,-5-4 0,3 3 0,-4-2 45,6 9 0,-2-4-34,7-3 0,2-2-11,-18-14 0,1 0 0,1 0-8,3-1 1,0-1 0,-6-3 7,-5-2 0,-3-1 311,4 4 0,3 2-322,27 10 0,0 0 5,-23-9 0,2 3 6,11 6 0,8 4 0,-10-4 11,-18-8 1,-2 1-1,4 1 0,6 4 0,-1-2-5,17 5 0,1 0-36,-14-4 0,3 4 0,-3-2 267,14 7 1,-2 1-220,-18-9 1,0 1 0,2 0 37,3-4 0,1 0 0,-3-3-51,11 11 1,-1-2 5,11-2 1,-11-3 10,-30-5-3380,24 23 3358,-11-9-56,1-7 0,0-1 22,-4-6 34,15 7 45,-45-27 56,4 2-101,-2-1-180,17 8-111,21 10 3683,-20-13-3146,10 8 1,6 2-348,-14-8 0,3 0-56,29 15 1,7 1 335,7-3 0,-4-4 157,-31-10 1,-4-2 206,6-2 0,-17-6-800,-35-10 66,-3-1 225,-1 1-516,-2-2-1176,0-8 1658,4-13 0,-3 9 0,4-7 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36.02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442 101 18418,'-35'-51'3305,"7"6"-3182,28 41-1165,24 26 1160,16 20 0,5 7 38,-9-6 1,0 2 117,20 24 1,-20-4 812,-64-15-796,-29-9-1793,-38-27 1,-9-9-998,44-1 1,1 1 2251,-32 5 1,11 0 0,34-4 0,14-6-1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37.409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27 1 18059,'-9'50'274,"1"0"1,-1 26-130,38-23 1,11-7 22,-1-12 252,21-17 1,0-17 4,-14-44-223,-16-10 0,-7-3-281,-5 4-492,-11-4 728,-7 72 504,2 56-639,2-32-22,3 33-549,5-34-885,-3-13-3227,4-1 4661,-6-18 0,-5-4 0,-3-2 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38.12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60 7 15639,'-42'69'1423,"24"14"-841,59-35-419,11 9 0,3 2-422,8-2-548,-19-8 1,-19-7-438,-37-30-885,-20 2-3114,-9-14 4749,11 0 1357,17-4 1311,50-9 257,53-17-1893,-44 17 0,3-6-236,37-32 1,-7-7-225,-15-3 84,-9 8 1,-14-5 1339,-48-23-1525,-15 44 763,-40 19-68,18 44-201,-8 34 918,38 16-716,23-17 100,19 19-241,34-36 0,14-10-2917,-16-12 0,2-2 1337,18 8 1,-2-7 593,-20-24 0,-12-1 1,-26 11-1,-7-9 1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39.05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15 1 17734,'-7'55'717,"2"-3"-6254,3-13 5548,10-2 1633,34 6 216,12-41-193,-5-7-1701,-16-33-1624,-40 19 1030,7 56 4525,40-12-3371,-10 16 2040,41-104-4572,-57 33 830,3-33 328,-14 75 0,-4-4 0,9 9 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39.56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94 207 8669,'41'-39'1815,"0"0"1,23-26 738,-54 32-2161,-23 15-69,-22 5 1301,-47 46-482,37 0 0,7 8-718,15 5 1,10 4-269,12 37-1692,65-48 0,19-16 1535,-24-21 0,-1-5 0,6 10 0,-4-5 0,1-19 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39.84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1 15571,'0'75'-60,"1"1"1,-1 0-1,22 3-3234,-10 25 0,10-24 1879,39-97 0,-59 26 0,-10-5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2:15.4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60 19852,'47'-35'459,"1"11"-414,-4 34 369,1 39-212,-22-15 515,-7 35-862,-13-49 145,10 4-9446,81-29 9446,-27-2 0,28 0 0,-65 2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3:29.2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0 111 19459,'8'51'550,"4"0"-595,12 6-101,4-17 146,16 0 381,27-36 672,-20-23-358,12-19-449,-41-8-940,-16 15-572,-6 31 447,77 38 875,-26-11 17,5-6 1,4-11 956,24-34-245,-30-1-192,1-15-122,-36-3-280,-11 14-191,-5-3 0,-5 20-326,-14 4-88,2 5-4729,-26-14 5143,21-15 0,-4 10 0,18-6 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40.06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28 1 17454,'-14'75'3,"0"0"1,80-26 0,17-5-4920,-40 11 1,4-8 4558,28-30 1,13-15 0,-28-3 0,-44 2-1,-26 1 1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41.27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0 503 11874,'32'-52'-191,"0"-1"1,-3 1-1,-3 3-4841,3-24 6516,-13 23 0,0-1 2570,3-28-3236,-55 42 243,12 31-781,-20 58 0,3 26-78,28-25 0,5 3-57,-7 38 1,6 1-96,11-33 1,5-2-40,8 17 0,3-9-11,-1-19 3796,18 8-3707,-16-79-89,1 0 56,34-32-78,-19 33-68,24-7 79,-29 34-34,-2 6 12,-11 26 89,-8-10 22,-12 17-56,-31-8-190,0-11 168,-16 4-33,18-18-752,32-11 472,68-18 301,28-8 12,-39 11 0,1-3 118,7-10 0,-7-4 521,-5-24-337,-24 4 0,-10-2-313,-18-1-67,-28-4 201,-42 78 337,11 22-444,16-2 1,17 4-314,42 0 0,23-5 297,32-3 0,10-10 0,-20-4 0,-1-8 0,7-12 0,-1 0 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41.960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0 20300,'8'63'975,"2"4"-740,-2 2 4,-5 0 0,-2 14 0,0-8-556,0-23 1,-2 1 316,1 17 0,-1 8 0,-3-18 151,-4-23-151,4-20 124,1-5 21,34-43-358,-3 8 12,27-26 705,7 3-493,-19 19 0,-1 1-56,11-10-179,6 30 314,-57 29 22,0 25 11,-2 16-280,-10 15-313,4-16-2578,-9-5-728,10-56-1188,10-13 4964,34-37 0,-21 25 0,18-12 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42.38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0 126 19930,'32'49'1608,"0"1"0,-22 25-2034,-13 5 0,-13-11-1378,-15-47 1020,38-66 862,27-38 1,8-7 111,-18 40 1,1 1 195,12-21 1,-5 11 599,-16 38-986,-9 11-224,-3 6 224,-4 11 739,2 23-257,1 4 106,1 17 1,0 5-331,-1 8-640,0 6 1,-1-3-526,-3-16-8924,-5 21 9700,0-59 1,0-1-1,2-13 1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42.57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11 13700,'74'-2'96,"-1"1"0,-37-7 1,38 13-1,0-1 1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43.19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16 1 19975,'-9'72'2061,"3"-2"-7026,6-19 5167,1 0 1363,3-1-1374,1-5 1027,1 4-905,-1-16 976,5-8-616,19-39-539,28-34-33,4-9-129,-7 7 0,-2 3-207,-5 5-2578,16-14-380,-53 49-1356,-9 9 4549,-25 20 0,15-12 0,-15 10 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43.477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1 112 17420,'84'-25'2263,"1"0"1,-11 30-2264,-18-72 582,-94 99 1,-16 19-583,9 1-56,5 0 0,9 1-347,24-8-1569,58 5-2017,2-22 3989,18-14 0,3-8 0,-14-4 0,25-8 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44.007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152 429 19034,'73'2'1243,"-21"7"-855,-81 26 1,-37 18 0,12-7-1420,14 2 174,-16 25 0,24-16 504,89-71 0,27-27-118,-13 6 0,0-10 321,-11-2 1,-1-7 0,-9-4 1101,-4-24 1,-11-2-1314,-9 3 0,-7 6 1090,0-22-483,-26 58 867,-22 69 1,-8 30-1025,11-1 1,2 10-1,1 0-1058,-1-3 0,1 1 0,3 0 405,4 4 0,3 2 0,9-8-4352,12-2 1,6-11 4402,3-9 1,-3-15-1,-15-29 1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46.529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414 0 16457,'-27'45'776,"0"1"1,2-3 0,-1 4-480,-12 29 0,1 2-258,12-29 0,0 3-84,-8 17 0,-3 9 1,5-13-964,-4 6-1502,-11 16 2510,43-93 0,3 4 0,3-15 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46.73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0 15795,'87'11'0,"0"-1"0,0 1 0,0-1 0,0 1 0,0-1 0,-4 0 0,1 1 0,-1-1 0,1 0 0,-1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3:29.6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1 301 14283,'86'-28'1441,"0"-1"1,-35 14 0,-5-2-3981,12-17 0,-14-5 3637,-31-11 546,-18 15-1644,-12-4 837,-46 24-573,7 27-1,-4 8 197,-32 8-264,45 42 0,34 6-107,87-35 1,26-5-253,-41 22 1,4-7 162,24-36 0,13-16 0,-20-3 0,-22-2 0,10-16 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47.19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368 77 14686,'-23'46'1359,"0"-1"1,-9 8 0,-1-6-1091,-12 1-169,-5-9 1,-3-4-1423,7-13-1546,-16-6 1198,124-87 1670,-14 18-1274,15-4 0,5-1 2316,-25 20 0,-1 3 801,8-6 0,-3 4-1810,3 0 785,-22 78-638,-36 8 133,-7 46-145,-3-40 0,-3-3-168,-4 11-1238,3-10 0,0-7-768,7-21 2766,3-3-760,9-31 0,3 6 0,0-6 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47.357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15 6 14238,'-15'-6'1076,"60"43"-2492,20-12 1,-21 14 0,-25-31 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47.69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235 1 11549,'46'37'3899,"0"1"0,42-14-3199,-31-17 1,-3-9 363,-1-22-940,-71 26-208,-24 33 0,-20 28 0,-5 9 0,11-13-3104,8-11 0,0 2 3188,-4 6 0,-9 12 0,4-4 0,16-19 0,14-15 0,33-27 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48.580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0 294 8599,'89'-30'1300,"-5"-5"-1300,-23-7 1866,-5-3 1294,5-18 197,-55 13-3357,-8 22 67,-43 44 0,-12 21-67,2 20-135,16 20 1,18 2 179,40-23 39,35-6 0,11-11-6,5-27 266,-12-8 1,-7-2-121,-30-2 590,-12 2-814,-20 9 112,-7 9-44,-14 10-404,77 39 380,-18-40 835,28-6 1,4-10 6,-20-19-841,4-10-146,-71 15 90,0 9 11,-25 2-2499,8 10 2398,28-10-2353,55-30 1524,-6-7-22,31-29-4124,-69-10 5076,-19 33 0,2-9 0,-2 40 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48.89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81 0 19583,'-21'46'601,"0"0"0,5 14 1,3-3-1140,3 3 930,16-1-257,16-77 548,34-63-358,-18 27-409,2 9 0,2 8-376,-3 23 460,47 11 0,4 5 0,-38 1 0,16 2 0,-1 0 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50.59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333 0 15056,'-71'9'1950,"7"4"-1581,21-3-44,3 7-22,4 2 100,2 13 292,19 44-382,6-20-145,13-5 1,0 3-506,-18 37 1,2-33-2487,10-17 2677,10-48 348,35-10 0,10-1 67,-6 9 78,17-2 0,-1-1-179,-17 0 337,26-10 111,-31-1-168,-16 7-314,-1-2 12,-16 9-225,-4 0 68,-2 1 11,-13-6-33,-15 1-1,-6 1 34,-13 2-112,-25 11 34,27 9 10,-32 26 46,53 1-4053,17 33 3772,77-22-639,9-23 0,9-7 1228,-9-8 0,0-5-118,6-3 0,-9-7 1591,-5-17-1412,-54 9 23,-7-5 370,-12 11 1711,0 4-2485,0 2 1873,0 7-1839,-3 4 67,-1 8 0,-8 34-55,4-17 122,-6 34-22,8-40 56,0 4-67,2-19 56,3-6 78,0-4-202,2-41-133,6 5-80,15-30 1,6-5 90,4 10-1,-2 4 0,4 7-1019,9 23 717,-11 12-527,11 4 919,31 24 0,-46-13 0,31 13 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50.78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 10966,'0'0'0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51.07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91 1 17095,'4'5'3317,"-1"-1"-3306,-3-4 2566,-37 95-2577,21-54-331,-10 16 1,8-1 330,27-25 0,-9-15 0,16-7 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51.24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 16927,'24'51'-1730,"-30"-26"1,2-27 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51.77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0 218 17633,'90'-38'777,"-1"-1"1,1 1 0,-8 9 0,-2 2-1,-41 3-1079,-53 1 257,-69 55 45,29-5-897,1 21 1,11 7-291,34-1-80,26 30-1674,39-63 0,14-12 2941,-15 1 0,4-5 1385,17-8 1,8-6 0,-10-2-938,-19 1 0,-6-8 2017,34-36 0,-29-6-705,-70 17-976,-12-6-684,-2 84 1,4 26-68,22-13 1,8 4-269,9 27 0,7-6 213,16-12-1530,-77-31 0,-23-10 1552,0-17 0,-4-8 0,-14 5 0,3-1 0,-12-2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3:31.11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21387,'16'55'795,"1"3"-492,1-5 0,1 2-203,5 12-89,-7-15 1,0-1 44,2-2-67,-8-20 582,11-20-504,19-76-56,-7 12-168,-5 1 1,-2 5-730,-9 29 796,4 32-358,22 70 414,-10-42 1,9-4 50,33 2 0,7-11-12,-26-17 1,1-10 106,32-18 0,-10-8-67,-30 1 33,18-22-414,-72 27 11,-35-6 292,-6 2-359,-17 5 33,31 14 68,17 66 268,29-24-16,26 17 0,13-3 50,26-19 108,3-19 1,20-5-1,-13-5-91,-28-6 0,-1-5-13,11 1 0,7-3 0,-11-2 13,-16-6 0,-8-2 6,21-10-1,7-9 640,-28 0-348,-23 16-124,-1-9-100,-27 18-34,-13 2-11,0 1 23,-30-2-135,11 4-11,-5 0 22,8 9-3426,-15 38 3471,19-8-148,13 24 1,12 3 281,27-10-123,21-2 1,11-7-443,1-25 0,5-11 431,20-10 0,-3-3 0,8 4 0,-15-20 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03.54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0 7829,'60'51'421,"-1"-1"0,1 1 0,-1-3 1,2-2-1,5-3-205,19-1 1,8-6 0,3 0-411,-18-9 1,1-2 0,4 2 0,3 2 176,-10 0 0,4 2 0,3 2 1,0 0-1,-3-1 0,-4-2-1046,10 3 1,-3-3 0,-3 1 0,0 3 524,4 6 0,2 3 1,-4 0-1,-11-3 538,15 14 0,-25-12 0,-38-25 0,-38-27 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53.179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232 35 13779,'-35'-5'3003,"7"0"-1043,24 5-1489,-1 0 134,-39 15-605,12-1 0,-26 16-594,33 23 493,28-22-1300,81 14 1401,-21-45 39,-8-2 1,-4-8 173,-8-31-213,-22 8-258,-6-11-840,-46 7 1020,13 18 11,-24-1 44,20 19 12,10 1-157,2 0-1905,8 0 739,4 4 124,9 0-2857,29 7 4067,1-4 1614,21 3 5052,0-5-6285,-30-1 90,3-2 1064,-33-2 247,-2 1-1771,0 1 359,-10 28-79,6-5 415,-7 46-504,12-12-23,11 13 45,-5-29 650,8-16 33,2-43-907,1-9-157,17-35 1,3-7 212,-9 3-4785,21-1 1,4 11 4728,-15 33 0,14 10 0,-30 11 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53.53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166 0 14540,'-71'67'987,"16"-10"-909,47-30 1143,20-4 852,65-10 549,-11-26-1905,23-4 157,-50-47-885,-39 32-179,-15-15-1245,-72 35-234,29 10 1669,4 8 0,5 3 0,21-3 0,4 10 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53.91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0 5949,'10'2'3262,"-1"32"189,-9-11-1804,0 52 62,0-43-1227,0 12 426,0-34 29,0-6-825,0-2 2022,0 1-2638,0 6-2409,0 19-897,0-3-2072,0 6 5882,0-18 0,0-7 0,0-4 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54.24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0 18216,'10'92'437,"-1"-4"-1233,-9-34-2532,0-16 3261,0-40 67,0-21 1389,0-8 34,0-6-2184,0 13-752,0 14 1513,0 10 0,0 0 0,0 0 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54.52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0 10921,'10'14'4326,"-1"2"-4170,-9-6-44,0 3-112,0-4-302,0-1 302,0-10 0,0-4 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06.125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35 0 23247,'-13'44'-112,"2"-8"33,6-24 68,1-2-78,3 18 44,1-7-146,0 17-392,9-2 326,1-10 156,11 3 157,31-12-23,-18-8-33,23 0 23,-21-5 10,-11-2 12,3 0 314,-4-2-158,-9-1 382,8-19-560,-17 8-46,8-29 460,3 5-280,-7 6-101,1-5-22,-22 21-23,-6-5-101,-48-9-11,19 12-78,-31-7-3059,4 23-583,35 13 2973,-1 32 0,36-21 0,14 13 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06.940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244 0 21454,'-28'23'-123,"-12"21"123,14-7 0,-9 17 0,4 3-11,-6 3-79,13-17 213,2-11-67,22-34-33,4-6-57,6-12-324,3-2-808,4-9-55,11-9 1602,15-15 437,-7 12 167,1 2-985,-26 30-716,-9 18 503,-8 21 67,3 26 370,10-4 336,30-6-403,20-45-112,23-24-443,-35-1 1,-4-2-433,12-8 830,-20-1 0,-30 31 0,-12 2 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07.43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237 0 18350,'-53'46'784,"6"-3"-772,1 26-192,19-25-3966,-16 42 1637,32-59-1570,1 5 4079,12-28 0,-3-4 0,0 0 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07.775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58 1 13947,'23'67'1582,"1"1"1,-1 0 0,13 14-1,-19-18-1582,-46-34-851,-9-36 851,-12-1 0,19 0 0,-2 2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3:31.6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283 709 16546,'-70'40'1339,"22"-6"0,2 3-1339,-11 21-134,-4 18 234,126-27-44,-9-42 0,6-32 0,13-22 0,-9-11-38,-20-13 1,-11-13 0,0-2-131,-1 15 0,2-2 1,-3 0-1,-7 0 459,-2-17 0,-8 0 1,-17 16-96,-22 22 1,-9 18-40,-11 25-56,-32 73 22,56-10 0,9 6 112,-6 39-48,35-18 0,15 14 0,-1-12-434,-10-24 1,4-3-173,11 10 1,6 6 0,-5-12-5543,9 9 5905,-23-23 0,-9-6 0,-17-24 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08.700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396 1 18328,'-57'65'1053,"12"-14"0,-2 1-1019,-20 17-169,28-27 1,0-1-3732,-21 15 3866,40-45 0,-1 1 0,21-18 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09.005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 15056,'11'82'1271,"-1"-1"1,1 1 0,1 1 0,-2-12 0,-4 7 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09.37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 21062,'42'29'45,"0"1"0,14 9-3452,15-3 3407,-51-27 0,2-1 0,-22-8 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09.835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0 17992,'85'48'-2521,"-11"-7"1105,-35-26 1,-32-11 0,2 0 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10.39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53 104 19235,'49'64'998,"-48"-82"-377,45 43 1,5-3 566,-37-80-639,-13 5-549,-9 16-684,-39 1-604,11 29 1288,-38 1 0,51 7 0,-4 1 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14.50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1648 1 20468,'-31'74'911,"-1"0"0,14-23 1,-9 6-770,-10 0 1,-15 13-1,-10 9 1,-7 4-1,-2 2 1,1-5-1,7-7-122,3-7 1,1-4 0,0-3-1,0 0 1,-1 2 0,-1 4-388,4-1 0,-2 4 0,-2 3 0,-1 1 0,2-1 0,0-3 0,4-5 1,3-8-2092,-18 15 0,1-4 1,8-13-1,15-18 2456,7-18 0,46-36 1,4-1-1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15.027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0 246 18384,'76'-33'578,"-1"1"1,1 0 0,0 0 0,-1 0 0,-17 2 0,1 8-1908,28 6 1,22 3 0,-8 9 0,-40 18 914,-51 44 198,1 19 1,0-11-1,-7-52 1,-1 21-1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16.25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303 91 18283,'5'-29'2498,"-19"-4"-2498,-6 20-11,-16-2 11,7 22 202,-13 25 0,0 11 0,-6 29-124,8-2 0,9 1-78,25 2 493,64 2-381,23-64-459,-11-14 0,1-5-1412,23-9-4538,-16-11 6297,-57 21 0,-17 6 0,-4 1 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16.85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0 19538,'11'70'354,"-1"-1"1,0 0 0,-1 16-915,3 1 0,-7-29 22,-15-75-156,1-62 1601,7 29 1,1-2-1,6-43-649,2 17-135,21 61 762,29 60-246,-4 6-516,-15 8 1,-5 7-662,-5 27-1815,-8 4-7478,-14-48 8325,-11-29 1,11-9 0,-4-7 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17.07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73 21230,'83'-20'0,"-1"0"0,-16 4 0,0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3:35.28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904 1 21387,'-43'10'694,"-5"11"-380,-4 21 100,5 5 1,-3 4-297,9-9 0,0 3-68,-13 17 0,-4 5 51,9-10 0,-2 2 0,4-4-62,4-4 0,-1 0-39,-20 23 0,2-4-661,4-8-605,29-32-5345,7 0 2331,33-31 4280,13-7 0,-9 4 0,-1-3 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17.80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0 18014,'35'19'2779,"2"17"-2308,-22-5-135,5 17 156,8 28-469,-6-18-180,7 15-145,-16-41-1233,-5-28-3855,-11-27 2634,1 3 2756,-7-14 0,11 37 0,-1-1 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18.335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1 343 12647,'94'15'3276,"1"0"1,-1 0 0,-9-36-2677,8 27 0,19 8 1,-41-24-131,-72-73-447,-8 38 425,-21-15 0,-8 1-852,-10 15-9075,-15-31 9479,45 65 0,12 9 0,4 1 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19.39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194 319 19885,'-35'13'796,"-2"1"-325,-17 9-236,-2 21-1300,44 50 886,21-59-975,87-25 711,-53-64 1,-15-22 1685,-20-9 1,-12-3-135,5 14 1,-9 6-953,-23 6 0,-2 21-169,19 38 920,53 49-701,-6-3 1,4 5-365,7 4 0,3 1-3715,8 6 1,-4-6 3871,3 0 0,-12-19 0,-36-34 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19.77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110 1 21835,'-1'72'399,"74"-50"1,-15-10 0,-138-2 0,1 1-1,-1-1 1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21.305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85 18250,'69'22'703,"1"0"0,0 0 0,21 16 0,-23-18-681,-51-31 34,-14 9 1132,9-21-415,-6-1-549,5-3 729,-10 6-438,-1 15 56,-3 0-223,-2-2 403,-5 0-315,2 2-413,-2 1-258,-4-5 156,1-1-178,-12-6 133,7 7-413,-12 1-3609,-24 5 3298,-30 31 0,66-47 0,10 19 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22.13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0 21409,'11'71'0,"0"-1"0,-2-9 0,-1 1 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22.77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106 284 8254,'-29'-79'3276,"-1"1"1,1 0 0,12 30 5729,17 47-9353,0 1-225,16 12 606,35 21-56,4 1 22,25 9 11,-2-10-56,-8-4-1653,-21-7 1,-3-1 1697,-5-2 0,-1 1 0,-42-22 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23.10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86 21566,'64'-22'126,"-1"1"0,-19 22 0,25-44 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23.47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1 21510,'55'40'-3277,"0"1"0,1-1 0,-19 20 1464,62-21 1,-15-22-1,-80-18 1,-4 2-1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24.02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1 17745,'12'55'2002,"0"0"0,71-35 0,-4 1-1980,-82 42 1,1-2-847,88-42 0,12-24 824,-41-7 0,14 5 0,-57-3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3:35.76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73 62 20725,'-42'-39'213,"12"16"516,44 38 189,28 20 1,11 5-415,22 16-138,-5-4 0,14 9 1,-9-6-345,-19-14 0,-2 0-15,1 1 1,5 4 0,-7-2-109,-4 2 0,-7-5-851,11 7 212,4 5-4022,-27-53 1390,-16-8 2524,4-12 0,-13 16 0,-4-1 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25.640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14 12 23784,'-8'59'1334,"2"20"-1345,21-37 246,15 4-112,25-29-67,9-20 11,-9-2-56,2-9-67,-27 2 12,14-11 88,-22 5-111,6-20 146,-19-15-35,-2 17-32,-5-6 22,-3 35-292,-2 5 370,2 0-101,-1 2-112,2 5 516,11 34-247,4-5 258,27 30-1917,6-29-2408,-11-12 3899,-10-14 0,-26-9 0,-2 0 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26.61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1 260 23684,'30'-1'1299,"1"4"-862,-4 9-33,4 1-135,4 3 504,57 21-459,-27-11-292,17 5 46,-52-19 626,-30-11-593,-54-9-135,-6-28 90,-22-10-11,31-3 11,23-20-246,22 27-1,-2-11-134,11 23-381,2 18-5692,8-1 6398,10-9 0,-11 9 0,6-3 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27.57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63 21129,'18'48'2543,"-1"-4"-1780,7-7-495,-5-6 449,19 26-369,-15-13-528,9 26-1097,-15-44 358,-26-33 427,-6-44 167,-22-31 325,1-8 694,6 8-279,8 19-203,9 24-268,12 34 90,17 11 191,4 5 491,34 19 159,2 7-248,24 21-638,-22-13-4023,12 12 2319,-45-33 1715,-4 13 0,-12-30 0,-7 6 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27.89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0 191 20669,'81'-50'694,"0"0"1,-16 15 0,-14 4 0,-28 7 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29.39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1 26227,'28'81'332,"2"-11"1,7 11 0,-1-8-300,-1-18 1,1 0 22,-1 11 0,4 6 0,5-21 274,20-30 1,1-22-751,-16-14 0,0-9-286,19-7 0,-6-6-3115,1-36 952,-46 31-2419,-33 19 5288,-19 23 0,33 0 0,7 0 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29.760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1 223 18462,'65'-58'1149,"0"-1"1,-14 16 0,-10 7 0,-20 9 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31.78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30 779 20367,'51'-52'1180,"0"-1"0,-4 14 1,-18 5-1092,-45-1-78,3 28-11,-3 3-22,-6 4 146,-11 0-135,9 0 11,-1 0 100,18 0-200,-5 4-58,-1 7 214,-6 21-45,11-6 174,38 21 1,13-1-52,-1-16-112,8 6 1,6-5 570,31-29-537,-41-6 0,29-4-56,-39-9-145,20-37-135,-16 3-191,4-36 124,-34 15 184,-9 13 1,-3-1 128,-7-22-1679,-5 18 1,-3 4 1712,-9 9-6,-13 8 1,-3 5 94,11 13-10,-29-14-46,46 35-66,6 3-23,-1 0 3152,-6 26-2961,9 15 384,-6 40-491,15-21 0,10 3-28,18 13 0,9-2-17,-4-10 1,11-12 55,43-16 0,4-20-39,-5-21 22,-24-17 1,-6-9 78,-11-32 224,-13 10-135,2-12-33,-22 28-23,-11 20-526,-11 34 303,-1 36-1502,21 25 1579,23-25 214,12-58 0,5-19 829,9-29-684,-21 13 0,-9 1-537,-25 9 346,-5 49 113,9 8-22,13 20 481,32 34-112,-9 8-498,-18-29 0,-4 3-96,-8-5 1,-4 0-1,2 37-44,-4-26-23,-8-18-314,-49-16 359,3-10-168,-6-14 0,-5-4-297,1-4 1,1-1 340,-25 1 124,2 3 33,85-52 1,27-16-1938,23-6 1,9-2 1573,-14-7 0,3 2-4586,21 2 1,-11 19 2832,-43 37 1,-7 6 0,-18 12 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7:33.52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54 1 25230,'-27'41'106,"11"13"1,6 0 73,10-18 88,4 50 438,50-63-706,-26-12 123,65 12 12,-40-24-68,34-7-840,-47 0-3888,-11-9 4661,-43 5 0,10 5 0,-9-5 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5:57.415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64 477 21454,'56'1'941,"5"0"-919,1-1 62,3-5 1,7-5 111,-8-10 0,-1-4-146,4 2 1,-8-10-12,-16-29 0,-15-4-16,-23 3-91,-16 3 1,-8 6-11,-4 28 72,-27 5 1,-4 5 38,4 10-28,-4 6 1,-1 4 73,-7 15-46,2 4 29,9 10 0,3 4-40,-4 19-22,14-18 0,4 1 202,3 37 380,17 9-369,11-31 0,7 3-12,15 9 1,8-3-96,-6-17 1,10-5 319,52 6 0,10-13-381,-44-21 0,2-6 130,27-1 1,12-3-1,-16-3-52,-2-5-117,-11-1 0,-6-5-2785,-19-9 1299,-15 7-8212,17-11 9692,-29 13 0,-4 2 0,-5 4 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5:58.467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23 0 23314,'-10'32'1031,"1"67"-953,6-41 140,6 19 1,2-1-129,1-18-40,4 0 1,2-4-130,-5-23-985,7 5-4382,-4-48 4598,9 0 0,-8-1 0,4 10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3:36.3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15 20636,'96'-3'1322,"1"3"-2057,-32 4 1,0 2 734,-14-2 0,2-1-90,15 1 1,1-1-920,-9-2 1,-4-2-1502,20-3 2639,10-9 1,-60 6-1,-7-4 1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5:59.033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0 1 17700,'0'0'0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5:59.873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301 37 16972,'-66'30'1397,"0"0"0,15-12 0,8 4-1005,3 35 190,23 12-447,9-26 44,-1 28 202,47-15-302,-9-24-79,26-5 0,6-6-123,3-10 5,12-11 0,2-10 264,-2-26-135,-19 5 0,-5-3-22,-6-19 22,-7-9 57,-18-4-124,-11 16 22,-22-19 157,-36 30-112,-8 9 1,-34-1-472,-1 18-1277,33 19 0,0 10 1737,6 10 0,5 4 0,-18 13 0,33 6 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6:00.604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108 10 15504,'21'25'2499,"-37"-6"-2152,-2 6-100,-26-14 1512,17-9-594,11-32-1254,8 15-685,29-9 494,6 36 213,0 1 179,-17 4-8123,-29-37 8011,8 6 0,-7-9 0,18 16 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20:09:07.993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318 48 16826,'-35'-1'852,"7"1"-247,27 0 1580,1 0-2420,-5 0-113,-2 0-1299,-10 0 1131,8 0 393,-2 0 123,10-2 67,0 1-67,-1-1-134,-6 2 134,1 0 34,-3 0 10,-4 0-44,-4 2-145,1-1-965,-6 2 752,11-1 280,-5 0 1041,12-1 1088,0 0-1547,5-1 247,-2-6-550,2 0-201,-2-1-22,2 2-728,-1 5 301,28 4 427,-13 8 100,15 5 34,-26 8-134,-17-4 10,-1-7 203,-22-5-45,14-12 347,-5-5-370,17-3-78,7-4-56,18-10-12,-2 10-10,13-8-35,3 16 57,-8 3-56,2 2-168,-10 7 78,-6 2 112,0 6 12,-6 6 21,0-4-77,-1 5 10,-8-3 112,-15 2-10,1-6 0,-15-2 22,20-9 727,-7-37-581,28-2 22,4-13-191,26 19-33,-9 25-269,17 28 67,-28 0 112,6 16 101,-21-18 639,-22-3 929,6-18-794,-10-8-584,18-11-302,6 5-336,3 5-393,3 8-66,-1 2-6242,1 4 7149,-7-3 0,4 3 0,-4-4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3:37.21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624 1 14585,'-72'15'1782,"0"4"-1300,8 2 431,-5 12 0,0 3-622,-3 2-241,10-3 1,5 1 644,14 0-695,22-19 0,-1 3 258,69-19-191,1-1-33,48 1 33,-16 3 50,-29 3 1,-2 3-40,18 9 17,-12 16 1,-5 5-74,-14 0 23,-6 8 0,-6-1 123,-16-18-78,-6 14 56,-29-7-382,10-14-503,-21 20 716,29-29 23,-4 3 135,-3-15-57,-3-4 12,-62-19 313,37 4-6162,17-16 1703,45 17 4056,51 2 0,-41 11 0,-4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3:37.49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19426,'54'27'1128,"0"0"0,-16 18 0,-8 3-1465,12 21-3931,-41 12 861,-6-71 3407,1-13 0,4 11 0,0-6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3:37.76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13656,'0'0'0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2:15.8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17734,'51'7'885,"0"-1"0,-1 0 0,0-2-885,27-6-3361,-11 0 0,1-1 3361,5-1 0,6 3 0,-81 1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3:38.6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 18 13992,'-3'-10'4571,"1"3"-4134,2 7-123,0 2 168,-1 25 61,0 23 0,1 10-173,0 39-275,0-32 1,0-1 72,2 17-123,0-45-34,1 3-11,4-19 224,15-10 785,38-37-584,-1-2-414,3-15-55,-18 14-1,-25 21-11,12-4 0,22-1 33,-21 6-313,24 10 336,-42 15 112,4 78-212,-16-45-898,2 2 1,4-6-471,2-29-3809,14-11 5277,4-23 0,-13 4 0,2-2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3:39.1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608 1 17050,'-48'16'1397,"0"1"0,-23 26 0,4 7-915,0 13-243,15-7 0,-7 12 0,9-9-957,18-17 1,2-2 95,-19 18 1,14-7-5082,39-21 257,11-30 5446,15-7 0,-19 3 0,-4-3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3:39.5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19897,'22'45'2745,"38"31"-2353,0-15-247,9 0 1,1-2-347,-3-6 44,-19-16 0,-4-5-2096,-18-15-1130,-6-7 3383,16 1 0,-21-6 0,7-1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3:41.98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29 15325,'82'-11'1277,"-30"5"0,-2 1-794,10 2 37,14 1 1,3 0-386,7 2-90,-19 1 0,2 0 22,25 7-67,-23-1 11,20 3 17,-14-6 0,-1-3-5,13 0-12,2-3 0,-2-1-11,-21-2 0,14-3 11,0 4 0,-34 3-11,8 1 0,0 1 0,-4 1-4,11 2 1,16 1-1,-5-1-13,-3 0 1,1 1 8,5 0 1,8 0-1,0 2-48,1 1 0,0 2 0,0 0-381,4-1 0,1 1 0,-3-1 418,-6 1 1,-2 1-1,1-2-1078,16 0 0,1-2 0,-15-1 1243,18-2-508,-4 0 1,-4 0 361,-21 1-68,29 3-5,-43-2 1,-1 0-74,19 3 140,-16-3 1,2 1 39,27 2 100,-25-3-50,1 1 0,1 1-84,4 0-45,3 2 0,15 2 1,-10-1-1,-20-3 0,2 1 36,18 2 1,17 2 0,0 0-1,-15-2 31,-15-2 1,0-2 14,33 3 1,13 1-1,-15-4-37,-38-4 0,-3-1 1520,30 0 0,6 0-1515,9 0 1,0 1-1,-21-1 1,2-1-689,-2 2 1,5-1-1,-9 0 745,-16-1 0,-7 0 1114,39 0-437,-72-1 494,-4 0-1323,-14 0 46,-2 0-4091,-16-1-3700,4-9 7835,-16-6 0,19 4 0,2-1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2:13.29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0 618 21028,'19'68'666,"-8"26"1,1 6-684,-1-39 1,2-2-40,-1 39 0,3-8 448,10-30-471,-12-133 23,-10 19 0,-2-4 73,1-20 0,-3-6 58,-3 10 0,-2-5 0,1 8-47,2 8 0,1 0-1159,2-7 0,1-7 1,2 13 1152,8-9 303,19-11-381,-23 70-79,-1 3-133,-1 11 268,5 3 201,66 3-178,-10-2-40,0-6 0,20-3 0,4-1 0,-11 1 23,9 1 0,0-2-9,-11 0 0,9-2 0,1 0 0,-5 1 21,-1 2 1,-4-1 0,-4 1 645,12-1 1,-1-1-680,-14 2 0,2 0 0,-1-1-4,2-2 1,-1-1-1,-9 2-25,29-3-41,-17 0 1,-17 3 84,-49 9 22,-5-1-44,3 0 1883,-5-1-2622,-2 0-2175,0-4 2936,-16-8 0,23 10 0,-10-2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2:13.9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 1 21779,'-5'76'874,"1"-2"-6534,0-15 5581,3-3-996,1-3-8756,32 8 8720,-8-32 1,12 4 0,-20-33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2:14.2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14025,'8'3'2779,"-2"0"-2040,-6-3-1893,109 17-1311,-56-13-320,16 5 1,-2-1 2784,-22-9 0,-35 2 0,-14-1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2:14.45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 1 20647,'-5'55'964,"-1"-1"-964,14 7 0,2-2 0,-8-14 0,18 48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2:14.7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229 1 18899,'-49'83'762,"4"-3"-661,14-22-958,5-5 0,3 0-206,6 15 0,-19 10 0,34-56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2:14.92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 15 13016,'-10'-15'7217,"7"27"-6837,24 4-312,37 30-3979,22-20 3911,8-3 0,-33-11 0,-28-11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2:16.21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1 20154,'-7'56'2095,"6"7"-1585,6-14 0,3 2-398,5 31-605,-3 1 0,-2 2-2163,-4-29 1,-1-3-2261,-1 9 1,0-3 4652,-2 7 1,0-46 0,0-11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2:15.4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60 19852,'47'-35'459,"1"11"-414,-4 34 369,1 39-212,-22-15 515,-7 35-862,-13-49 145,10 4-9446,81-29 9446,-27-2 0,28 0 0,-65 2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2:15.8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17734,'51'7'885,"0"-1"0,-1 0 0,0-2-885,27-6-3361,-11 0 0,1-1 3361,5-1 0,6 3 0,-81 1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2:16.21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1 20154,'-7'56'2095,"6"7"-1585,6-14 0,3 2-398,5 31-605,-3 1 0,-2 2-2163,-4-29 1,-1-3-2261,-1 9 1,0-3 4652,-2 7 1,0-46 0,0-11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2:17.29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7 18563,'44'-4'2667,"22"2"-2513,8 2 1,32 2 0,11 0-1,-7 1 1,-25-1-2374,-23 0 1,-2 0 856,22-1 1,27 1-1,2-1 1,-25-1-1,-52-1 1362,-83-2 0,37 2 0,5-3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2:17.69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127 39 19112,'-69'-21'2420,"15"4"-2184,51 16-236,2 1 123,15 6 325,12 5-1646,46 11 1,13 3 1337,-28-9 0,6 0-574,15 4 0,17 3 1,0 0-1,-16-3 400,-15-5 1,-4 1-157,14 3 1,5 3 0,-37-1 346,-47-3-998,-56 14 1,-19 0-1894,-3 5 2491,21-10 0,-8 4 0,19-8 0,28-12 1,3 2-1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2:22.14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19 172 19953,'-10'93'380,"1"0"-346,18-17-23,8 3 17,13-18 0,3-2-73,4 7 23,-7-21 0,-2-8 436,-15-25 180,-8-21-560,-3-18-23,-1-27 0,-2-10 73,1 10 0,0-3 157,0-26 0,0-2 73,0 24 0,0 2-90,6-4 0,2 6-347,7-3 55,20 3-122,51 54-91,1 10 163,-20-2 1,11 1-14,14 3 1,10 2-1,-6-2-1351,-3-1 1,1-1 1470,4 0 0,7 1 0,-11-4 22,-11-3 0,-11-2 437,23-3-156,-19 1-1670,-57-1-2544,-23 11 3922,-6 3 0,3 0 0,-1-2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2:22.46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18216,'30'63'1692,"7"21"-1692,-19-29-2258,-4-4 0,1-3 2258,4-9 0,-6 9 0,-3-42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2:22.69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 21 8948,'-11'-11'1065,"2"2"1646,9 9-3183,90 6-1634,-32-1 1890,25-1 1,-8 0-1,-50-1 1,1-1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2:22.88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48 0 17185,'-27'56'717,"6"-4"-7350,46 20 6633,-2-31 0,7 14 0,-13-44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19:22:23.19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281 1 16411,'-37'36'1233,"1"0"0,-29 31-1121,30-27-112,4 3 0,-7 35 0,20-44 0,-3 20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70888" y="1295401"/>
            <a:ext cx="8650224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20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 2" pitchFamily="18" charset="2"/>
              <a:buNone/>
            </a:pPr>
            <a:endParaRPr sz="320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3895" y="1524000"/>
            <a:ext cx="8664211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895" y="3299013"/>
            <a:ext cx="8664212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>
                <a:solidFill>
                  <a:prstClr val="white"/>
                </a:solidFill>
              </a:rPr>
              <a:pPr/>
              <a:t>2/3/22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142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198" y="611872"/>
            <a:ext cx="5439393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198" y="1787856"/>
            <a:ext cx="5439393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>
                <a:solidFill>
                  <a:prstClr val="white"/>
                </a:solidFill>
              </a:rPr>
              <a:pPr/>
              <a:t>2/3/22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6787489" y="359393"/>
            <a:ext cx="48768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1019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>
                <a:solidFill>
                  <a:prstClr val="white"/>
                </a:solidFill>
              </a:rPr>
              <a:pPr/>
              <a:t>2/3/22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746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6389" y="368301"/>
            <a:ext cx="2032000" cy="5575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2365" y="368301"/>
            <a:ext cx="8919635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>
                <a:solidFill>
                  <a:prstClr val="white"/>
                </a:solidFill>
              </a:rPr>
              <a:pPr/>
              <a:t>2/3/22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469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>
                <a:solidFill>
                  <a:prstClr val="white"/>
                </a:solidFill>
              </a:rPr>
              <a:pPr/>
              <a:t>2/3/22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773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718" y="3352802"/>
            <a:ext cx="11222567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718" y="4771030"/>
            <a:ext cx="11222567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>
                <a:solidFill>
                  <a:prstClr val="white"/>
                </a:solidFill>
              </a:rPr>
              <a:pPr/>
              <a:t>2/3/22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494640" y="363538"/>
            <a:ext cx="1120272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47988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7" y="2403145"/>
            <a:ext cx="10742084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367" y="3736006"/>
            <a:ext cx="10742084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>
                <a:solidFill>
                  <a:prstClr val="white"/>
                </a:solidFill>
              </a:rPr>
              <a:pPr/>
              <a:t>2/3/22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775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7" y="107576"/>
            <a:ext cx="10723035" cy="13369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2367" y="1600201"/>
            <a:ext cx="512064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4761" y="1600201"/>
            <a:ext cx="512064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>
                <a:solidFill>
                  <a:prstClr val="white"/>
                </a:solidFill>
              </a:rPr>
              <a:pPr/>
              <a:t>2/3/22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653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5" y="107576"/>
            <a:ext cx="10723035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365" y="1453225"/>
            <a:ext cx="512064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2365" y="2347416"/>
            <a:ext cx="512064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4760" y="1453225"/>
            <a:ext cx="512064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4760" y="2347416"/>
            <a:ext cx="512064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>
                <a:solidFill>
                  <a:prstClr val="white"/>
                </a:solidFill>
              </a:rPr>
              <a:pPr/>
              <a:t>2/3/22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802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>
                <a:solidFill>
                  <a:prstClr val="white"/>
                </a:solidFill>
              </a:rPr>
              <a:pPr/>
              <a:t>2/3/22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540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>
                <a:solidFill>
                  <a:prstClr val="white"/>
                </a:solidFill>
              </a:rPr>
              <a:pPr/>
              <a:t>2/3/22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1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199" y="611872"/>
            <a:ext cx="512064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765" y="368300"/>
            <a:ext cx="512064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199" y="1787856"/>
            <a:ext cx="512064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>
                <a:solidFill>
                  <a:prstClr val="white"/>
                </a:solidFill>
              </a:rPr>
              <a:pPr/>
              <a:t>2/3/22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683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2367" y="107576"/>
            <a:ext cx="10723035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367" y="1600201"/>
            <a:ext cx="1072303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06447" y="6275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>
                <a:solidFill>
                  <a:prstClr val="white"/>
                </a:solidFill>
              </a:rPr>
              <a:pPr/>
              <a:t>2/3/22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2611" y="6275669"/>
            <a:ext cx="6454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30541" y="6275669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717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6.png"/><Relationship Id="rId18" Type="http://schemas.openxmlformats.org/officeDocument/2006/relationships/customXml" Target="../ink/ink332.xml"/><Relationship Id="rId26" Type="http://schemas.openxmlformats.org/officeDocument/2006/relationships/customXml" Target="../ink/ink336.xml"/><Relationship Id="rId39" Type="http://schemas.openxmlformats.org/officeDocument/2006/relationships/image" Target="../media/image339.png"/><Relationship Id="rId21" Type="http://schemas.openxmlformats.org/officeDocument/2006/relationships/image" Target="../media/image330.png"/><Relationship Id="rId34" Type="http://schemas.openxmlformats.org/officeDocument/2006/relationships/customXml" Target="../ink/ink340.xml"/><Relationship Id="rId42" Type="http://schemas.openxmlformats.org/officeDocument/2006/relationships/customXml" Target="../ink/ink344.xml"/><Relationship Id="rId47" Type="http://schemas.openxmlformats.org/officeDocument/2006/relationships/image" Target="../media/image343.png"/><Relationship Id="rId50" Type="http://schemas.openxmlformats.org/officeDocument/2006/relationships/customXml" Target="../ink/ink348.xml"/><Relationship Id="rId55" Type="http://schemas.openxmlformats.org/officeDocument/2006/relationships/image" Target="../media/image347.png"/><Relationship Id="rId7" Type="http://schemas.openxmlformats.org/officeDocument/2006/relationships/image" Target="../media/image323.png"/><Relationship Id="rId2" Type="http://schemas.openxmlformats.org/officeDocument/2006/relationships/customXml" Target="../ink/ink324.xml"/><Relationship Id="rId16" Type="http://schemas.openxmlformats.org/officeDocument/2006/relationships/customXml" Target="../ink/ink331.xml"/><Relationship Id="rId29" Type="http://schemas.openxmlformats.org/officeDocument/2006/relationships/image" Target="../media/image334.png"/><Relationship Id="rId11" Type="http://schemas.openxmlformats.org/officeDocument/2006/relationships/image" Target="../media/image325.png"/><Relationship Id="rId24" Type="http://schemas.openxmlformats.org/officeDocument/2006/relationships/customXml" Target="../ink/ink335.xml"/><Relationship Id="rId32" Type="http://schemas.openxmlformats.org/officeDocument/2006/relationships/customXml" Target="../ink/ink339.xml"/><Relationship Id="rId37" Type="http://schemas.openxmlformats.org/officeDocument/2006/relationships/image" Target="../media/image338.png"/><Relationship Id="rId40" Type="http://schemas.openxmlformats.org/officeDocument/2006/relationships/customXml" Target="../ink/ink343.xml"/><Relationship Id="rId45" Type="http://schemas.openxmlformats.org/officeDocument/2006/relationships/image" Target="../media/image342.png"/><Relationship Id="rId53" Type="http://schemas.openxmlformats.org/officeDocument/2006/relationships/image" Target="../media/image346.png"/><Relationship Id="rId58" Type="http://schemas.openxmlformats.org/officeDocument/2006/relationships/customXml" Target="../ink/ink352.xml"/><Relationship Id="rId5" Type="http://schemas.openxmlformats.org/officeDocument/2006/relationships/image" Target="../media/image322.png"/><Relationship Id="rId61" Type="http://schemas.openxmlformats.org/officeDocument/2006/relationships/image" Target="../media/image320.png"/><Relationship Id="rId19" Type="http://schemas.openxmlformats.org/officeDocument/2006/relationships/image" Target="../media/image329.png"/><Relationship Id="rId14" Type="http://schemas.openxmlformats.org/officeDocument/2006/relationships/customXml" Target="../ink/ink330.xml"/><Relationship Id="rId22" Type="http://schemas.openxmlformats.org/officeDocument/2006/relationships/customXml" Target="../ink/ink334.xml"/><Relationship Id="rId27" Type="http://schemas.openxmlformats.org/officeDocument/2006/relationships/image" Target="../media/image333.png"/><Relationship Id="rId30" Type="http://schemas.openxmlformats.org/officeDocument/2006/relationships/customXml" Target="../ink/ink338.xml"/><Relationship Id="rId35" Type="http://schemas.openxmlformats.org/officeDocument/2006/relationships/image" Target="../media/image337.png"/><Relationship Id="rId43" Type="http://schemas.openxmlformats.org/officeDocument/2006/relationships/image" Target="../media/image341.png"/><Relationship Id="rId48" Type="http://schemas.openxmlformats.org/officeDocument/2006/relationships/customXml" Target="../ink/ink347.xml"/><Relationship Id="rId56" Type="http://schemas.openxmlformats.org/officeDocument/2006/relationships/customXml" Target="../ink/ink351.xml"/><Relationship Id="rId8" Type="http://schemas.openxmlformats.org/officeDocument/2006/relationships/customXml" Target="../ink/ink327.xml"/><Relationship Id="rId51" Type="http://schemas.openxmlformats.org/officeDocument/2006/relationships/image" Target="../media/image345.png"/><Relationship Id="rId3" Type="http://schemas.openxmlformats.org/officeDocument/2006/relationships/image" Target="../media/image321.png"/><Relationship Id="rId12" Type="http://schemas.openxmlformats.org/officeDocument/2006/relationships/customXml" Target="../ink/ink329.xml"/><Relationship Id="rId17" Type="http://schemas.openxmlformats.org/officeDocument/2006/relationships/image" Target="../media/image328.png"/><Relationship Id="rId25" Type="http://schemas.openxmlformats.org/officeDocument/2006/relationships/image" Target="../media/image332.png"/><Relationship Id="rId33" Type="http://schemas.openxmlformats.org/officeDocument/2006/relationships/image" Target="../media/image336.png"/><Relationship Id="rId38" Type="http://schemas.openxmlformats.org/officeDocument/2006/relationships/customXml" Target="../ink/ink342.xml"/><Relationship Id="rId46" Type="http://schemas.openxmlformats.org/officeDocument/2006/relationships/customXml" Target="../ink/ink346.xml"/><Relationship Id="rId59" Type="http://schemas.openxmlformats.org/officeDocument/2006/relationships/image" Target="../media/image349.png"/><Relationship Id="rId20" Type="http://schemas.openxmlformats.org/officeDocument/2006/relationships/customXml" Target="../ink/ink333.xml"/><Relationship Id="rId41" Type="http://schemas.openxmlformats.org/officeDocument/2006/relationships/image" Target="../media/image340.png"/><Relationship Id="rId54" Type="http://schemas.openxmlformats.org/officeDocument/2006/relationships/customXml" Target="../ink/ink35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26.xml"/><Relationship Id="rId15" Type="http://schemas.openxmlformats.org/officeDocument/2006/relationships/image" Target="../media/image327.png"/><Relationship Id="rId23" Type="http://schemas.openxmlformats.org/officeDocument/2006/relationships/image" Target="../media/image331.png"/><Relationship Id="rId28" Type="http://schemas.openxmlformats.org/officeDocument/2006/relationships/customXml" Target="../ink/ink337.xml"/><Relationship Id="rId36" Type="http://schemas.openxmlformats.org/officeDocument/2006/relationships/customXml" Target="../ink/ink341.xml"/><Relationship Id="rId49" Type="http://schemas.openxmlformats.org/officeDocument/2006/relationships/image" Target="../media/image344.png"/><Relationship Id="rId57" Type="http://schemas.openxmlformats.org/officeDocument/2006/relationships/image" Target="../media/image348.png"/><Relationship Id="rId10" Type="http://schemas.openxmlformats.org/officeDocument/2006/relationships/customXml" Target="../ink/ink328.xml"/><Relationship Id="rId31" Type="http://schemas.openxmlformats.org/officeDocument/2006/relationships/image" Target="../media/image335.png"/><Relationship Id="rId44" Type="http://schemas.openxmlformats.org/officeDocument/2006/relationships/customXml" Target="../ink/ink345.xml"/><Relationship Id="rId52" Type="http://schemas.openxmlformats.org/officeDocument/2006/relationships/customXml" Target="../ink/ink349.xml"/><Relationship Id="rId60" Type="http://schemas.openxmlformats.org/officeDocument/2006/relationships/customXml" Target="../ink/ink353.xml"/><Relationship Id="rId4" Type="http://schemas.openxmlformats.org/officeDocument/2006/relationships/customXml" Target="../ink/ink325.xml"/><Relationship Id="rId9" Type="http://schemas.openxmlformats.org/officeDocument/2006/relationships/image" Target="../media/image324.pn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35.png"/><Relationship Id="rId21" Type="http://schemas.openxmlformats.org/officeDocument/2006/relationships/image" Target="../media/image352.png"/><Relationship Id="rId42" Type="http://schemas.openxmlformats.org/officeDocument/2006/relationships/customXml" Target="../ink/ink374.xml"/><Relationship Id="rId63" Type="http://schemas.openxmlformats.org/officeDocument/2006/relationships/image" Target="../media/image373.png"/><Relationship Id="rId84" Type="http://schemas.openxmlformats.org/officeDocument/2006/relationships/customXml" Target="../ink/ink395.xml"/><Relationship Id="rId138" Type="http://schemas.openxmlformats.org/officeDocument/2006/relationships/customXml" Target="../ink/ink422.xml"/><Relationship Id="rId107" Type="http://schemas.openxmlformats.org/officeDocument/2006/relationships/image" Target="../media/image330.png"/><Relationship Id="rId11" Type="http://schemas.openxmlformats.org/officeDocument/2006/relationships/image" Target="../media/image325.png"/><Relationship Id="rId32" Type="http://schemas.openxmlformats.org/officeDocument/2006/relationships/customXml" Target="../ink/ink369.xml"/><Relationship Id="rId53" Type="http://schemas.openxmlformats.org/officeDocument/2006/relationships/image" Target="../media/image368.png"/><Relationship Id="rId74" Type="http://schemas.openxmlformats.org/officeDocument/2006/relationships/customXml" Target="../ink/ink390.xml"/><Relationship Id="rId128" Type="http://schemas.openxmlformats.org/officeDocument/2006/relationships/customXml" Target="../ink/ink417.xml"/><Relationship Id="rId5" Type="http://schemas.openxmlformats.org/officeDocument/2006/relationships/image" Target="../media/image322.png"/><Relationship Id="rId90" Type="http://schemas.openxmlformats.org/officeDocument/2006/relationships/customXml" Target="../ink/ink398.xml"/><Relationship Id="rId95" Type="http://schemas.openxmlformats.org/officeDocument/2006/relationships/image" Target="../media/image389.png"/><Relationship Id="rId22" Type="http://schemas.openxmlformats.org/officeDocument/2006/relationships/customXml" Target="../ink/ink364.xml"/><Relationship Id="rId27" Type="http://schemas.openxmlformats.org/officeDocument/2006/relationships/image" Target="../media/image355.png"/><Relationship Id="rId43" Type="http://schemas.openxmlformats.org/officeDocument/2006/relationships/image" Target="../media/image363.png"/><Relationship Id="rId48" Type="http://schemas.openxmlformats.org/officeDocument/2006/relationships/customXml" Target="../ink/ink377.xml"/><Relationship Id="rId64" Type="http://schemas.openxmlformats.org/officeDocument/2006/relationships/customXml" Target="../ink/ink385.xml"/><Relationship Id="rId69" Type="http://schemas.openxmlformats.org/officeDocument/2006/relationships/image" Target="../media/image376.png"/><Relationship Id="rId113" Type="http://schemas.openxmlformats.org/officeDocument/2006/relationships/image" Target="../media/image333.png"/><Relationship Id="rId118" Type="http://schemas.openxmlformats.org/officeDocument/2006/relationships/customXml" Target="../ink/ink412.xml"/><Relationship Id="rId134" Type="http://schemas.openxmlformats.org/officeDocument/2006/relationships/customXml" Target="../ink/ink420.xml"/><Relationship Id="rId139" Type="http://schemas.openxmlformats.org/officeDocument/2006/relationships/image" Target="../media/image346.png"/><Relationship Id="rId80" Type="http://schemas.openxmlformats.org/officeDocument/2006/relationships/customXml" Target="../ink/ink393.xml"/><Relationship Id="rId85" Type="http://schemas.openxmlformats.org/officeDocument/2006/relationships/image" Target="../media/image384.png"/><Relationship Id="rId12" Type="http://schemas.openxmlformats.org/officeDocument/2006/relationships/customXml" Target="../ink/ink359.xml"/><Relationship Id="rId17" Type="http://schemas.openxmlformats.org/officeDocument/2006/relationships/image" Target="../media/image350.png"/><Relationship Id="rId33" Type="http://schemas.openxmlformats.org/officeDocument/2006/relationships/image" Target="../media/image358.png"/><Relationship Id="rId38" Type="http://schemas.openxmlformats.org/officeDocument/2006/relationships/customXml" Target="../ink/ink372.xml"/><Relationship Id="rId59" Type="http://schemas.openxmlformats.org/officeDocument/2006/relationships/image" Target="../media/image371.png"/><Relationship Id="rId103" Type="http://schemas.openxmlformats.org/officeDocument/2006/relationships/image" Target="../media/image328.png"/><Relationship Id="rId108" Type="http://schemas.openxmlformats.org/officeDocument/2006/relationships/customXml" Target="../ink/ink407.xml"/><Relationship Id="rId124" Type="http://schemas.openxmlformats.org/officeDocument/2006/relationships/customXml" Target="../ink/ink415.xml"/><Relationship Id="rId129" Type="http://schemas.openxmlformats.org/officeDocument/2006/relationships/image" Target="../media/image341.png"/><Relationship Id="rId54" Type="http://schemas.openxmlformats.org/officeDocument/2006/relationships/customXml" Target="../ink/ink380.xml"/><Relationship Id="rId70" Type="http://schemas.openxmlformats.org/officeDocument/2006/relationships/customXml" Target="../ink/ink388.xml"/><Relationship Id="rId75" Type="http://schemas.openxmlformats.org/officeDocument/2006/relationships/image" Target="../media/image379.png"/><Relationship Id="rId91" Type="http://schemas.openxmlformats.org/officeDocument/2006/relationships/image" Target="../media/image387.png"/><Relationship Id="rId96" Type="http://schemas.openxmlformats.org/officeDocument/2006/relationships/customXml" Target="../ink/ink401.xml"/><Relationship Id="rId140" Type="http://schemas.openxmlformats.org/officeDocument/2006/relationships/customXml" Target="../ink/ink423.xml"/><Relationship Id="rId145" Type="http://schemas.openxmlformats.org/officeDocument/2006/relationships/image" Target="../media/image34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56.xml"/><Relationship Id="rId23" Type="http://schemas.openxmlformats.org/officeDocument/2006/relationships/image" Target="../media/image353.png"/><Relationship Id="rId28" Type="http://schemas.openxmlformats.org/officeDocument/2006/relationships/customXml" Target="../ink/ink367.xml"/><Relationship Id="rId49" Type="http://schemas.openxmlformats.org/officeDocument/2006/relationships/image" Target="../media/image366.png"/><Relationship Id="rId114" Type="http://schemas.openxmlformats.org/officeDocument/2006/relationships/customXml" Target="../ink/ink410.xml"/><Relationship Id="rId119" Type="http://schemas.openxmlformats.org/officeDocument/2006/relationships/image" Target="../media/image336.png"/><Relationship Id="rId44" Type="http://schemas.openxmlformats.org/officeDocument/2006/relationships/customXml" Target="../ink/ink375.xml"/><Relationship Id="rId60" Type="http://schemas.openxmlformats.org/officeDocument/2006/relationships/customXml" Target="../ink/ink383.xml"/><Relationship Id="rId65" Type="http://schemas.openxmlformats.org/officeDocument/2006/relationships/image" Target="../media/image374.png"/><Relationship Id="rId81" Type="http://schemas.openxmlformats.org/officeDocument/2006/relationships/image" Target="../media/image382.png"/><Relationship Id="rId86" Type="http://schemas.openxmlformats.org/officeDocument/2006/relationships/customXml" Target="../ink/ink396.xml"/><Relationship Id="rId130" Type="http://schemas.openxmlformats.org/officeDocument/2006/relationships/customXml" Target="../ink/ink418.xml"/><Relationship Id="rId135" Type="http://schemas.openxmlformats.org/officeDocument/2006/relationships/image" Target="../media/image344.png"/><Relationship Id="rId13" Type="http://schemas.openxmlformats.org/officeDocument/2006/relationships/image" Target="../media/image326.png"/><Relationship Id="rId18" Type="http://schemas.openxmlformats.org/officeDocument/2006/relationships/customXml" Target="../ink/ink362.xml"/><Relationship Id="rId39" Type="http://schemas.openxmlformats.org/officeDocument/2006/relationships/image" Target="../media/image361.png"/><Relationship Id="rId109" Type="http://schemas.openxmlformats.org/officeDocument/2006/relationships/image" Target="../media/image331.png"/><Relationship Id="rId34" Type="http://schemas.openxmlformats.org/officeDocument/2006/relationships/customXml" Target="../ink/ink370.xml"/><Relationship Id="rId50" Type="http://schemas.openxmlformats.org/officeDocument/2006/relationships/customXml" Target="../ink/ink378.xml"/><Relationship Id="rId55" Type="http://schemas.openxmlformats.org/officeDocument/2006/relationships/image" Target="../media/image369.png"/><Relationship Id="rId76" Type="http://schemas.openxmlformats.org/officeDocument/2006/relationships/customXml" Target="../ink/ink391.xml"/><Relationship Id="rId97" Type="http://schemas.openxmlformats.org/officeDocument/2006/relationships/image" Target="../media/image390.png"/><Relationship Id="rId104" Type="http://schemas.openxmlformats.org/officeDocument/2006/relationships/customXml" Target="../ink/ink405.xml"/><Relationship Id="rId120" Type="http://schemas.openxmlformats.org/officeDocument/2006/relationships/customXml" Target="../ink/ink413.xml"/><Relationship Id="rId125" Type="http://schemas.openxmlformats.org/officeDocument/2006/relationships/image" Target="../media/image339.png"/><Relationship Id="rId141" Type="http://schemas.openxmlformats.org/officeDocument/2006/relationships/image" Target="../media/image347.png"/><Relationship Id="rId146" Type="http://schemas.openxmlformats.org/officeDocument/2006/relationships/customXml" Target="../ink/ink426.xml"/><Relationship Id="rId7" Type="http://schemas.openxmlformats.org/officeDocument/2006/relationships/image" Target="../media/image323.png"/><Relationship Id="rId71" Type="http://schemas.openxmlformats.org/officeDocument/2006/relationships/image" Target="../media/image377.png"/><Relationship Id="rId92" Type="http://schemas.openxmlformats.org/officeDocument/2006/relationships/customXml" Target="../ink/ink399.xml"/><Relationship Id="rId2" Type="http://schemas.openxmlformats.org/officeDocument/2006/relationships/customXml" Target="../ink/ink354.xml"/><Relationship Id="rId29" Type="http://schemas.openxmlformats.org/officeDocument/2006/relationships/image" Target="../media/image356.png"/><Relationship Id="rId24" Type="http://schemas.openxmlformats.org/officeDocument/2006/relationships/customXml" Target="../ink/ink365.xml"/><Relationship Id="rId40" Type="http://schemas.openxmlformats.org/officeDocument/2006/relationships/customXml" Target="../ink/ink373.xml"/><Relationship Id="rId45" Type="http://schemas.openxmlformats.org/officeDocument/2006/relationships/image" Target="../media/image364.png"/><Relationship Id="rId66" Type="http://schemas.openxmlformats.org/officeDocument/2006/relationships/customXml" Target="../ink/ink386.xml"/><Relationship Id="rId87" Type="http://schemas.openxmlformats.org/officeDocument/2006/relationships/image" Target="../media/image385.png"/><Relationship Id="rId110" Type="http://schemas.openxmlformats.org/officeDocument/2006/relationships/customXml" Target="../ink/ink408.xml"/><Relationship Id="rId115" Type="http://schemas.openxmlformats.org/officeDocument/2006/relationships/image" Target="../media/image334.png"/><Relationship Id="rId131" Type="http://schemas.openxmlformats.org/officeDocument/2006/relationships/image" Target="../media/image342.png"/><Relationship Id="rId136" Type="http://schemas.openxmlformats.org/officeDocument/2006/relationships/customXml" Target="../ink/ink421.xml"/><Relationship Id="rId61" Type="http://schemas.openxmlformats.org/officeDocument/2006/relationships/image" Target="../media/image372.png"/><Relationship Id="rId82" Type="http://schemas.openxmlformats.org/officeDocument/2006/relationships/customXml" Target="../ink/ink394.xml"/><Relationship Id="rId19" Type="http://schemas.openxmlformats.org/officeDocument/2006/relationships/image" Target="../media/image351.png"/><Relationship Id="rId14" Type="http://schemas.openxmlformats.org/officeDocument/2006/relationships/customXml" Target="../ink/ink360.xml"/><Relationship Id="rId30" Type="http://schemas.openxmlformats.org/officeDocument/2006/relationships/customXml" Target="../ink/ink368.xml"/><Relationship Id="rId35" Type="http://schemas.openxmlformats.org/officeDocument/2006/relationships/image" Target="../media/image359.png"/><Relationship Id="rId56" Type="http://schemas.openxmlformats.org/officeDocument/2006/relationships/customXml" Target="../ink/ink381.xml"/><Relationship Id="rId77" Type="http://schemas.openxmlformats.org/officeDocument/2006/relationships/image" Target="../media/image380.png"/><Relationship Id="rId100" Type="http://schemas.openxmlformats.org/officeDocument/2006/relationships/customXml" Target="../ink/ink403.xml"/><Relationship Id="rId105" Type="http://schemas.openxmlformats.org/officeDocument/2006/relationships/image" Target="../media/image329.png"/><Relationship Id="rId126" Type="http://schemas.openxmlformats.org/officeDocument/2006/relationships/customXml" Target="../ink/ink416.xml"/><Relationship Id="rId8" Type="http://schemas.openxmlformats.org/officeDocument/2006/relationships/customXml" Target="../ink/ink357.xml"/><Relationship Id="rId51" Type="http://schemas.openxmlformats.org/officeDocument/2006/relationships/image" Target="../media/image367.png"/><Relationship Id="rId72" Type="http://schemas.openxmlformats.org/officeDocument/2006/relationships/customXml" Target="../ink/ink389.xml"/><Relationship Id="rId93" Type="http://schemas.openxmlformats.org/officeDocument/2006/relationships/image" Target="../media/image388.png"/><Relationship Id="rId98" Type="http://schemas.openxmlformats.org/officeDocument/2006/relationships/customXml" Target="../ink/ink402.xml"/><Relationship Id="rId121" Type="http://schemas.openxmlformats.org/officeDocument/2006/relationships/image" Target="../media/image337.png"/><Relationship Id="rId142" Type="http://schemas.openxmlformats.org/officeDocument/2006/relationships/customXml" Target="../ink/ink424.xml"/><Relationship Id="rId3" Type="http://schemas.openxmlformats.org/officeDocument/2006/relationships/image" Target="../media/image321.png"/><Relationship Id="rId25" Type="http://schemas.openxmlformats.org/officeDocument/2006/relationships/image" Target="../media/image354.png"/><Relationship Id="rId46" Type="http://schemas.openxmlformats.org/officeDocument/2006/relationships/customXml" Target="../ink/ink376.xml"/><Relationship Id="rId67" Type="http://schemas.openxmlformats.org/officeDocument/2006/relationships/image" Target="../media/image375.png"/><Relationship Id="rId116" Type="http://schemas.openxmlformats.org/officeDocument/2006/relationships/customXml" Target="../ink/ink411.xml"/><Relationship Id="rId137" Type="http://schemas.openxmlformats.org/officeDocument/2006/relationships/image" Target="../media/image345.png"/><Relationship Id="rId20" Type="http://schemas.openxmlformats.org/officeDocument/2006/relationships/customXml" Target="../ink/ink363.xml"/><Relationship Id="rId41" Type="http://schemas.openxmlformats.org/officeDocument/2006/relationships/image" Target="../media/image362.png"/><Relationship Id="rId62" Type="http://schemas.openxmlformats.org/officeDocument/2006/relationships/customXml" Target="../ink/ink384.xml"/><Relationship Id="rId83" Type="http://schemas.openxmlformats.org/officeDocument/2006/relationships/image" Target="../media/image383.png"/><Relationship Id="rId88" Type="http://schemas.openxmlformats.org/officeDocument/2006/relationships/customXml" Target="../ink/ink397.xml"/><Relationship Id="rId111" Type="http://schemas.openxmlformats.org/officeDocument/2006/relationships/image" Target="../media/image332.png"/><Relationship Id="rId132" Type="http://schemas.openxmlformats.org/officeDocument/2006/relationships/customXml" Target="../ink/ink419.xml"/><Relationship Id="rId15" Type="http://schemas.openxmlformats.org/officeDocument/2006/relationships/image" Target="../media/image320.png"/><Relationship Id="rId36" Type="http://schemas.openxmlformats.org/officeDocument/2006/relationships/customXml" Target="../ink/ink371.xml"/><Relationship Id="rId57" Type="http://schemas.openxmlformats.org/officeDocument/2006/relationships/image" Target="../media/image370.png"/><Relationship Id="rId106" Type="http://schemas.openxmlformats.org/officeDocument/2006/relationships/customXml" Target="../ink/ink406.xml"/><Relationship Id="rId127" Type="http://schemas.openxmlformats.org/officeDocument/2006/relationships/image" Target="../media/image340.png"/><Relationship Id="rId10" Type="http://schemas.openxmlformats.org/officeDocument/2006/relationships/customXml" Target="../ink/ink358.xml"/><Relationship Id="rId31" Type="http://schemas.openxmlformats.org/officeDocument/2006/relationships/image" Target="../media/image357.png"/><Relationship Id="rId52" Type="http://schemas.openxmlformats.org/officeDocument/2006/relationships/customXml" Target="../ink/ink379.xml"/><Relationship Id="rId73" Type="http://schemas.openxmlformats.org/officeDocument/2006/relationships/image" Target="../media/image378.png"/><Relationship Id="rId78" Type="http://schemas.openxmlformats.org/officeDocument/2006/relationships/customXml" Target="../ink/ink392.xml"/><Relationship Id="rId94" Type="http://schemas.openxmlformats.org/officeDocument/2006/relationships/customXml" Target="../ink/ink400.xml"/><Relationship Id="rId99" Type="http://schemas.openxmlformats.org/officeDocument/2006/relationships/image" Target="../media/image391.png"/><Relationship Id="rId101" Type="http://schemas.openxmlformats.org/officeDocument/2006/relationships/image" Target="../media/image327.png"/><Relationship Id="rId122" Type="http://schemas.openxmlformats.org/officeDocument/2006/relationships/customXml" Target="../ink/ink414.xml"/><Relationship Id="rId143" Type="http://schemas.openxmlformats.org/officeDocument/2006/relationships/image" Target="../media/image348.png"/><Relationship Id="rId4" Type="http://schemas.openxmlformats.org/officeDocument/2006/relationships/customXml" Target="../ink/ink355.xml"/><Relationship Id="rId9" Type="http://schemas.openxmlformats.org/officeDocument/2006/relationships/image" Target="../media/image324.png"/><Relationship Id="rId26" Type="http://schemas.openxmlformats.org/officeDocument/2006/relationships/customXml" Target="../ink/ink366.xml"/><Relationship Id="rId47" Type="http://schemas.openxmlformats.org/officeDocument/2006/relationships/image" Target="../media/image365.png"/><Relationship Id="rId68" Type="http://schemas.openxmlformats.org/officeDocument/2006/relationships/customXml" Target="../ink/ink387.xml"/><Relationship Id="rId89" Type="http://schemas.openxmlformats.org/officeDocument/2006/relationships/image" Target="../media/image386.png"/><Relationship Id="rId112" Type="http://schemas.openxmlformats.org/officeDocument/2006/relationships/customXml" Target="../ink/ink409.xml"/><Relationship Id="rId133" Type="http://schemas.openxmlformats.org/officeDocument/2006/relationships/image" Target="../media/image343.png"/><Relationship Id="rId16" Type="http://schemas.openxmlformats.org/officeDocument/2006/relationships/customXml" Target="../ink/ink361.xml"/><Relationship Id="rId37" Type="http://schemas.openxmlformats.org/officeDocument/2006/relationships/image" Target="../media/image360.png"/><Relationship Id="rId58" Type="http://schemas.openxmlformats.org/officeDocument/2006/relationships/customXml" Target="../ink/ink382.xml"/><Relationship Id="rId79" Type="http://schemas.openxmlformats.org/officeDocument/2006/relationships/image" Target="../media/image381.png"/><Relationship Id="rId102" Type="http://schemas.openxmlformats.org/officeDocument/2006/relationships/customXml" Target="../ink/ink404.xml"/><Relationship Id="rId123" Type="http://schemas.openxmlformats.org/officeDocument/2006/relationships/image" Target="../media/image338.png"/><Relationship Id="rId144" Type="http://schemas.openxmlformats.org/officeDocument/2006/relationships/customXml" Target="../ink/ink425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35.png"/><Relationship Id="rId21" Type="http://schemas.openxmlformats.org/officeDocument/2006/relationships/image" Target="../media/image352.png"/><Relationship Id="rId42" Type="http://schemas.openxmlformats.org/officeDocument/2006/relationships/customXml" Target="../ink/ink447.xml"/><Relationship Id="rId63" Type="http://schemas.openxmlformats.org/officeDocument/2006/relationships/image" Target="../media/image373.png"/><Relationship Id="rId84" Type="http://schemas.openxmlformats.org/officeDocument/2006/relationships/customXml" Target="../ink/ink468.xml"/><Relationship Id="rId138" Type="http://schemas.openxmlformats.org/officeDocument/2006/relationships/customXml" Target="../ink/ink495.xml"/><Relationship Id="rId107" Type="http://schemas.openxmlformats.org/officeDocument/2006/relationships/image" Target="../media/image330.png"/><Relationship Id="rId11" Type="http://schemas.openxmlformats.org/officeDocument/2006/relationships/image" Target="../media/image325.png"/><Relationship Id="rId32" Type="http://schemas.openxmlformats.org/officeDocument/2006/relationships/customXml" Target="../ink/ink442.xml"/><Relationship Id="rId53" Type="http://schemas.openxmlformats.org/officeDocument/2006/relationships/image" Target="../media/image368.png"/><Relationship Id="rId74" Type="http://schemas.openxmlformats.org/officeDocument/2006/relationships/customXml" Target="../ink/ink463.xml"/><Relationship Id="rId128" Type="http://schemas.openxmlformats.org/officeDocument/2006/relationships/customXml" Target="../ink/ink490.xml"/><Relationship Id="rId5" Type="http://schemas.openxmlformats.org/officeDocument/2006/relationships/image" Target="../media/image322.png"/><Relationship Id="rId90" Type="http://schemas.openxmlformats.org/officeDocument/2006/relationships/customXml" Target="../ink/ink471.xml"/><Relationship Id="rId95" Type="http://schemas.openxmlformats.org/officeDocument/2006/relationships/image" Target="../media/image389.png"/><Relationship Id="rId22" Type="http://schemas.openxmlformats.org/officeDocument/2006/relationships/customXml" Target="../ink/ink437.xml"/><Relationship Id="rId27" Type="http://schemas.openxmlformats.org/officeDocument/2006/relationships/image" Target="../media/image355.png"/><Relationship Id="rId43" Type="http://schemas.openxmlformats.org/officeDocument/2006/relationships/image" Target="../media/image363.png"/><Relationship Id="rId48" Type="http://schemas.openxmlformats.org/officeDocument/2006/relationships/customXml" Target="../ink/ink450.xml"/><Relationship Id="rId64" Type="http://schemas.openxmlformats.org/officeDocument/2006/relationships/customXml" Target="../ink/ink458.xml"/><Relationship Id="rId69" Type="http://schemas.openxmlformats.org/officeDocument/2006/relationships/image" Target="../media/image376.png"/><Relationship Id="rId113" Type="http://schemas.openxmlformats.org/officeDocument/2006/relationships/image" Target="../media/image333.png"/><Relationship Id="rId118" Type="http://schemas.openxmlformats.org/officeDocument/2006/relationships/customXml" Target="../ink/ink485.xml"/><Relationship Id="rId134" Type="http://schemas.openxmlformats.org/officeDocument/2006/relationships/customXml" Target="../ink/ink493.xml"/><Relationship Id="rId139" Type="http://schemas.openxmlformats.org/officeDocument/2006/relationships/image" Target="../media/image346.png"/><Relationship Id="rId80" Type="http://schemas.openxmlformats.org/officeDocument/2006/relationships/customXml" Target="../ink/ink466.xml"/><Relationship Id="rId85" Type="http://schemas.openxmlformats.org/officeDocument/2006/relationships/image" Target="../media/image384.png"/><Relationship Id="rId12" Type="http://schemas.openxmlformats.org/officeDocument/2006/relationships/customXml" Target="../ink/ink432.xml"/><Relationship Id="rId17" Type="http://schemas.openxmlformats.org/officeDocument/2006/relationships/image" Target="../media/image350.png"/><Relationship Id="rId33" Type="http://schemas.openxmlformats.org/officeDocument/2006/relationships/image" Target="../media/image358.png"/><Relationship Id="rId38" Type="http://schemas.openxmlformats.org/officeDocument/2006/relationships/customXml" Target="../ink/ink445.xml"/><Relationship Id="rId59" Type="http://schemas.openxmlformats.org/officeDocument/2006/relationships/image" Target="../media/image371.png"/><Relationship Id="rId103" Type="http://schemas.openxmlformats.org/officeDocument/2006/relationships/image" Target="../media/image328.png"/><Relationship Id="rId108" Type="http://schemas.openxmlformats.org/officeDocument/2006/relationships/customXml" Target="../ink/ink480.xml"/><Relationship Id="rId124" Type="http://schemas.openxmlformats.org/officeDocument/2006/relationships/customXml" Target="../ink/ink488.xml"/><Relationship Id="rId129" Type="http://schemas.openxmlformats.org/officeDocument/2006/relationships/image" Target="../media/image341.png"/><Relationship Id="rId54" Type="http://schemas.openxmlformats.org/officeDocument/2006/relationships/customXml" Target="../ink/ink453.xml"/><Relationship Id="rId70" Type="http://schemas.openxmlformats.org/officeDocument/2006/relationships/customXml" Target="../ink/ink461.xml"/><Relationship Id="rId75" Type="http://schemas.openxmlformats.org/officeDocument/2006/relationships/image" Target="../media/image379.png"/><Relationship Id="rId91" Type="http://schemas.openxmlformats.org/officeDocument/2006/relationships/image" Target="../media/image387.png"/><Relationship Id="rId96" Type="http://schemas.openxmlformats.org/officeDocument/2006/relationships/customXml" Target="../ink/ink474.xml"/><Relationship Id="rId140" Type="http://schemas.openxmlformats.org/officeDocument/2006/relationships/customXml" Target="../ink/ink496.xml"/><Relationship Id="rId145" Type="http://schemas.openxmlformats.org/officeDocument/2006/relationships/image" Target="../media/image34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29.xml"/><Relationship Id="rId23" Type="http://schemas.openxmlformats.org/officeDocument/2006/relationships/image" Target="../media/image353.png"/><Relationship Id="rId28" Type="http://schemas.openxmlformats.org/officeDocument/2006/relationships/customXml" Target="../ink/ink440.xml"/><Relationship Id="rId49" Type="http://schemas.openxmlformats.org/officeDocument/2006/relationships/image" Target="../media/image366.png"/><Relationship Id="rId114" Type="http://schemas.openxmlformats.org/officeDocument/2006/relationships/customXml" Target="../ink/ink483.xml"/><Relationship Id="rId119" Type="http://schemas.openxmlformats.org/officeDocument/2006/relationships/image" Target="../media/image336.png"/><Relationship Id="rId44" Type="http://schemas.openxmlformats.org/officeDocument/2006/relationships/customXml" Target="../ink/ink448.xml"/><Relationship Id="rId60" Type="http://schemas.openxmlformats.org/officeDocument/2006/relationships/customXml" Target="../ink/ink456.xml"/><Relationship Id="rId65" Type="http://schemas.openxmlformats.org/officeDocument/2006/relationships/image" Target="../media/image374.png"/><Relationship Id="rId81" Type="http://schemas.openxmlformats.org/officeDocument/2006/relationships/image" Target="../media/image382.png"/><Relationship Id="rId86" Type="http://schemas.openxmlformats.org/officeDocument/2006/relationships/customXml" Target="../ink/ink469.xml"/><Relationship Id="rId130" Type="http://schemas.openxmlformats.org/officeDocument/2006/relationships/customXml" Target="../ink/ink491.xml"/><Relationship Id="rId135" Type="http://schemas.openxmlformats.org/officeDocument/2006/relationships/image" Target="../media/image344.png"/><Relationship Id="rId13" Type="http://schemas.openxmlformats.org/officeDocument/2006/relationships/image" Target="../media/image326.png"/><Relationship Id="rId18" Type="http://schemas.openxmlformats.org/officeDocument/2006/relationships/customXml" Target="../ink/ink435.xml"/><Relationship Id="rId39" Type="http://schemas.openxmlformats.org/officeDocument/2006/relationships/image" Target="../media/image361.png"/><Relationship Id="rId109" Type="http://schemas.openxmlformats.org/officeDocument/2006/relationships/image" Target="../media/image331.png"/><Relationship Id="rId34" Type="http://schemas.openxmlformats.org/officeDocument/2006/relationships/customXml" Target="../ink/ink443.xml"/><Relationship Id="rId50" Type="http://schemas.openxmlformats.org/officeDocument/2006/relationships/customXml" Target="../ink/ink451.xml"/><Relationship Id="rId55" Type="http://schemas.openxmlformats.org/officeDocument/2006/relationships/image" Target="../media/image369.png"/><Relationship Id="rId76" Type="http://schemas.openxmlformats.org/officeDocument/2006/relationships/customXml" Target="../ink/ink464.xml"/><Relationship Id="rId97" Type="http://schemas.openxmlformats.org/officeDocument/2006/relationships/image" Target="../media/image390.png"/><Relationship Id="rId104" Type="http://schemas.openxmlformats.org/officeDocument/2006/relationships/customXml" Target="../ink/ink478.xml"/><Relationship Id="rId120" Type="http://schemas.openxmlformats.org/officeDocument/2006/relationships/customXml" Target="../ink/ink486.xml"/><Relationship Id="rId125" Type="http://schemas.openxmlformats.org/officeDocument/2006/relationships/image" Target="../media/image339.png"/><Relationship Id="rId141" Type="http://schemas.openxmlformats.org/officeDocument/2006/relationships/image" Target="../media/image347.png"/><Relationship Id="rId146" Type="http://schemas.openxmlformats.org/officeDocument/2006/relationships/customXml" Target="../ink/ink499.xml"/><Relationship Id="rId7" Type="http://schemas.openxmlformats.org/officeDocument/2006/relationships/image" Target="../media/image323.png"/><Relationship Id="rId71" Type="http://schemas.openxmlformats.org/officeDocument/2006/relationships/image" Target="../media/image377.png"/><Relationship Id="rId92" Type="http://schemas.openxmlformats.org/officeDocument/2006/relationships/customXml" Target="../ink/ink472.xml"/><Relationship Id="rId2" Type="http://schemas.openxmlformats.org/officeDocument/2006/relationships/customXml" Target="../ink/ink427.xml"/><Relationship Id="rId29" Type="http://schemas.openxmlformats.org/officeDocument/2006/relationships/image" Target="../media/image356.png"/><Relationship Id="rId24" Type="http://schemas.openxmlformats.org/officeDocument/2006/relationships/customXml" Target="../ink/ink438.xml"/><Relationship Id="rId40" Type="http://schemas.openxmlformats.org/officeDocument/2006/relationships/customXml" Target="../ink/ink446.xml"/><Relationship Id="rId45" Type="http://schemas.openxmlformats.org/officeDocument/2006/relationships/image" Target="../media/image364.png"/><Relationship Id="rId66" Type="http://schemas.openxmlformats.org/officeDocument/2006/relationships/customXml" Target="../ink/ink459.xml"/><Relationship Id="rId87" Type="http://schemas.openxmlformats.org/officeDocument/2006/relationships/image" Target="../media/image385.png"/><Relationship Id="rId110" Type="http://schemas.openxmlformats.org/officeDocument/2006/relationships/customXml" Target="../ink/ink481.xml"/><Relationship Id="rId115" Type="http://schemas.openxmlformats.org/officeDocument/2006/relationships/image" Target="../media/image334.png"/><Relationship Id="rId131" Type="http://schemas.openxmlformats.org/officeDocument/2006/relationships/image" Target="../media/image342.png"/><Relationship Id="rId136" Type="http://schemas.openxmlformats.org/officeDocument/2006/relationships/customXml" Target="../ink/ink494.xml"/><Relationship Id="rId61" Type="http://schemas.openxmlformats.org/officeDocument/2006/relationships/image" Target="../media/image372.png"/><Relationship Id="rId82" Type="http://schemas.openxmlformats.org/officeDocument/2006/relationships/customXml" Target="../ink/ink467.xml"/><Relationship Id="rId19" Type="http://schemas.openxmlformats.org/officeDocument/2006/relationships/image" Target="../media/image351.png"/><Relationship Id="rId14" Type="http://schemas.openxmlformats.org/officeDocument/2006/relationships/customXml" Target="../ink/ink433.xml"/><Relationship Id="rId30" Type="http://schemas.openxmlformats.org/officeDocument/2006/relationships/customXml" Target="../ink/ink441.xml"/><Relationship Id="rId35" Type="http://schemas.openxmlformats.org/officeDocument/2006/relationships/image" Target="../media/image359.png"/><Relationship Id="rId56" Type="http://schemas.openxmlformats.org/officeDocument/2006/relationships/customXml" Target="../ink/ink454.xml"/><Relationship Id="rId77" Type="http://schemas.openxmlformats.org/officeDocument/2006/relationships/image" Target="../media/image380.png"/><Relationship Id="rId100" Type="http://schemas.openxmlformats.org/officeDocument/2006/relationships/customXml" Target="../ink/ink476.xml"/><Relationship Id="rId105" Type="http://schemas.openxmlformats.org/officeDocument/2006/relationships/image" Target="../media/image329.png"/><Relationship Id="rId126" Type="http://schemas.openxmlformats.org/officeDocument/2006/relationships/customXml" Target="../ink/ink489.xml"/><Relationship Id="rId8" Type="http://schemas.openxmlformats.org/officeDocument/2006/relationships/customXml" Target="../ink/ink430.xml"/><Relationship Id="rId51" Type="http://schemas.openxmlformats.org/officeDocument/2006/relationships/image" Target="../media/image367.png"/><Relationship Id="rId72" Type="http://schemas.openxmlformats.org/officeDocument/2006/relationships/customXml" Target="../ink/ink462.xml"/><Relationship Id="rId93" Type="http://schemas.openxmlformats.org/officeDocument/2006/relationships/image" Target="../media/image388.png"/><Relationship Id="rId98" Type="http://schemas.openxmlformats.org/officeDocument/2006/relationships/customXml" Target="../ink/ink475.xml"/><Relationship Id="rId121" Type="http://schemas.openxmlformats.org/officeDocument/2006/relationships/image" Target="../media/image337.png"/><Relationship Id="rId142" Type="http://schemas.openxmlformats.org/officeDocument/2006/relationships/customXml" Target="../ink/ink497.xml"/><Relationship Id="rId3" Type="http://schemas.openxmlformats.org/officeDocument/2006/relationships/image" Target="../media/image321.png"/><Relationship Id="rId25" Type="http://schemas.openxmlformats.org/officeDocument/2006/relationships/image" Target="../media/image354.png"/><Relationship Id="rId46" Type="http://schemas.openxmlformats.org/officeDocument/2006/relationships/customXml" Target="../ink/ink449.xml"/><Relationship Id="rId67" Type="http://schemas.openxmlformats.org/officeDocument/2006/relationships/image" Target="../media/image375.png"/><Relationship Id="rId116" Type="http://schemas.openxmlformats.org/officeDocument/2006/relationships/customXml" Target="../ink/ink484.xml"/><Relationship Id="rId137" Type="http://schemas.openxmlformats.org/officeDocument/2006/relationships/image" Target="../media/image345.png"/><Relationship Id="rId20" Type="http://schemas.openxmlformats.org/officeDocument/2006/relationships/customXml" Target="../ink/ink436.xml"/><Relationship Id="rId41" Type="http://schemas.openxmlformats.org/officeDocument/2006/relationships/image" Target="../media/image362.png"/><Relationship Id="rId62" Type="http://schemas.openxmlformats.org/officeDocument/2006/relationships/customXml" Target="../ink/ink457.xml"/><Relationship Id="rId83" Type="http://schemas.openxmlformats.org/officeDocument/2006/relationships/image" Target="../media/image383.png"/><Relationship Id="rId88" Type="http://schemas.openxmlformats.org/officeDocument/2006/relationships/customXml" Target="../ink/ink470.xml"/><Relationship Id="rId111" Type="http://schemas.openxmlformats.org/officeDocument/2006/relationships/image" Target="../media/image332.png"/><Relationship Id="rId132" Type="http://schemas.openxmlformats.org/officeDocument/2006/relationships/customXml" Target="../ink/ink492.xml"/><Relationship Id="rId15" Type="http://schemas.openxmlformats.org/officeDocument/2006/relationships/image" Target="../media/image320.png"/><Relationship Id="rId36" Type="http://schemas.openxmlformats.org/officeDocument/2006/relationships/customXml" Target="../ink/ink444.xml"/><Relationship Id="rId57" Type="http://schemas.openxmlformats.org/officeDocument/2006/relationships/image" Target="../media/image370.png"/><Relationship Id="rId106" Type="http://schemas.openxmlformats.org/officeDocument/2006/relationships/customXml" Target="../ink/ink479.xml"/><Relationship Id="rId127" Type="http://schemas.openxmlformats.org/officeDocument/2006/relationships/image" Target="../media/image340.png"/><Relationship Id="rId10" Type="http://schemas.openxmlformats.org/officeDocument/2006/relationships/customXml" Target="../ink/ink431.xml"/><Relationship Id="rId31" Type="http://schemas.openxmlformats.org/officeDocument/2006/relationships/image" Target="../media/image357.png"/><Relationship Id="rId52" Type="http://schemas.openxmlformats.org/officeDocument/2006/relationships/customXml" Target="../ink/ink452.xml"/><Relationship Id="rId73" Type="http://schemas.openxmlformats.org/officeDocument/2006/relationships/image" Target="../media/image378.png"/><Relationship Id="rId78" Type="http://schemas.openxmlformats.org/officeDocument/2006/relationships/customXml" Target="../ink/ink465.xml"/><Relationship Id="rId94" Type="http://schemas.openxmlformats.org/officeDocument/2006/relationships/customXml" Target="../ink/ink473.xml"/><Relationship Id="rId99" Type="http://schemas.openxmlformats.org/officeDocument/2006/relationships/image" Target="../media/image391.png"/><Relationship Id="rId101" Type="http://schemas.openxmlformats.org/officeDocument/2006/relationships/image" Target="../media/image327.png"/><Relationship Id="rId122" Type="http://schemas.openxmlformats.org/officeDocument/2006/relationships/customXml" Target="../ink/ink487.xml"/><Relationship Id="rId143" Type="http://schemas.openxmlformats.org/officeDocument/2006/relationships/image" Target="../media/image348.png"/><Relationship Id="rId4" Type="http://schemas.openxmlformats.org/officeDocument/2006/relationships/customXml" Target="../ink/ink428.xml"/><Relationship Id="rId9" Type="http://schemas.openxmlformats.org/officeDocument/2006/relationships/image" Target="../media/image324.png"/><Relationship Id="rId26" Type="http://schemas.openxmlformats.org/officeDocument/2006/relationships/customXml" Target="../ink/ink439.xml"/><Relationship Id="rId47" Type="http://schemas.openxmlformats.org/officeDocument/2006/relationships/image" Target="../media/image365.png"/><Relationship Id="rId68" Type="http://schemas.openxmlformats.org/officeDocument/2006/relationships/customXml" Target="../ink/ink460.xml"/><Relationship Id="rId89" Type="http://schemas.openxmlformats.org/officeDocument/2006/relationships/image" Target="../media/image386.png"/><Relationship Id="rId112" Type="http://schemas.openxmlformats.org/officeDocument/2006/relationships/customXml" Target="../ink/ink482.xml"/><Relationship Id="rId133" Type="http://schemas.openxmlformats.org/officeDocument/2006/relationships/image" Target="../media/image343.png"/><Relationship Id="rId16" Type="http://schemas.openxmlformats.org/officeDocument/2006/relationships/customXml" Target="../ink/ink434.xml"/><Relationship Id="rId37" Type="http://schemas.openxmlformats.org/officeDocument/2006/relationships/image" Target="../media/image360.png"/><Relationship Id="rId58" Type="http://schemas.openxmlformats.org/officeDocument/2006/relationships/customXml" Target="../ink/ink455.xml"/><Relationship Id="rId79" Type="http://schemas.openxmlformats.org/officeDocument/2006/relationships/image" Target="../media/image381.png"/><Relationship Id="rId102" Type="http://schemas.openxmlformats.org/officeDocument/2006/relationships/customXml" Target="../ink/ink477.xml"/><Relationship Id="rId123" Type="http://schemas.openxmlformats.org/officeDocument/2006/relationships/image" Target="../media/image338.png"/><Relationship Id="rId144" Type="http://schemas.openxmlformats.org/officeDocument/2006/relationships/customXml" Target="../ink/ink498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35.png"/><Relationship Id="rId21" Type="http://schemas.openxmlformats.org/officeDocument/2006/relationships/image" Target="../media/image352.png"/><Relationship Id="rId42" Type="http://schemas.openxmlformats.org/officeDocument/2006/relationships/customXml" Target="../ink/ink520.xml"/><Relationship Id="rId63" Type="http://schemas.openxmlformats.org/officeDocument/2006/relationships/image" Target="../media/image373.png"/><Relationship Id="rId84" Type="http://schemas.openxmlformats.org/officeDocument/2006/relationships/customXml" Target="../ink/ink541.xml"/><Relationship Id="rId138" Type="http://schemas.openxmlformats.org/officeDocument/2006/relationships/customXml" Target="../ink/ink568.xml"/><Relationship Id="rId107" Type="http://schemas.openxmlformats.org/officeDocument/2006/relationships/image" Target="../media/image330.png"/><Relationship Id="rId11" Type="http://schemas.openxmlformats.org/officeDocument/2006/relationships/image" Target="../media/image325.png"/><Relationship Id="rId32" Type="http://schemas.openxmlformats.org/officeDocument/2006/relationships/customXml" Target="../ink/ink515.xml"/><Relationship Id="rId53" Type="http://schemas.openxmlformats.org/officeDocument/2006/relationships/image" Target="../media/image368.png"/><Relationship Id="rId74" Type="http://schemas.openxmlformats.org/officeDocument/2006/relationships/customXml" Target="../ink/ink536.xml"/><Relationship Id="rId128" Type="http://schemas.openxmlformats.org/officeDocument/2006/relationships/customXml" Target="../ink/ink563.xml"/><Relationship Id="rId5" Type="http://schemas.openxmlformats.org/officeDocument/2006/relationships/image" Target="../media/image322.png"/><Relationship Id="rId90" Type="http://schemas.openxmlformats.org/officeDocument/2006/relationships/customXml" Target="../ink/ink544.xml"/><Relationship Id="rId95" Type="http://schemas.openxmlformats.org/officeDocument/2006/relationships/image" Target="../media/image389.png"/><Relationship Id="rId22" Type="http://schemas.openxmlformats.org/officeDocument/2006/relationships/customXml" Target="../ink/ink510.xml"/><Relationship Id="rId27" Type="http://schemas.openxmlformats.org/officeDocument/2006/relationships/image" Target="../media/image355.png"/><Relationship Id="rId43" Type="http://schemas.openxmlformats.org/officeDocument/2006/relationships/image" Target="../media/image363.png"/><Relationship Id="rId48" Type="http://schemas.openxmlformats.org/officeDocument/2006/relationships/customXml" Target="../ink/ink523.xml"/><Relationship Id="rId64" Type="http://schemas.openxmlformats.org/officeDocument/2006/relationships/customXml" Target="../ink/ink531.xml"/><Relationship Id="rId69" Type="http://schemas.openxmlformats.org/officeDocument/2006/relationships/image" Target="../media/image376.png"/><Relationship Id="rId113" Type="http://schemas.openxmlformats.org/officeDocument/2006/relationships/image" Target="../media/image333.png"/><Relationship Id="rId118" Type="http://schemas.openxmlformats.org/officeDocument/2006/relationships/customXml" Target="../ink/ink558.xml"/><Relationship Id="rId134" Type="http://schemas.openxmlformats.org/officeDocument/2006/relationships/customXml" Target="../ink/ink566.xml"/><Relationship Id="rId139" Type="http://schemas.openxmlformats.org/officeDocument/2006/relationships/image" Target="../media/image346.png"/><Relationship Id="rId80" Type="http://schemas.openxmlformats.org/officeDocument/2006/relationships/customXml" Target="../ink/ink539.xml"/><Relationship Id="rId85" Type="http://schemas.openxmlformats.org/officeDocument/2006/relationships/image" Target="../media/image384.png"/><Relationship Id="rId12" Type="http://schemas.openxmlformats.org/officeDocument/2006/relationships/customXml" Target="../ink/ink505.xml"/><Relationship Id="rId17" Type="http://schemas.openxmlformats.org/officeDocument/2006/relationships/image" Target="../media/image350.png"/><Relationship Id="rId33" Type="http://schemas.openxmlformats.org/officeDocument/2006/relationships/image" Target="../media/image358.png"/><Relationship Id="rId38" Type="http://schemas.openxmlformats.org/officeDocument/2006/relationships/customXml" Target="../ink/ink518.xml"/><Relationship Id="rId59" Type="http://schemas.openxmlformats.org/officeDocument/2006/relationships/image" Target="../media/image371.png"/><Relationship Id="rId103" Type="http://schemas.openxmlformats.org/officeDocument/2006/relationships/image" Target="../media/image328.png"/><Relationship Id="rId108" Type="http://schemas.openxmlformats.org/officeDocument/2006/relationships/customXml" Target="../ink/ink553.xml"/><Relationship Id="rId124" Type="http://schemas.openxmlformats.org/officeDocument/2006/relationships/customXml" Target="../ink/ink561.xml"/><Relationship Id="rId129" Type="http://schemas.openxmlformats.org/officeDocument/2006/relationships/image" Target="../media/image341.png"/><Relationship Id="rId54" Type="http://schemas.openxmlformats.org/officeDocument/2006/relationships/customXml" Target="../ink/ink526.xml"/><Relationship Id="rId70" Type="http://schemas.openxmlformats.org/officeDocument/2006/relationships/customXml" Target="../ink/ink534.xml"/><Relationship Id="rId75" Type="http://schemas.openxmlformats.org/officeDocument/2006/relationships/image" Target="../media/image379.png"/><Relationship Id="rId91" Type="http://schemas.openxmlformats.org/officeDocument/2006/relationships/image" Target="../media/image387.png"/><Relationship Id="rId96" Type="http://schemas.openxmlformats.org/officeDocument/2006/relationships/customXml" Target="../ink/ink547.xml"/><Relationship Id="rId140" Type="http://schemas.openxmlformats.org/officeDocument/2006/relationships/customXml" Target="../ink/ink569.xml"/><Relationship Id="rId145" Type="http://schemas.openxmlformats.org/officeDocument/2006/relationships/image" Target="../media/image34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02.xml"/><Relationship Id="rId23" Type="http://schemas.openxmlformats.org/officeDocument/2006/relationships/image" Target="../media/image353.png"/><Relationship Id="rId28" Type="http://schemas.openxmlformats.org/officeDocument/2006/relationships/customXml" Target="../ink/ink513.xml"/><Relationship Id="rId49" Type="http://schemas.openxmlformats.org/officeDocument/2006/relationships/image" Target="../media/image366.png"/><Relationship Id="rId114" Type="http://schemas.openxmlformats.org/officeDocument/2006/relationships/customXml" Target="../ink/ink556.xml"/><Relationship Id="rId119" Type="http://schemas.openxmlformats.org/officeDocument/2006/relationships/image" Target="../media/image336.png"/><Relationship Id="rId44" Type="http://schemas.openxmlformats.org/officeDocument/2006/relationships/customXml" Target="../ink/ink521.xml"/><Relationship Id="rId60" Type="http://schemas.openxmlformats.org/officeDocument/2006/relationships/customXml" Target="../ink/ink529.xml"/><Relationship Id="rId65" Type="http://schemas.openxmlformats.org/officeDocument/2006/relationships/image" Target="../media/image374.png"/><Relationship Id="rId81" Type="http://schemas.openxmlformats.org/officeDocument/2006/relationships/image" Target="../media/image382.png"/><Relationship Id="rId86" Type="http://schemas.openxmlformats.org/officeDocument/2006/relationships/customXml" Target="../ink/ink542.xml"/><Relationship Id="rId130" Type="http://schemas.openxmlformats.org/officeDocument/2006/relationships/customXml" Target="../ink/ink564.xml"/><Relationship Id="rId135" Type="http://schemas.openxmlformats.org/officeDocument/2006/relationships/image" Target="../media/image344.png"/><Relationship Id="rId13" Type="http://schemas.openxmlformats.org/officeDocument/2006/relationships/image" Target="../media/image326.png"/><Relationship Id="rId18" Type="http://schemas.openxmlformats.org/officeDocument/2006/relationships/customXml" Target="../ink/ink508.xml"/><Relationship Id="rId39" Type="http://schemas.openxmlformats.org/officeDocument/2006/relationships/image" Target="../media/image361.png"/><Relationship Id="rId109" Type="http://schemas.openxmlformats.org/officeDocument/2006/relationships/image" Target="../media/image331.png"/><Relationship Id="rId34" Type="http://schemas.openxmlformats.org/officeDocument/2006/relationships/customXml" Target="../ink/ink516.xml"/><Relationship Id="rId50" Type="http://schemas.openxmlformats.org/officeDocument/2006/relationships/customXml" Target="../ink/ink524.xml"/><Relationship Id="rId55" Type="http://schemas.openxmlformats.org/officeDocument/2006/relationships/image" Target="../media/image369.png"/><Relationship Id="rId76" Type="http://schemas.openxmlformats.org/officeDocument/2006/relationships/customXml" Target="../ink/ink537.xml"/><Relationship Id="rId97" Type="http://schemas.openxmlformats.org/officeDocument/2006/relationships/image" Target="../media/image390.png"/><Relationship Id="rId104" Type="http://schemas.openxmlformats.org/officeDocument/2006/relationships/customXml" Target="../ink/ink551.xml"/><Relationship Id="rId120" Type="http://schemas.openxmlformats.org/officeDocument/2006/relationships/customXml" Target="../ink/ink559.xml"/><Relationship Id="rId125" Type="http://schemas.openxmlformats.org/officeDocument/2006/relationships/image" Target="../media/image339.png"/><Relationship Id="rId141" Type="http://schemas.openxmlformats.org/officeDocument/2006/relationships/image" Target="../media/image347.png"/><Relationship Id="rId146" Type="http://schemas.openxmlformats.org/officeDocument/2006/relationships/customXml" Target="../ink/ink572.xml"/><Relationship Id="rId7" Type="http://schemas.openxmlformats.org/officeDocument/2006/relationships/image" Target="../media/image323.png"/><Relationship Id="rId71" Type="http://schemas.openxmlformats.org/officeDocument/2006/relationships/image" Target="../media/image377.png"/><Relationship Id="rId92" Type="http://schemas.openxmlformats.org/officeDocument/2006/relationships/customXml" Target="../ink/ink545.xml"/><Relationship Id="rId2" Type="http://schemas.openxmlformats.org/officeDocument/2006/relationships/customXml" Target="../ink/ink500.xml"/><Relationship Id="rId29" Type="http://schemas.openxmlformats.org/officeDocument/2006/relationships/image" Target="../media/image356.png"/><Relationship Id="rId24" Type="http://schemas.openxmlformats.org/officeDocument/2006/relationships/customXml" Target="../ink/ink511.xml"/><Relationship Id="rId40" Type="http://schemas.openxmlformats.org/officeDocument/2006/relationships/customXml" Target="../ink/ink519.xml"/><Relationship Id="rId45" Type="http://schemas.openxmlformats.org/officeDocument/2006/relationships/image" Target="../media/image364.png"/><Relationship Id="rId66" Type="http://schemas.openxmlformats.org/officeDocument/2006/relationships/customXml" Target="../ink/ink532.xml"/><Relationship Id="rId87" Type="http://schemas.openxmlformats.org/officeDocument/2006/relationships/image" Target="../media/image385.png"/><Relationship Id="rId110" Type="http://schemas.openxmlformats.org/officeDocument/2006/relationships/customXml" Target="../ink/ink554.xml"/><Relationship Id="rId115" Type="http://schemas.openxmlformats.org/officeDocument/2006/relationships/image" Target="../media/image334.png"/><Relationship Id="rId131" Type="http://schemas.openxmlformats.org/officeDocument/2006/relationships/image" Target="../media/image342.png"/><Relationship Id="rId136" Type="http://schemas.openxmlformats.org/officeDocument/2006/relationships/customXml" Target="../ink/ink567.xml"/><Relationship Id="rId61" Type="http://schemas.openxmlformats.org/officeDocument/2006/relationships/image" Target="../media/image372.png"/><Relationship Id="rId82" Type="http://schemas.openxmlformats.org/officeDocument/2006/relationships/customXml" Target="../ink/ink540.xml"/><Relationship Id="rId19" Type="http://schemas.openxmlformats.org/officeDocument/2006/relationships/image" Target="../media/image351.png"/><Relationship Id="rId14" Type="http://schemas.openxmlformats.org/officeDocument/2006/relationships/customXml" Target="../ink/ink506.xml"/><Relationship Id="rId30" Type="http://schemas.openxmlformats.org/officeDocument/2006/relationships/customXml" Target="../ink/ink514.xml"/><Relationship Id="rId35" Type="http://schemas.openxmlformats.org/officeDocument/2006/relationships/image" Target="../media/image359.png"/><Relationship Id="rId56" Type="http://schemas.openxmlformats.org/officeDocument/2006/relationships/customXml" Target="../ink/ink527.xml"/><Relationship Id="rId77" Type="http://schemas.openxmlformats.org/officeDocument/2006/relationships/image" Target="../media/image380.png"/><Relationship Id="rId100" Type="http://schemas.openxmlformats.org/officeDocument/2006/relationships/customXml" Target="../ink/ink549.xml"/><Relationship Id="rId105" Type="http://schemas.openxmlformats.org/officeDocument/2006/relationships/image" Target="../media/image329.png"/><Relationship Id="rId126" Type="http://schemas.openxmlformats.org/officeDocument/2006/relationships/customXml" Target="../ink/ink562.xml"/><Relationship Id="rId8" Type="http://schemas.openxmlformats.org/officeDocument/2006/relationships/customXml" Target="../ink/ink503.xml"/><Relationship Id="rId51" Type="http://schemas.openxmlformats.org/officeDocument/2006/relationships/image" Target="../media/image367.png"/><Relationship Id="rId72" Type="http://schemas.openxmlformats.org/officeDocument/2006/relationships/customXml" Target="../ink/ink535.xml"/><Relationship Id="rId93" Type="http://schemas.openxmlformats.org/officeDocument/2006/relationships/image" Target="../media/image388.png"/><Relationship Id="rId98" Type="http://schemas.openxmlformats.org/officeDocument/2006/relationships/customXml" Target="../ink/ink548.xml"/><Relationship Id="rId121" Type="http://schemas.openxmlformats.org/officeDocument/2006/relationships/image" Target="../media/image337.png"/><Relationship Id="rId142" Type="http://schemas.openxmlformats.org/officeDocument/2006/relationships/customXml" Target="../ink/ink570.xml"/><Relationship Id="rId3" Type="http://schemas.openxmlformats.org/officeDocument/2006/relationships/image" Target="../media/image321.png"/><Relationship Id="rId25" Type="http://schemas.openxmlformats.org/officeDocument/2006/relationships/image" Target="../media/image354.png"/><Relationship Id="rId46" Type="http://schemas.openxmlformats.org/officeDocument/2006/relationships/customXml" Target="../ink/ink522.xml"/><Relationship Id="rId67" Type="http://schemas.openxmlformats.org/officeDocument/2006/relationships/image" Target="../media/image375.png"/><Relationship Id="rId116" Type="http://schemas.openxmlformats.org/officeDocument/2006/relationships/customXml" Target="../ink/ink557.xml"/><Relationship Id="rId137" Type="http://schemas.openxmlformats.org/officeDocument/2006/relationships/image" Target="../media/image345.png"/><Relationship Id="rId20" Type="http://schemas.openxmlformats.org/officeDocument/2006/relationships/customXml" Target="../ink/ink509.xml"/><Relationship Id="rId41" Type="http://schemas.openxmlformats.org/officeDocument/2006/relationships/image" Target="../media/image362.png"/><Relationship Id="rId62" Type="http://schemas.openxmlformats.org/officeDocument/2006/relationships/customXml" Target="../ink/ink530.xml"/><Relationship Id="rId83" Type="http://schemas.openxmlformats.org/officeDocument/2006/relationships/image" Target="../media/image383.png"/><Relationship Id="rId88" Type="http://schemas.openxmlformats.org/officeDocument/2006/relationships/customXml" Target="../ink/ink543.xml"/><Relationship Id="rId111" Type="http://schemas.openxmlformats.org/officeDocument/2006/relationships/image" Target="../media/image332.png"/><Relationship Id="rId132" Type="http://schemas.openxmlformats.org/officeDocument/2006/relationships/customXml" Target="../ink/ink565.xml"/><Relationship Id="rId15" Type="http://schemas.openxmlformats.org/officeDocument/2006/relationships/image" Target="../media/image320.png"/><Relationship Id="rId36" Type="http://schemas.openxmlformats.org/officeDocument/2006/relationships/customXml" Target="../ink/ink517.xml"/><Relationship Id="rId57" Type="http://schemas.openxmlformats.org/officeDocument/2006/relationships/image" Target="../media/image370.png"/><Relationship Id="rId106" Type="http://schemas.openxmlformats.org/officeDocument/2006/relationships/customXml" Target="../ink/ink552.xml"/><Relationship Id="rId127" Type="http://schemas.openxmlformats.org/officeDocument/2006/relationships/image" Target="../media/image340.png"/><Relationship Id="rId10" Type="http://schemas.openxmlformats.org/officeDocument/2006/relationships/customXml" Target="../ink/ink504.xml"/><Relationship Id="rId31" Type="http://schemas.openxmlformats.org/officeDocument/2006/relationships/image" Target="../media/image357.png"/><Relationship Id="rId52" Type="http://schemas.openxmlformats.org/officeDocument/2006/relationships/customXml" Target="../ink/ink525.xml"/><Relationship Id="rId73" Type="http://schemas.openxmlformats.org/officeDocument/2006/relationships/image" Target="../media/image378.png"/><Relationship Id="rId78" Type="http://schemas.openxmlformats.org/officeDocument/2006/relationships/customXml" Target="../ink/ink538.xml"/><Relationship Id="rId94" Type="http://schemas.openxmlformats.org/officeDocument/2006/relationships/customXml" Target="../ink/ink546.xml"/><Relationship Id="rId99" Type="http://schemas.openxmlformats.org/officeDocument/2006/relationships/image" Target="../media/image391.png"/><Relationship Id="rId101" Type="http://schemas.openxmlformats.org/officeDocument/2006/relationships/image" Target="../media/image327.png"/><Relationship Id="rId122" Type="http://schemas.openxmlformats.org/officeDocument/2006/relationships/customXml" Target="../ink/ink560.xml"/><Relationship Id="rId143" Type="http://schemas.openxmlformats.org/officeDocument/2006/relationships/image" Target="../media/image348.png"/><Relationship Id="rId4" Type="http://schemas.openxmlformats.org/officeDocument/2006/relationships/customXml" Target="../ink/ink501.xml"/><Relationship Id="rId9" Type="http://schemas.openxmlformats.org/officeDocument/2006/relationships/image" Target="../media/image324.png"/><Relationship Id="rId26" Type="http://schemas.openxmlformats.org/officeDocument/2006/relationships/customXml" Target="../ink/ink512.xml"/><Relationship Id="rId47" Type="http://schemas.openxmlformats.org/officeDocument/2006/relationships/image" Target="../media/image365.png"/><Relationship Id="rId68" Type="http://schemas.openxmlformats.org/officeDocument/2006/relationships/customXml" Target="../ink/ink533.xml"/><Relationship Id="rId89" Type="http://schemas.openxmlformats.org/officeDocument/2006/relationships/image" Target="../media/image386.png"/><Relationship Id="rId112" Type="http://schemas.openxmlformats.org/officeDocument/2006/relationships/customXml" Target="../ink/ink555.xml"/><Relationship Id="rId133" Type="http://schemas.openxmlformats.org/officeDocument/2006/relationships/image" Target="../media/image343.png"/><Relationship Id="rId16" Type="http://schemas.openxmlformats.org/officeDocument/2006/relationships/customXml" Target="../ink/ink507.xml"/><Relationship Id="rId37" Type="http://schemas.openxmlformats.org/officeDocument/2006/relationships/image" Target="../media/image360.png"/><Relationship Id="rId58" Type="http://schemas.openxmlformats.org/officeDocument/2006/relationships/customXml" Target="../ink/ink528.xml"/><Relationship Id="rId79" Type="http://schemas.openxmlformats.org/officeDocument/2006/relationships/image" Target="../media/image381.png"/><Relationship Id="rId102" Type="http://schemas.openxmlformats.org/officeDocument/2006/relationships/customXml" Target="../ink/ink550.xml"/><Relationship Id="rId123" Type="http://schemas.openxmlformats.org/officeDocument/2006/relationships/image" Target="../media/image338.png"/><Relationship Id="rId144" Type="http://schemas.openxmlformats.org/officeDocument/2006/relationships/customXml" Target="../ink/ink571.xml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35.png"/><Relationship Id="rId21" Type="http://schemas.openxmlformats.org/officeDocument/2006/relationships/image" Target="../media/image352.png"/><Relationship Id="rId42" Type="http://schemas.openxmlformats.org/officeDocument/2006/relationships/customXml" Target="../ink/ink593.xml"/><Relationship Id="rId63" Type="http://schemas.openxmlformats.org/officeDocument/2006/relationships/image" Target="../media/image373.png"/><Relationship Id="rId84" Type="http://schemas.openxmlformats.org/officeDocument/2006/relationships/customXml" Target="../ink/ink614.xml"/><Relationship Id="rId138" Type="http://schemas.openxmlformats.org/officeDocument/2006/relationships/customXml" Target="../ink/ink641.xml"/><Relationship Id="rId107" Type="http://schemas.openxmlformats.org/officeDocument/2006/relationships/image" Target="../media/image330.png"/><Relationship Id="rId11" Type="http://schemas.openxmlformats.org/officeDocument/2006/relationships/image" Target="../media/image325.png"/><Relationship Id="rId32" Type="http://schemas.openxmlformats.org/officeDocument/2006/relationships/customXml" Target="../ink/ink588.xml"/><Relationship Id="rId53" Type="http://schemas.openxmlformats.org/officeDocument/2006/relationships/image" Target="../media/image368.png"/><Relationship Id="rId74" Type="http://schemas.openxmlformats.org/officeDocument/2006/relationships/customXml" Target="../ink/ink609.xml"/><Relationship Id="rId128" Type="http://schemas.openxmlformats.org/officeDocument/2006/relationships/customXml" Target="../ink/ink636.xml"/><Relationship Id="rId5" Type="http://schemas.openxmlformats.org/officeDocument/2006/relationships/image" Target="../media/image322.png"/><Relationship Id="rId90" Type="http://schemas.openxmlformats.org/officeDocument/2006/relationships/customXml" Target="../ink/ink617.xml"/><Relationship Id="rId95" Type="http://schemas.openxmlformats.org/officeDocument/2006/relationships/image" Target="../media/image389.png"/><Relationship Id="rId22" Type="http://schemas.openxmlformats.org/officeDocument/2006/relationships/customXml" Target="../ink/ink583.xml"/><Relationship Id="rId27" Type="http://schemas.openxmlformats.org/officeDocument/2006/relationships/image" Target="../media/image355.png"/><Relationship Id="rId43" Type="http://schemas.openxmlformats.org/officeDocument/2006/relationships/image" Target="../media/image363.png"/><Relationship Id="rId48" Type="http://schemas.openxmlformats.org/officeDocument/2006/relationships/customXml" Target="../ink/ink596.xml"/><Relationship Id="rId64" Type="http://schemas.openxmlformats.org/officeDocument/2006/relationships/customXml" Target="../ink/ink604.xml"/><Relationship Id="rId69" Type="http://schemas.openxmlformats.org/officeDocument/2006/relationships/image" Target="../media/image376.png"/><Relationship Id="rId113" Type="http://schemas.openxmlformats.org/officeDocument/2006/relationships/image" Target="../media/image333.png"/><Relationship Id="rId118" Type="http://schemas.openxmlformats.org/officeDocument/2006/relationships/customXml" Target="../ink/ink631.xml"/><Relationship Id="rId134" Type="http://schemas.openxmlformats.org/officeDocument/2006/relationships/customXml" Target="../ink/ink639.xml"/><Relationship Id="rId139" Type="http://schemas.openxmlformats.org/officeDocument/2006/relationships/image" Target="../media/image346.png"/><Relationship Id="rId80" Type="http://schemas.openxmlformats.org/officeDocument/2006/relationships/customXml" Target="../ink/ink612.xml"/><Relationship Id="rId85" Type="http://schemas.openxmlformats.org/officeDocument/2006/relationships/image" Target="../media/image384.png"/><Relationship Id="rId12" Type="http://schemas.openxmlformats.org/officeDocument/2006/relationships/customXml" Target="../ink/ink578.xml"/><Relationship Id="rId17" Type="http://schemas.openxmlformats.org/officeDocument/2006/relationships/image" Target="../media/image350.png"/><Relationship Id="rId33" Type="http://schemas.openxmlformats.org/officeDocument/2006/relationships/image" Target="../media/image358.png"/><Relationship Id="rId38" Type="http://schemas.openxmlformats.org/officeDocument/2006/relationships/customXml" Target="../ink/ink591.xml"/><Relationship Id="rId59" Type="http://schemas.openxmlformats.org/officeDocument/2006/relationships/image" Target="../media/image371.png"/><Relationship Id="rId103" Type="http://schemas.openxmlformats.org/officeDocument/2006/relationships/image" Target="../media/image328.png"/><Relationship Id="rId108" Type="http://schemas.openxmlformats.org/officeDocument/2006/relationships/customXml" Target="../ink/ink626.xml"/><Relationship Id="rId124" Type="http://schemas.openxmlformats.org/officeDocument/2006/relationships/customXml" Target="../ink/ink634.xml"/><Relationship Id="rId129" Type="http://schemas.openxmlformats.org/officeDocument/2006/relationships/image" Target="../media/image341.png"/><Relationship Id="rId54" Type="http://schemas.openxmlformats.org/officeDocument/2006/relationships/customXml" Target="../ink/ink599.xml"/><Relationship Id="rId70" Type="http://schemas.openxmlformats.org/officeDocument/2006/relationships/customXml" Target="../ink/ink607.xml"/><Relationship Id="rId75" Type="http://schemas.openxmlformats.org/officeDocument/2006/relationships/image" Target="../media/image379.png"/><Relationship Id="rId91" Type="http://schemas.openxmlformats.org/officeDocument/2006/relationships/image" Target="../media/image387.png"/><Relationship Id="rId96" Type="http://schemas.openxmlformats.org/officeDocument/2006/relationships/customXml" Target="../ink/ink620.xml"/><Relationship Id="rId140" Type="http://schemas.openxmlformats.org/officeDocument/2006/relationships/customXml" Target="../ink/ink642.xml"/><Relationship Id="rId145" Type="http://schemas.openxmlformats.org/officeDocument/2006/relationships/image" Target="../media/image34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75.xml"/><Relationship Id="rId23" Type="http://schemas.openxmlformats.org/officeDocument/2006/relationships/image" Target="../media/image353.png"/><Relationship Id="rId28" Type="http://schemas.openxmlformats.org/officeDocument/2006/relationships/customXml" Target="../ink/ink586.xml"/><Relationship Id="rId49" Type="http://schemas.openxmlformats.org/officeDocument/2006/relationships/image" Target="../media/image366.png"/><Relationship Id="rId114" Type="http://schemas.openxmlformats.org/officeDocument/2006/relationships/customXml" Target="../ink/ink629.xml"/><Relationship Id="rId119" Type="http://schemas.openxmlformats.org/officeDocument/2006/relationships/image" Target="../media/image336.png"/><Relationship Id="rId44" Type="http://schemas.openxmlformats.org/officeDocument/2006/relationships/customXml" Target="../ink/ink594.xml"/><Relationship Id="rId60" Type="http://schemas.openxmlformats.org/officeDocument/2006/relationships/customXml" Target="../ink/ink602.xml"/><Relationship Id="rId65" Type="http://schemas.openxmlformats.org/officeDocument/2006/relationships/image" Target="../media/image374.png"/><Relationship Id="rId81" Type="http://schemas.openxmlformats.org/officeDocument/2006/relationships/image" Target="../media/image382.png"/><Relationship Id="rId86" Type="http://schemas.openxmlformats.org/officeDocument/2006/relationships/customXml" Target="../ink/ink615.xml"/><Relationship Id="rId130" Type="http://schemas.openxmlformats.org/officeDocument/2006/relationships/customXml" Target="../ink/ink637.xml"/><Relationship Id="rId135" Type="http://schemas.openxmlformats.org/officeDocument/2006/relationships/image" Target="../media/image344.png"/><Relationship Id="rId13" Type="http://schemas.openxmlformats.org/officeDocument/2006/relationships/image" Target="../media/image326.png"/><Relationship Id="rId18" Type="http://schemas.openxmlformats.org/officeDocument/2006/relationships/customXml" Target="../ink/ink581.xml"/><Relationship Id="rId39" Type="http://schemas.openxmlformats.org/officeDocument/2006/relationships/image" Target="../media/image361.png"/><Relationship Id="rId109" Type="http://schemas.openxmlformats.org/officeDocument/2006/relationships/image" Target="../media/image331.png"/><Relationship Id="rId34" Type="http://schemas.openxmlformats.org/officeDocument/2006/relationships/customXml" Target="../ink/ink589.xml"/><Relationship Id="rId50" Type="http://schemas.openxmlformats.org/officeDocument/2006/relationships/customXml" Target="../ink/ink597.xml"/><Relationship Id="rId55" Type="http://schemas.openxmlformats.org/officeDocument/2006/relationships/image" Target="../media/image369.png"/><Relationship Id="rId76" Type="http://schemas.openxmlformats.org/officeDocument/2006/relationships/customXml" Target="../ink/ink610.xml"/><Relationship Id="rId97" Type="http://schemas.openxmlformats.org/officeDocument/2006/relationships/image" Target="../media/image390.png"/><Relationship Id="rId104" Type="http://schemas.openxmlformats.org/officeDocument/2006/relationships/customXml" Target="../ink/ink624.xml"/><Relationship Id="rId120" Type="http://schemas.openxmlformats.org/officeDocument/2006/relationships/customXml" Target="../ink/ink632.xml"/><Relationship Id="rId125" Type="http://schemas.openxmlformats.org/officeDocument/2006/relationships/image" Target="../media/image339.png"/><Relationship Id="rId141" Type="http://schemas.openxmlformats.org/officeDocument/2006/relationships/image" Target="../media/image347.png"/><Relationship Id="rId146" Type="http://schemas.openxmlformats.org/officeDocument/2006/relationships/customXml" Target="../ink/ink645.xml"/><Relationship Id="rId7" Type="http://schemas.openxmlformats.org/officeDocument/2006/relationships/image" Target="../media/image323.png"/><Relationship Id="rId71" Type="http://schemas.openxmlformats.org/officeDocument/2006/relationships/image" Target="../media/image377.png"/><Relationship Id="rId92" Type="http://schemas.openxmlformats.org/officeDocument/2006/relationships/customXml" Target="../ink/ink618.xml"/><Relationship Id="rId2" Type="http://schemas.openxmlformats.org/officeDocument/2006/relationships/customXml" Target="../ink/ink573.xml"/><Relationship Id="rId29" Type="http://schemas.openxmlformats.org/officeDocument/2006/relationships/image" Target="../media/image356.png"/><Relationship Id="rId24" Type="http://schemas.openxmlformats.org/officeDocument/2006/relationships/customXml" Target="../ink/ink584.xml"/><Relationship Id="rId40" Type="http://schemas.openxmlformats.org/officeDocument/2006/relationships/customXml" Target="../ink/ink592.xml"/><Relationship Id="rId45" Type="http://schemas.openxmlformats.org/officeDocument/2006/relationships/image" Target="../media/image364.png"/><Relationship Id="rId66" Type="http://schemas.openxmlformats.org/officeDocument/2006/relationships/customXml" Target="../ink/ink605.xml"/><Relationship Id="rId87" Type="http://schemas.openxmlformats.org/officeDocument/2006/relationships/image" Target="../media/image385.png"/><Relationship Id="rId110" Type="http://schemas.openxmlformats.org/officeDocument/2006/relationships/customXml" Target="../ink/ink627.xml"/><Relationship Id="rId115" Type="http://schemas.openxmlformats.org/officeDocument/2006/relationships/image" Target="../media/image334.png"/><Relationship Id="rId131" Type="http://schemas.openxmlformats.org/officeDocument/2006/relationships/image" Target="../media/image342.png"/><Relationship Id="rId136" Type="http://schemas.openxmlformats.org/officeDocument/2006/relationships/customXml" Target="../ink/ink640.xml"/><Relationship Id="rId61" Type="http://schemas.openxmlformats.org/officeDocument/2006/relationships/image" Target="../media/image372.png"/><Relationship Id="rId82" Type="http://schemas.openxmlformats.org/officeDocument/2006/relationships/customXml" Target="../ink/ink613.xml"/><Relationship Id="rId19" Type="http://schemas.openxmlformats.org/officeDocument/2006/relationships/image" Target="../media/image351.png"/><Relationship Id="rId14" Type="http://schemas.openxmlformats.org/officeDocument/2006/relationships/customXml" Target="../ink/ink579.xml"/><Relationship Id="rId30" Type="http://schemas.openxmlformats.org/officeDocument/2006/relationships/customXml" Target="../ink/ink587.xml"/><Relationship Id="rId35" Type="http://schemas.openxmlformats.org/officeDocument/2006/relationships/image" Target="../media/image359.png"/><Relationship Id="rId56" Type="http://schemas.openxmlformats.org/officeDocument/2006/relationships/customXml" Target="../ink/ink600.xml"/><Relationship Id="rId77" Type="http://schemas.openxmlformats.org/officeDocument/2006/relationships/image" Target="../media/image380.png"/><Relationship Id="rId100" Type="http://schemas.openxmlformats.org/officeDocument/2006/relationships/customXml" Target="../ink/ink622.xml"/><Relationship Id="rId105" Type="http://schemas.openxmlformats.org/officeDocument/2006/relationships/image" Target="../media/image329.png"/><Relationship Id="rId126" Type="http://schemas.openxmlformats.org/officeDocument/2006/relationships/customXml" Target="../ink/ink635.xml"/><Relationship Id="rId8" Type="http://schemas.openxmlformats.org/officeDocument/2006/relationships/customXml" Target="../ink/ink576.xml"/><Relationship Id="rId51" Type="http://schemas.openxmlformats.org/officeDocument/2006/relationships/image" Target="../media/image367.png"/><Relationship Id="rId72" Type="http://schemas.openxmlformats.org/officeDocument/2006/relationships/customXml" Target="../ink/ink608.xml"/><Relationship Id="rId93" Type="http://schemas.openxmlformats.org/officeDocument/2006/relationships/image" Target="../media/image388.png"/><Relationship Id="rId98" Type="http://schemas.openxmlformats.org/officeDocument/2006/relationships/customXml" Target="../ink/ink621.xml"/><Relationship Id="rId121" Type="http://schemas.openxmlformats.org/officeDocument/2006/relationships/image" Target="../media/image337.png"/><Relationship Id="rId142" Type="http://schemas.openxmlformats.org/officeDocument/2006/relationships/customXml" Target="../ink/ink643.xml"/><Relationship Id="rId3" Type="http://schemas.openxmlformats.org/officeDocument/2006/relationships/image" Target="../media/image321.png"/><Relationship Id="rId25" Type="http://schemas.openxmlformats.org/officeDocument/2006/relationships/image" Target="../media/image354.png"/><Relationship Id="rId46" Type="http://schemas.openxmlformats.org/officeDocument/2006/relationships/customXml" Target="../ink/ink595.xml"/><Relationship Id="rId67" Type="http://schemas.openxmlformats.org/officeDocument/2006/relationships/image" Target="../media/image375.png"/><Relationship Id="rId116" Type="http://schemas.openxmlformats.org/officeDocument/2006/relationships/customXml" Target="../ink/ink630.xml"/><Relationship Id="rId137" Type="http://schemas.openxmlformats.org/officeDocument/2006/relationships/image" Target="../media/image345.png"/><Relationship Id="rId20" Type="http://schemas.openxmlformats.org/officeDocument/2006/relationships/customXml" Target="../ink/ink582.xml"/><Relationship Id="rId41" Type="http://schemas.openxmlformats.org/officeDocument/2006/relationships/image" Target="../media/image362.png"/><Relationship Id="rId62" Type="http://schemas.openxmlformats.org/officeDocument/2006/relationships/customXml" Target="../ink/ink603.xml"/><Relationship Id="rId83" Type="http://schemas.openxmlformats.org/officeDocument/2006/relationships/image" Target="../media/image383.png"/><Relationship Id="rId88" Type="http://schemas.openxmlformats.org/officeDocument/2006/relationships/customXml" Target="../ink/ink616.xml"/><Relationship Id="rId111" Type="http://schemas.openxmlformats.org/officeDocument/2006/relationships/image" Target="../media/image332.png"/><Relationship Id="rId132" Type="http://schemas.openxmlformats.org/officeDocument/2006/relationships/customXml" Target="../ink/ink638.xml"/><Relationship Id="rId15" Type="http://schemas.openxmlformats.org/officeDocument/2006/relationships/image" Target="../media/image320.png"/><Relationship Id="rId36" Type="http://schemas.openxmlformats.org/officeDocument/2006/relationships/customXml" Target="../ink/ink590.xml"/><Relationship Id="rId57" Type="http://schemas.openxmlformats.org/officeDocument/2006/relationships/image" Target="../media/image370.png"/><Relationship Id="rId106" Type="http://schemas.openxmlformats.org/officeDocument/2006/relationships/customXml" Target="../ink/ink625.xml"/><Relationship Id="rId127" Type="http://schemas.openxmlformats.org/officeDocument/2006/relationships/image" Target="../media/image340.png"/><Relationship Id="rId10" Type="http://schemas.openxmlformats.org/officeDocument/2006/relationships/customXml" Target="../ink/ink577.xml"/><Relationship Id="rId31" Type="http://schemas.openxmlformats.org/officeDocument/2006/relationships/image" Target="../media/image357.png"/><Relationship Id="rId52" Type="http://schemas.openxmlformats.org/officeDocument/2006/relationships/customXml" Target="../ink/ink598.xml"/><Relationship Id="rId73" Type="http://schemas.openxmlformats.org/officeDocument/2006/relationships/image" Target="../media/image378.png"/><Relationship Id="rId78" Type="http://schemas.openxmlformats.org/officeDocument/2006/relationships/customXml" Target="../ink/ink611.xml"/><Relationship Id="rId94" Type="http://schemas.openxmlformats.org/officeDocument/2006/relationships/customXml" Target="../ink/ink619.xml"/><Relationship Id="rId99" Type="http://schemas.openxmlformats.org/officeDocument/2006/relationships/image" Target="../media/image391.png"/><Relationship Id="rId101" Type="http://schemas.openxmlformats.org/officeDocument/2006/relationships/image" Target="../media/image327.png"/><Relationship Id="rId122" Type="http://schemas.openxmlformats.org/officeDocument/2006/relationships/customXml" Target="../ink/ink633.xml"/><Relationship Id="rId143" Type="http://schemas.openxmlformats.org/officeDocument/2006/relationships/image" Target="../media/image348.png"/><Relationship Id="rId4" Type="http://schemas.openxmlformats.org/officeDocument/2006/relationships/customXml" Target="../ink/ink574.xml"/><Relationship Id="rId9" Type="http://schemas.openxmlformats.org/officeDocument/2006/relationships/image" Target="../media/image324.png"/><Relationship Id="rId26" Type="http://schemas.openxmlformats.org/officeDocument/2006/relationships/customXml" Target="../ink/ink585.xml"/><Relationship Id="rId47" Type="http://schemas.openxmlformats.org/officeDocument/2006/relationships/image" Target="../media/image365.png"/><Relationship Id="rId68" Type="http://schemas.openxmlformats.org/officeDocument/2006/relationships/customXml" Target="../ink/ink606.xml"/><Relationship Id="rId89" Type="http://schemas.openxmlformats.org/officeDocument/2006/relationships/image" Target="../media/image386.png"/><Relationship Id="rId112" Type="http://schemas.openxmlformats.org/officeDocument/2006/relationships/customXml" Target="../ink/ink628.xml"/><Relationship Id="rId133" Type="http://schemas.openxmlformats.org/officeDocument/2006/relationships/image" Target="../media/image343.png"/><Relationship Id="rId16" Type="http://schemas.openxmlformats.org/officeDocument/2006/relationships/customXml" Target="../ink/ink580.xml"/><Relationship Id="rId37" Type="http://schemas.openxmlformats.org/officeDocument/2006/relationships/image" Target="../media/image360.png"/><Relationship Id="rId58" Type="http://schemas.openxmlformats.org/officeDocument/2006/relationships/customXml" Target="../ink/ink601.xml"/><Relationship Id="rId79" Type="http://schemas.openxmlformats.org/officeDocument/2006/relationships/image" Target="../media/image381.png"/><Relationship Id="rId102" Type="http://schemas.openxmlformats.org/officeDocument/2006/relationships/customXml" Target="../ink/ink623.xml"/><Relationship Id="rId123" Type="http://schemas.openxmlformats.org/officeDocument/2006/relationships/image" Target="../media/image338.png"/><Relationship Id="rId144" Type="http://schemas.openxmlformats.org/officeDocument/2006/relationships/customXml" Target="../ink/ink644.xml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60.png"/><Relationship Id="rId21" Type="http://schemas.openxmlformats.org/officeDocument/2006/relationships/image" Target="../media/image395.png"/><Relationship Id="rId42" Type="http://schemas.openxmlformats.org/officeDocument/2006/relationships/customXml" Target="../ink/ink666.xml"/><Relationship Id="rId63" Type="http://schemas.openxmlformats.org/officeDocument/2006/relationships/image" Target="../media/image416.png"/><Relationship Id="rId84" Type="http://schemas.openxmlformats.org/officeDocument/2006/relationships/customXml" Target="../ink/ink687.xml"/><Relationship Id="rId138" Type="http://schemas.openxmlformats.org/officeDocument/2006/relationships/customXml" Target="../ink/ink714.xml"/><Relationship Id="rId159" Type="http://schemas.openxmlformats.org/officeDocument/2006/relationships/image" Target="../media/image381.png"/><Relationship Id="rId170" Type="http://schemas.openxmlformats.org/officeDocument/2006/relationships/customXml" Target="../ink/ink730.xml"/><Relationship Id="rId191" Type="http://schemas.openxmlformats.org/officeDocument/2006/relationships/image" Target="../media/image332.png"/><Relationship Id="rId205" Type="http://schemas.openxmlformats.org/officeDocument/2006/relationships/image" Target="../media/image339.png"/><Relationship Id="rId226" Type="http://schemas.openxmlformats.org/officeDocument/2006/relationships/customXml" Target="../ink/ink758.xml"/><Relationship Id="rId107" Type="http://schemas.openxmlformats.org/officeDocument/2006/relationships/image" Target="../media/image355.png"/><Relationship Id="rId11" Type="http://schemas.openxmlformats.org/officeDocument/2006/relationships/image" Target="../media/image325.png"/><Relationship Id="rId32" Type="http://schemas.openxmlformats.org/officeDocument/2006/relationships/customXml" Target="../ink/ink661.xml"/><Relationship Id="rId53" Type="http://schemas.openxmlformats.org/officeDocument/2006/relationships/image" Target="../media/image411.png"/><Relationship Id="rId74" Type="http://schemas.openxmlformats.org/officeDocument/2006/relationships/customXml" Target="../ink/ink682.xml"/><Relationship Id="rId128" Type="http://schemas.openxmlformats.org/officeDocument/2006/relationships/customXml" Target="../ink/ink709.xml"/><Relationship Id="rId149" Type="http://schemas.openxmlformats.org/officeDocument/2006/relationships/image" Target="../media/image376.png"/><Relationship Id="rId5" Type="http://schemas.openxmlformats.org/officeDocument/2006/relationships/image" Target="../media/image322.png"/><Relationship Id="rId95" Type="http://schemas.openxmlformats.org/officeDocument/2006/relationships/image" Target="../media/image431.png"/><Relationship Id="rId160" Type="http://schemas.openxmlformats.org/officeDocument/2006/relationships/customXml" Target="../ink/ink725.xml"/><Relationship Id="rId181" Type="http://schemas.openxmlformats.org/officeDocument/2006/relationships/image" Target="../media/image327.png"/><Relationship Id="rId216" Type="http://schemas.openxmlformats.org/officeDocument/2006/relationships/customXml" Target="../ink/ink753.xml"/><Relationship Id="rId22" Type="http://schemas.openxmlformats.org/officeDocument/2006/relationships/customXml" Target="../ink/ink656.xml"/><Relationship Id="rId43" Type="http://schemas.openxmlformats.org/officeDocument/2006/relationships/image" Target="../media/image406.png"/><Relationship Id="rId64" Type="http://schemas.openxmlformats.org/officeDocument/2006/relationships/customXml" Target="../ink/ink677.xml"/><Relationship Id="rId118" Type="http://schemas.openxmlformats.org/officeDocument/2006/relationships/customXml" Target="../ink/ink704.xml"/><Relationship Id="rId139" Type="http://schemas.openxmlformats.org/officeDocument/2006/relationships/image" Target="../media/image371.png"/><Relationship Id="rId85" Type="http://schemas.openxmlformats.org/officeDocument/2006/relationships/image" Target="../media/image426.png"/><Relationship Id="rId150" Type="http://schemas.openxmlformats.org/officeDocument/2006/relationships/customXml" Target="../ink/ink720.xml"/><Relationship Id="rId171" Type="http://schemas.openxmlformats.org/officeDocument/2006/relationships/image" Target="../media/image387.png"/><Relationship Id="rId192" Type="http://schemas.openxmlformats.org/officeDocument/2006/relationships/customXml" Target="../ink/ink741.xml"/><Relationship Id="rId206" Type="http://schemas.openxmlformats.org/officeDocument/2006/relationships/customXml" Target="../ink/ink748.xml"/><Relationship Id="rId227" Type="http://schemas.openxmlformats.org/officeDocument/2006/relationships/image" Target="../media/image432.png"/><Relationship Id="rId12" Type="http://schemas.openxmlformats.org/officeDocument/2006/relationships/customXml" Target="../ink/ink651.xml"/><Relationship Id="rId33" Type="http://schemas.openxmlformats.org/officeDocument/2006/relationships/image" Target="../media/image401.png"/><Relationship Id="rId108" Type="http://schemas.openxmlformats.org/officeDocument/2006/relationships/customXml" Target="../ink/ink699.xml"/><Relationship Id="rId129" Type="http://schemas.openxmlformats.org/officeDocument/2006/relationships/image" Target="../media/image366.png"/><Relationship Id="rId54" Type="http://schemas.openxmlformats.org/officeDocument/2006/relationships/customXml" Target="../ink/ink672.xml"/><Relationship Id="rId75" Type="http://schemas.openxmlformats.org/officeDocument/2006/relationships/image" Target="../media/image421.png"/><Relationship Id="rId96" Type="http://schemas.openxmlformats.org/officeDocument/2006/relationships/customXml" Target="../ink/ink693.xml"/><Relationship Id="rId140" Type="http://schemas.openxmlformats.org/officeDocument/2006/relationships/customXml" Target="../ink/ink715.xml"/><Relationship Id="rId161" Type="http://schemas.openxmlformats.org/officeDocument/2006/relationships/image" Target="../media/image382.png"/><Relationship Id="rId182" Type="http://schemas.openxmlformats.org/officeDocument/2006/relationships/customXml" Target="../ink/ink736.xml"/><Relationship Id="rId217" Type="http://schemas.openxmlformats.org/officeDocument/2006/relationships/image" Target="../media/image345.png"/><Relationship Id="rId6" Type="http://schemas.openxmlformats.org/officeDocument/2006/relationships/customXml" Target="../ink/ink648.xml"/><Relationship Id="rId23" Type="http://schemas.openxmlformats.org/officeDocument/2006/relationships/image" Target="../media/image396.png"/><Relationship Id="rId119" Type="http://schemas.openxmlformats.org/officeDocument/2006/relationships/image" Target="../media/image361.png"/><Relationship Id="rId44" Type="http://schemas.openxmlformats.org/officeDocument/2006/relationships/customXml" Target="../ink/ink667.xml"/><Relationship Id="rId65" Type="http://schemas.openxmlformats.org/officeDocument/2006/relationships/image" Target="../media/image417.png"/><Relationship Id="rId86" Type="http://schemas.openxmlformats.org/officeDocument/2006/relationships/customXml" Target="../ink/ink688.xml"/><Relationship Id="rId130" Type="http://schemas.openxmlformats.org/officeDocument/2006/relationships/customXml" Target="../ink/ink710.xml"/><Relationship Id="rId151" Type="http://schemas.openxmlformats.org/officeDocument/2006/relationships/image" Target="../media/image377.png"/><Relationship Id="rId172" Type="http://schemas.openxmlformats.org/officeDocument/2006/relationships/customXml" Target="../ink/ink731.xml"/><Relationship Id="rId193" Type="http://schemas.openxmlformats.org/officeDocument/2006/relationships/image" Target="../media/image333.png"/><Relationship Id="rId207" Type="http://schemas.openxmlformats.org/officeDocument/2006/relationships/image" Target="../media/image340.png"/><Relationship Id="rId228" Type="http://schemas.openxmlformats.org/officeDocument/2006/relationships/customXml" Target="../ink/ink759.xml"/><Relationship Id="rId13" Type="http://schemas.openxmlformats.org/officeDocument/2006/relationships/image" Target="../media/image326.png"/><Relationship Id="rId109" Type="http://schemas.openxmlformats.org/officeDocument/2006/relationships/image" Target="../media/image356.png"/><Relationship Id="rId34" Type="http://schemas.openxmlformats.org/officeDocument/2006/relationships/customXml" Target="../ink/ink662.xml"/><Relationship Id="rId55" Type="http://schemas.openxmlformats.org/officeDocument/2006/relationships/image" Target="../media/image412.png"/><Relationship Id="rId76" Type="http://schemas.openxmlformats.org/officeDocument/2006/relationships/customXml" Target="../ink/ink683.xml"/><Relationship Id="rId97" Type="http://schemas.openxmlformats.org/officeDocument/2006/relationships/image" Target="../media/image350.png"/><Relationship Id="rId120" Type="http://schemas.openxmlformats.org/officeDocument/2006/relationships/customXml" Target="../ink/ink705.xml"/><Relationship Id="rId141" Type="http://schemas.openxmlformats.org/officeDocument/2006/relationships/image" Target="../media/image372.png"/><Relationship Id="rId7" Type="http://schemas.openxmlformats.org/officeDocument/2006/relationships/image" Target="../media/image323.png"/><Relationship Id="rId162" Type="http://schemas.openxmlformats.org/officeDocument/2006/relationships/customXml" Target="../ink/ink726.xml"/><Relationship Id="rId183" Type="http://schemas.openxmlformats.org/officeDocument/2006/relationships/image" Target="../media/image328.png"/><Relationship Id="rId218" Type="http://schemas.openxmlformats.org/officeDocument/2006/relationships/customXml" Target="../ink/ink754.xml"/><Relationship Id="rId24" Type="http://schemas.openxmlformats.org/officeDocument/2006/relationships/customXml" Target="../ink/ink657.xml"/><Relationship Id="rId45" Type="http://schemas.openxmlformats.org/officeDocument/2006/relationships/image" Target="../media/image407.png"/><Relationship Id="rId66" Type="http://schemas.openxmlformats.org/officeDocument/2006/relationships/customXml" Target="../ink/ink678.xml"/><Relationship Id="rId87" Type="http://schemas.openxmlformats.org/officeDocument/2006/relationships/image" Target="../media/image427.png"/><Relationship Id="rId110" Type="http://schemas.openxmlformats.org/officeDocument/2006/relationships/customXml" Target="../ink/ink700.xml"/><Relationship Id="rId131" Type="http://schemas.openxmlformats.org/officeDocument/2006/relationships/image" Target="../media/image367.png"/><Relationship Id="rId152" Type="http://schemas.openxmlformats.org/officeDocument/2006/relationships/customXml" Target="../ink/ink721.xml"/><Relationship Id="rId173" Type="http://schemas.openxmlformats.org/officeDocument/2006/relationships/image" Target="../media/image388.png"/><Relationship Id="rId194" Type="http://schemas.openxmlformats.org/officeDocument/2006/relationships/customXml" Target="../ink/ink742.xml"/><Relationship Id="rId208" Type="http://schemas.openxmlformats.org/officeDocument/2006/relationships/customXml" Target="../ink/ink749.xml"/><Relationship Id="rId229" Type="http://schemas.openxmlformats.org/officeDocument/2006/relationships/image" Target="../media/image433.png"/><Relationship Id="rId14" Type="http://schemas.openxmlformats.org/officeDocument/2006/relationships/customXml" Target="../ink/ink652.xml"/><Relationship Id="rId35" Type="http://schemas.openxmlformats.org/officeDocument/2006/relationships/image" Target="../media/image402.png"/><Relationship Id="rId56" Type="http://schemas.openxmlformats.org/officeDocument/2006/relationships/customXml" Target="../ink/ink673.xml"/><Relationship Id="rId77" Type="http://schemas.openxmlformats.org/officeDocument/2006/relationships/image" Target="../media/image422.png"/><Relationship Id="rId100" Type="http://schemas.openxmlformats.org/officeDocument/2006/relationships/customXml" Target="../ink/ink695.xml"/><Relationship Id="rId8" Type="http://schemas.openxmlformats.org/officeDocument/2006/relationships/customXml" Target="../ink/ink649.xml"/><Relationship Id="rId98" Type="http://schemas.openxmlformats.org/officeDocument/2006/relationships/customXml" Target="../ink/ink694.xml"/><Relationship Id="rId121" Type="http://schemas.openxmlformats.org/officeDocument/2006/relationships/image" Target="../media/image362.png"/><Relationship Id="rId142" Type="http://schemas.openxmlformats.org/officeDocument/2006/relationships/customXml" Target="../ink/ink716.xml"/><Relationship Id="rId163" Type="http://schemas.openxmlformats.org/officeDocument/2006/relationships/image" Target="../media/image383.png"/><Relationship Id="rId184" Type="http://schemas.openxmlformats.org/officeDocument/2006/relationships/customXml" Target="../ink/ink737.xml"/><Relationship Id="rId219" Type="http://schemas.openxmlformats.org/officeDocument/2006/relationships/image" Target="../media/image346.png"/><Relationship Id="rId230" Type="http://schemas.openxmlformats.org/officeDocument/2006/relationships/customXml" Target="../ink/ink760.xml"/><Relationship Id="rId25" Type="http://schemas.openxmlformats.org/officeDocument/2006/relationships/image" Target="../media/image397.png"/><Relationship Id="rId46" Type="http://schemas.openxmlformats.org/officeDocument/2006/relationships/customXml" Target="../ink/ink668.xml"/><Relationship Id="rId67" Type="http://schemas.openxmlformats.org/officeDocument/2006/relationships/image" Target="../media/image320.png"/><Relationship Id="rId20" Type="http://schemas.openxmlformats.org/officeDocument/2006/relationships/customXml" Target="../ink/ink655.xml"/><Relationship Id="rId41" Type="http://schemas.openxmlformats.org/officeDocument/2006/relationships/image" Target="../media/image405.png"/><Relationship Id="rId62" Type="http://schemas.openxmlformats.org/officeDocument/2006/relationships/customXml" Target="../ink/ink676.xml"/><Relationship Id="rId83" Type="http://schemas.openxmlformats.org/officeDocument/2006/relationships/image" Target="../media/image425.png"/><Relationship Id="rId88" Type="http://schemas.openxmlformats.org/officeDocument/2006/relationships/customXml" Target="../ink/ink689.xml"/><Relationship Id="rId111" Type="http://schemas.openxmlformats.org/officeDocument/2006/relationships/image" Target="../media/image357.png"/><Relationship Id="rId132" Type="http://schemas.openxmlformats.org/officeDocument/2006/relationships/customXml" Target="../ink/ink711.xml"/><Relationship Id="rId153" Type="http://schemas.openxmlformats.org/officeDocument/2006/relationships/image" Target="../media/image378.png"/><Relationship Id="rId174" Type="http://schemas.openxmlformats.org/officeDocument/2006/relationships/customXml" Target="../ink/ink732.xml"/><Relationship Id="rId179" Type="http://schemas.openxmlformats.org/officeDocument/2006/relationships/image" Target="../media/image391.png"/><Relationship Id="rId195" Type="http://schemas.openxmlformats.org/officeDocument/2006/relationships/image" Target="../media/image334.png"/><Relationship Id="rId209" Type="http://schemas.openxmlformats.org/officeDocument/2006/relationships/image" Target="../media/image341.png"/><Relationship Id="rId190" Type="http://schemas.openxmlformats.org/officeDocument/2006/relationships/customXml" Target="../ink/ink740.xml"/><Relationship Id="rId204" Type="http://schemas.openxmlformats.org/officeDocument/2006/relationships/customXml" Target="../ink/ink747.xml"/><Relationship Id="rId220" Type="http://schemas.openxmlformats.org/officeDocument/2006/relationships/customXml" Target="../ink/ink755.xml"/><Relationship Id="rId225" Type="http://schemas.openxmlformats.org/officeDocument/2006/relationships/image" Target="../media/image349.png"/><Relationship Id="rId15" Type="http://schemas.openxmlformats.org/officeDocument/2006/relationships/image" Target="../media/image392.png"/><Relationship Id="rId36" Type="http://schemas.openxmlformats.org/officeDocument/2006/relationships/customXml" Target="../ink/ink663.xml"/><Relationship Id="rId57" Type="http://schemas.openxmlformats.org/officeDocument/2006/relationships/image" Target="../media/image413.png"/><Relationship Id="rId106" Type="http://schemas.openxmlformats.org/officeDocument/2006/relationships/customXml" Target="../ink/ink698.xml"/><Relationship Id="rId127" Type="http://schemas.openxmlformats.org/officeDocument/2006/relationships/image" Target="../media/image365.png"/><Relationship Id="rId10" Type="http://schemas.openxmlformats.org/officeDocument/2006/relationships/customXml" Target="../ink/ink650.xml"/><Relationship Id="rId31" Type="http://schemas.openxmlformats.org/officeDocument/2006/relationships/image" Target="../media/image400.png"/><Relationship Id="rId52" Type="http://schemas.openxmlformats.org/officeDocument/2006/relationships/customXml" Target="../ink/ink671.xml"/><Relationship Id="rId73" Type="http://schemas.openxmlformats.org/officeDocument/2006/relationships/image" Target="../media/image420.png"/><Relationship Id="rId78" Type="http://schemas.openxmlformats.org/officeDocument/2006/relationships/customXml" Target="../ink/ink684.xml"/><Relationship Id="rId94" Type="http://schemas.openxmlformats.org/officeDocument/2006/relationships/customXml" Target="../ink/ink692.xml"/><Relationship Id="rId99" Type="http://schemas.openxmlformats.org/officeDocument/2006/relationships/image" Target="../media/image351.png"/><Relationship Id="rId101" Type="http://schemas.openxmlformats.org/officeDocument/2006/relationships/image" Target="../media/image352.png"/><Relationship Id="rId122" Type="http://schemas.openxmlformats.org/officeDocument/2006/relationships/customXml" Target="../ink/ink706.xml"/><Relationship Id="rId143" Type="http://schemas.openxmlformats.org/officeDocument/2006/relationships/image" Target="../media/image373.png"/><Relationship Id="rId148" Type="http://schemas.openxmlformats.org/officeDocument/2006/relationships/customXml" Target="../ink/ink719.xml"/><Relationship Id="rId164" Type="http://schemas.openxmlformats.org/officeDocument/2006/relationships/customXml" Target="../ink/ink727.xml"/><Relationship Id="rId169" Type="http://schemas.openxmlformats.org/officeDocument/2006/relationships/image" Target="../media/image386.png"/><Relationship Id="rId185" Type="http://schemas.openxmlformats.org/officeDocument/2006/relationships/image" Target="../media/image329.png"/><Relationship Id="rId4" Type="http://schemas.openxmlformats.org/officeDocument/2006/relationships/customXml" Target="../ink/ink647.xml"/><Relationship Id="rId9" Type="http://schemas.openxmlformats.org/officeDocument/2006/relationships/image" Target="../media/image324.png"/><Relationship Id="rId180" Type="http://schemas.openxmlformats.org/officeDocument/2006/relationships/customXml" Target="../ink/ink735.xml"/><Relationship Id="rId210" Type="http://schemas.openxmlformats.org/officeDocument/2006/relationships/customXml" Target="../ink/ink750.xml"/><Relationship Id="rId215" Type="http://schemas.openxmlformats.org/officeDocument/2006/relationships/image" Target="../media/image344.png"/><Relationship Id="rId236" Type="http://schemas.openxmlformats.org/officeDocument/2006/relationships/image" Target="../media/image436.png"/><Relationship Id="rId26" Type="http://schemas.openxmlformats.org/officeDocument/2006/relationships/customXml" Target="../ink/ink658.xml"/><Relationship Id="rId231" Type="http://schemas.openxmlformats.org/officeDocument/2006/relationships/customXml" Target="../ink/ink761.xml"/><Relationship Id="rId47" Type="http://schemas.openxmlformats.org/officeDocument/2006/relationships/image" Target="../media/image408.png"/><Relationship Id="rId68" Type="http://schemas.openxmlformats.org/officeDocument/2006/relationships/customXml" Target="../ink/ink679.xml"/><Relationship Id="rId89" Type="http://schemas.openxmlformats.org/officeDocument/2006/relationships/image" Target="../media/image428.png"/><Relationship Id="rId112" Type="http://schemas.openxmlformats.org/officeDocument/2006/relationships/customXml" Target="../ink/ink701.xml"/><Relationship Id="rId133" Type="http://schemas.openxmlformats.org/officeDocument/2006/relationships/image" Target="../media/image368.png"/><Relationship Id="rId154" Type="http://schemas.openxmlformats.org/officeDocument/2006/relationships/customXml" Target="../ink/ink722.xml"/><Relationship Id="rId175" Type="http://schemas.openxmlformats.org/officeDocument/2006/relationships/image" Target="../media/image389.png"/><Relationship Id="rId196" Type="http://schemas.openxmlformats.org/officeDocument/2006/relationships/customXml" Target="../ink/ink743.xml"/><Relationship Id="rId200" Type="http://schemas.openxmlformats.org/officeDocument/2006/relationships/customXml" Target="../ink/ink745.xml"/><Relationship Id="rId16" Type="http://schemas.openxmlformats.org/officeDocument/2006/relationships/customXml" Target="../ink/ink653.xml"/><Relationship Id="rId221" Type="http://schemas.openxmlformats.org/officeDocument/2006/relationships/image" Target="../media/image347.png"/><Relationship Id="rId37" Type="http://schemas.openxmlformats.org/officeDocument/2006/relationships/image" Target="../media/image403.png"/><Relationship Id="rId58" Type="http://schemas.openxmlformats.org/officeDocument/2006/relationships/customXml" Target="../ink/ink674.xml"/><Relationship Id="rId79" Type="http://schemas.openxmlformats.org/officeDocument/2006/relationships/image" Target="../media/image423.png"/><Relationship Id="rId102" Type="http://schemas.openxmlformats.org/officeDocument/2006/relationships/customXml" Target="../ink/ink696.xml"/><Relationship Id="rId123" Type="http://schemas.openxmlformats.org/officeDocument/2006/relationships/image" Target="../media/image363.png"/><Relationship Id="rId144" Type="http://schemas.openxmlformats.org/officeDocument/2006/relationships/customXml" Target="../ink/ink717.xml"/><Relationship Id="rId90" Type="http://schemas.openxmlformats.org/officeDocument/2006/relationships/customXml" Target="../ink/ink690.xml"/><Relationship Id="rId165" Type="http://schemas.openxmlformats.org/officeDocument/2006/relationships/image" Target="../media/image384.png"/><Relationship Id="rId186" Type="http://schemas.openxmlformats.org/officeDocument/2006/relationships/customXml" Target="../ink/ink738.xml"/><Relationship Id="rId211" Type="http://schemas.openxmlformats.org/officeDocument/2006/relationships/image" Target="../media/image342.png"/><Relationship Id="rId232" Type="http://schemas.openxmlformats.org/officeDocument/2006/relationships/image" Target="../media/image434.png"/><Relationship Id="rId27" Type="http://schemas.openxmlformats.org/officeDocument/2006/relationships/image" Target="../media/image398.png"/><Relationship Id="rId48" Type="http://schemas.openxmlformats.org/officeDocument/2006/relationships/customXml" Target="../ink/ink669.xml"/><Relationship Id="rId69" Type="http://schemas.openxmlformats.org/officeDocument/2006/relationships/image" Target="../media/image418.png"/><Relationship Id="rId113" Type="http://schemas.openxmlformats.org/officeDocument/2006/relationships/image" Target="../media/image358.png"/><Relationship Id="rId134" Type="http://schemas.openxmlformats.org/officeDocument/2006/relationships/customXml" Target="../ink/ink712.xml"/><Relationship Id="rId80" Type="http://schemas.openxmlformats.org/officeDocument/2006/relationships/customXml" Target="../ink/ink685.xml"/><Relationship Id="rId155" Type="http://schemas.openxmlformats.org/officeDocument/2006/relationships/image" Target="../media/image379.png"/><Relationship Id="rId176" Type="http://schemas.openxmlformats.org/officeDocument/2006/relationships/customXml" Target="../ink/ink733.xml"/><Relationship Id="rId197" Type="http://schemas.openxmlformats.org/officeDocument/2006/relationships/image" Target="../media/image335.png"/><Relationship Id="rId201" Type="http://schemas.openxmlformats.org/officeDocument/2006/relationships/image" Target="../media/image337.png"/><Relationship Id="rId222" Type="http://schemas.openxmlformats.org/officeDocument/2006/relationships/customXml" Target="../ink/ink756.xml"/><Relationship Id="rId17" Type="http://schemas.openxmlformats.org/officeDocument/2006/relationships/image" Target="../media/image393.png"/><Relationship Id="rId38" Type="http://schemas.openxmlformats.org/officeDocument/2006/relationships/customXml" Target="../ink/ink664.xml"/><Relationship Id="rId59" Type="http://schemas.openxmlformats.org/officeDocument/2006/relationships/image" Target="../media/image414.png"/><Relationship Id="rId103" Type="http://schemas.openxmlformats.org/officeDocument/2006/relationships/image" Target="../media/image353.png"/><Relationship Id="rId124" Type="http://schemas.openxmlformats.org/officeDocument/2006/relationships/customXml" Target="../ink/ink707.xml"/><Relationship Id="rId70" Type="http://schemas.openxmlformats.org/officeDocument/2006/relationships/customXml" Target="../ink/ink680.xml"/><Relationship Id="rId91" Type="http://schemas.openxmlformats.org/officeDocument/2006/relationships/image" Target="../media/image429.png"/><Relationship Id="rId145" Type="http://schemas.openxmlformats.org/officeDocument/2006/relationships/image" Target="../media/image374.png"/><Relationship Id="rId166" Type="http://schemas.openxmlformats.org/officeDocument/2006/relationships/customXml" Target="../ink/ink728.xml"/><Relationship Id="rId187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751.xml"/><Relationship Id="rId233" Type="http://schemas.openxmlformats.org/officeDocument/2006/relationships/customXml" Target="../ink/ink762.xml"/><Relationship Id="rId28" Type="http://schemas.openxmlformats.org/officeDocument/2006/relationships/customXml" Target="../ink/ink659.xml"/><Relationship Id="rId49" Type="http://schemas.openxmlformats.org/officeDocument/2006/relationships/image" Target="../media/image409.png"/><Relationship Id="rId114" Type="http://schemas.openxmlformats.org/officeDocument/2006/relationships/customXml" Target="../ink/ink702.xml"/><Relationship Id="rId60" Type="http://schemas.openxmlformats.org/officeDocument/2006/relationships/customXml" Target="../ink/ink675.xml"/><Relationship Id="rId81" Type="http://schemas.openxmlformats.org/officeDocument/2006/relationships/image" Target="../media/image424.png"/><Relationship Id="rId135" Type="http://schemas.openxmlformats.org/officeDocument/2006/relationships/image" Target="../media/image369.png"/><Relationship Id="rId156" Type="http://schemas.openxmlformats.org/officeDocument/2006/relationships/customXml" Target="../ink/ink723.xml"/><Relationship Id="rId177" Type="http://schemas.openxmlformats.org/officeDocument/2006/relationships/image" Target="../media/image390.png"/><Relationship Id="rId198" Type="http://schemas.openxmlformats.org/officeDocument/2006/relationships/customXml" Target="../ink/ink744.xml"/><Relationship Id="rId202" Type="http://schemas.openxmlformats.org/officeDocument/2006/relationships/customXml" Target="../ink/ink746.xml"/><Relationship Id="rId223" Type="http://schemas.openxmlformats.org/officeDocument/2006/relationships/image" Target="../media/image348.png"/><Relationship Id="rId18" Type="http://schemas.openxmlformats.org/officeDocument/2006/relationships/customXml" Target="../ink/ink654.xml"/><Relationship Id="rId39" Type="http://schemas.openxmlformats.org/officeDocument/2006/relationships/image" Target="../media/image404.png"/><Relationship Id="rId50" Type="http://schemas.openxmlformats.org/officeDocument/2006/relationships/customXml" Target="../ink/ink670.xml"/><Relationship Id="rId104" Type="http://schemas.openxmlformats.org/officeDocument/2006/relationships/customXml" Target="../ink/ink697.xml"/><Relationship Id="rId125" Type="http://schemas.openxmlformats.org/officeDocument/2006/relationships/image" Target="../media/image364.png"/><Relationship Id="rId146" Type="http://schemas.openxmlformats.org/officeDocument/2006/relationships/customXml" Target="../ink/ink718.xml"/><Relationship Id="rId167" Type="http://schemas.openxmlformats.org/officeDocument/2006/relationships/image" Target="../media/image385.png"/><Relationship Id="rId188" Type="http://schemas.openxmlformats.org/officeDocument/2006/relationships/customXml" Target="../ink/ink739.xml"/><Relationship Id="rId71" Type="http://schemas.openxmlformats.org/officeDocument/2006/relationships/image" Target="../media/image419.png"/><Relationship Id="rId92" Type="http://schemas.openxmlformats.org/officeDocument/2006/relationships/customXml" Target="../ink/ink691.xml"/><Relationship Id="rId213" Type="http://schemas.openxmlformats.org/officeDocument/2006/relationships/image" Target="../media/image343.png"/><Relationship Id="rId234" Type="http://schemas.openxmlformats.org/officeDocument/2006/relationships/image" Target="../media/image435.png"/><Relationship Id="rId2" Type="http://schemas.openxmlformats.org/officeDocument/2006/relationships/customXml" Target="../ink/ink646.xml"/><Relationship Id="rId29" Type="http://schemas.openxmlformats.org/officeDocument/2006/relationships/image" Target="../media/image399.png"/><Relationship Id="rId40" Type="http://schemas.openxmlformats.org/officeDocument/2006/relationships/customXml" Target="../ink/ink665.xml"/><Relationship Id="rId115" Type="http://schemas.openxmlformats.org/officeDocument/2006/relationships/image" Target="../media/image359.png"/><Relationship Id="rId136" Type="http://schemas.openxmlformats.org/officeDocument/2006/relationships/customXml" Target="../ink/ink713.xml"/><Relationship Id="rId157" Type="http://schemas.openxmlformats.org/officeDocument/2006/relationships/image" Target="../media/image380.png"/><Relationship Id="rId178" Type="http://schemas.openxmlformats.org/officeDocument/2006/relationships/customXml" Target="../ink/ink734.xml"/><Relationship Id="rId61" Type="http://schemas.openxmlformats.org/officeDocument/2006/relationships/image" Target="../media/image415.png"/><Relationship Id="rId82" Type="http://schemas.openxmlformats.org/officeDocument/2006/relationships/customXml" Target="../ink/ink686.xml"/><Relationship Id="rId199" Type="http://schemas.openxmlformats.org/officeDocument/2006/relationships/image" Target="../media/image336.png"/><Relationship Id="rId203" Type="http://schemas.openxmlformats.org/officeDocument/2006/relationships/image" Target="../media/image338.png"/><Relationship Id="rId19" Type="http://schemas.openxmlformats.org/officeDocument/2006/relationships/image" Target="../media/image394.png"/><Relationship Id="rId224" Type="http://schemas.openxmlformats.org/officeDocument/2006/relationships/customXml" Target="../ink/ink757.xml"/><Relationship Id="rId30" Type="http://schemas.openxmlformats.org/officeDocument/2006/relationships/customXml" Target="../ink/ink660.xml"/><Relationship Id="rId105" Type="http://schemas.openxmlformats.org/officeDocument/2006/relationships/image" Target="../media/image354.png"/><Relationship Id="rId126" Type="http://schemas.openxmlformats.org/officeDocument/2006/relationships/customXml" Target="../ink/ink708.xml"/><Relationship Id="rId147" Type="http://schemas.openxmlformats.org/officeDocument/2006/relationships/image" Target="../media/image375.png"/><Relationship Id="rId168" Type="http://schemas.openxmlformats.org/officeDocument/2006/relationships/customXml" Target="../ink/ink729.xml"/><Relationship Id="rId51" Type="http://schemas.openxmlformats.org/officeDocument/2006/relationships/image" Target="../media/image410.png"/><Relationship Id="rId72" Type="http://schemas.openxmlformats.org/officeDocument/2006/relationships/customXml" Target="../ink/ink681.xml"/><Relationship Id="rId93" Type="http://schemas.openxmlformats.org/officeDocument/2006/relationships/image" Target="../media/image430.png"/><Relationship Id="rId189" Type="http://schemas.openxmlformats.org/officeDocument/2006/relationships/image" Target="../media/image331.png"/><Relationship Id="rId3" Type="http://schemas.openxmlformats.org/officeDocument/2006/relationships/image" Target="../media/image321.png"/><Relationship Id="rId214" Type="http://schemas.openxmlformats.org/officeDocument/2006/relationships/customXml" Target="../ink/ink752.xml"/><Relationship Id="rId235" Type="http://schemas.openxmlformats.org/officeDocument/2006/relationships/customXml" Target="../ink/ink763.xml"/><Relationship Id="rId116" Type="http://schemas.openxmlformats.org/officeDocument/2006/relationships/customXml" Target="../ink/ink703.xml"/><Relationship Id="rId137" Type="http://schemas.openxmlformats.org/officeDocument/2006/relationships/image" Target="../media/image370.png"/><Relationship Id="rId158" Type="http://schemas.openxmlformats.org/officeDocument/2006/relationships/customXml" Target="../ink/ink7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8.png"/><Relationship Id="rId2" Type="http://schemas.openxmlformats.org/officeDocument/2006/relationships/image" Target="../media/image43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9.jp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0.jp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9.png"/><Relationship Id="rId21" Type="http://schemas.openxmlformats.org/officeDocument/2006/relationships/image" Target="../media/image11.png"/><Relationship Id="rId42" Type="http://schemas.openxmlformats.org/officeDocument/2006/relationships/customXml" Target="../ink/ink21.xml"/><Relationship Id="rId63" Type="http://schemas.openxmlformats.org/officeDocument/2006/relationships/image" Target="../media/image32.png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159" Type="http://schemas.openxmlformats.org/officeDocument/2006/relationships/image" Target="../media/image80.png"/><Relationship Id="rId107" Type="http://schemas.openxmlformats.org/officeDocument/2006/relationships/image" Target="../media/image54.png"/><Relationship Id="rId11" Type="http://schemas.openxmlformats.org/officeDocument/2006/relationships/image" Target="../media/image6.png"/><Relationship Id="rId32" Type="http://schemas.openxmlformats.org/officeDocument/2006/relationships/customXml" Target="../ink/ink16.xml"/><Relationship Id="rId53" Type="http://schemas.openxmlformats.org/officeDocument/2006/relationships/image" Target="../media/image27.png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149" Type="http://schemas.openxmlformats.org/officeDocument/2006/relationships/image" Target="../media/image75.png"/><Relationship Id="rId5" Type="http://schemas.openxmlformats.org/officeDocument/2006/relationships/image" Target="../media/image3.png"/><Relationship Id="rId95" Type="http://schemas.openxmlformats.org/officeDocument/2006/relationships/image" Target="../media/image48.png"/><Relationship Id="rId160" Type="http://schemas.openxmlformats.org/officeDocument/2006/relationships/customXml" Target="../ink/ink80.xml"/><Relationship Id="rId22" Type="http://schemas.openxmlformats.org/officeDocument/2006/relationships/customXml" Target="../ink/ink11.xml"/><Relationship Id="rId43" Type="http://schemas.openxmlformats.org/officeDocument/2006/relationships/image" Target="../media/image22.png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139" Type="http://schemas.openxmlformats.org/officeDocument/2006/relationships/image" Target="../media/image70.png"/><Relationship Id="rId85" Type="http://schemas.openxmlformats.org/officeDocument/2006/relationships/image" Target="../media/image43.png"/><Relationship Id="rId150" Type="http://schemas.openxmlformats.org/officeDocument/2006/relationships/customXml" Target="../ink/ink75.xml"/><Relationship Id="rId12" Type="http://schemas.openxmlformats.org/officeDocument/2006/relationships/customXml" Target="../ink/ink6.xml"/><Relationship Id="rId17" Type="http://schemas.openxmlformats.org/officeDocument/2006/relationships/image" Target="../media/image9.png"/><Relationship Id="rId33" Type="http://schemas.openxmlformats.org/officeDocument/2006/relationships/image" Target="../media/image17.png"/><Relationship Id="rId38" Type="http://schemas.openxmlformats.org/officeDocument/2006/relationships/customXml" Target="../ink/ink19.xml"/><Relationship Id="rId59" Type="http://schemas.openxmlformats.org/officeDocument/2006/relationships/image" Target="../media/image30.png"/><Relationship Id="rId103" Type="http://schemas.openxmlformats.org/officeDocument/2006/relationships/image" Target="../media/image52.png"/><Relationship Id="rId108" Type="http://schemas.openxmlformats.org/officeDocument/2006/relationships/customXml" Target="../ink/ink54.xml"/><Relationship Id="rId124" Type="http://schemas.openxmlformats.org/officeDocument/2006/relationships/customXml" Target="../ink/ink62.xml"/><Relationship Id="rId129" Type="http://schemas.openxmlformats.org/officeDocument/2006/relationships/image" Target="../media/image65.png"/><Relationship Id="rId54" Type="http://schemas.openxmlformats.org/officeDocument/2006/relationships/customXml" Target="../ink/ink27.xml"/><Relationship Id="rId70" Type="http://schemas.openxmlformats.org/officeDocument/2006/relationships/customXml" Target="../ink/ink35.xml"/><Relationship Id="rId75" Type="http://schemas.openxmlformats.org/officeDocument/2006/relationships/image" Target="../media/image38.png"/><Relationship Id="rId91" Type="http://schemas.openxmlformats.org/officeDocument/2006/relationships/image" Target="../media/image46.png"/><Relationship Id="rId96" Type="http://schemas.openxmlformats.org/officeDocument/2006/relationships/customXml" Target="../ink/ink48.xml"/><Relationship Id="rId140" Type="http://schemas.openxmlformats.org/officeDocument/2006/relationships/customXml" Target="../ink/ink70.xml"/><Relationship Id="rId145" Type="http://schemas.openxmlformats.org/officeDocument/2006/relationships/image" Target="../media/image73.png"/><Relationship Id="rId161" Type="http://schemas.openxmlformats.org/officeDocument/2006/relationships/image" Target="../media/image81.png"/><Relationship Id="rId166" Type="http://schemas.openxmlformats.org/officeDocument/2006/relationships/customXml" Target="../ink/ink8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23" Type="http://schemas.openxmlformats.org/officeDocument/2006/relationships/image" Target="../media/image12.png"/><Relationship Id="rId28" Type="http://schemas.openxmlformats.org/officeDocument/2006/relationships/customXml" Target="../ink/ink14.xml"/><Relationship Id="rId49" Type="http://schemas.openxmlformats.org/officeDocument/2006/relationships/image" Target="../media/image25.png"/><Relationship Id="rId114" Type="http://schemas.openxmlformats.org/officeDocument/2006/relationships/customXml" Target="../ink/ink57.xml"/><Relationship Id="rId119" Type="http://schemas.openxmlformats.org/officeDocument/2006/relationships/image" Target="../media/image60.png"/><Relationship Id="rId44" Type="http://schemas.openxmlformats.org/officeDocument/2006/relationships/customXml" Target="../ink/ink22.xml"/><Relationship Id="rId60" Type="http://schemas.openxmlformats.org/officeDocument/2006/relationships/customXml" Target="../ink/ink30.xml"/><Relationship Id="rId65" Type="http://schemas.openxmlformats.org/officeDocument/2006/relationships/image" Target="../media/image33.png"/><Relationship Id="rId81" Type="http://schemas.openxmlformats.org/officeDocument/2006/relationships/image" Target="../media/image41.png"/><Relationship Id="rId86" Type="http://schemas.openxmlformats.org/officeDocument/2006/relationships/customXml" Target="../ink/ink43.xml"/><Relationship Id="rId130" Type="http://schemas.openxmlformats.org/officeDocument/2006/relationships/customXml" Target="../ink/ink65.xml"/><Relationship Id="rId135" Type="http://schemas.openxmlformats.org/officeDocument/2006/relationships/image" Target="../media/image68.png"/><Relationship Id="rId151" Type="http://schemas.openxmlformats.org/officeDocument/2006/relationships/image" Target="../media/image76.png"/><Relationship Id="rId156" Type="http://schemas.openxmlformats.org/officeDocument/2006/relationships/customXml" Target="../ink/ink78.xml"/><Relationship Id="rId13" Type="http://schemas.openxmlformats.org/officeDocument/2006/relationships/image" Target="../media/image7.png"/><Relationship Id="rId18" Type="http://schemas.openxmlformats.org/officeDocument/2006/relationships/customXml" Target="../ink/ink9.xml"/><Relationship Id="rId39" Type="http://schemas.openxmlformats.org/officeDocument/2006/relationships/image" Target="../media/image20.png"/><Relationship Id="rId109" Type="http://schemas.openxmlformats.org/officeDocument/2006/relationships/image" Target="../media/image55.png"/><Relationship Id="rId34" Type="http://schemas.openxmlformats.org/officeDocument/2006/relationships/customXml" Target="../ink/ink17.xml"/><Relationship Id="rId50" Type="http://schemas.openxmlformats.org/officeDocument/2006/relationships/customXml" Target="../ink/ink25.xml"/><Relationship Id="rId55" Type="http://schemas.openxmlformats.org/officeDocument/2006/relationships/image" Target="../media/image28.png"/><Relationship Id="rId76" Type="http://schemas.openxmlformats.org/officeDocument/2006/relationships/customXml" Target="../ink/ink38.xml"/><Relationship Id="rId97" Type="http://schemas.openxmlformats.org/officeDocument/2006/relationships/image" Target="../media/image49.png"/><Relationship Id="rId104" Type="http://schemas.openxmlformats.org/officeDocument/2006/relationships/customXml" Target="../ink/ink52.xml"/><Relationship Id="rId120" Type="http://schemas.openxmlformats.org/officeDocument/2006/relationships/customXml" Target="../ink/ink60.xml"/><Relationship Id="rId125" Type="http://schemas.openxmlformats.org/officeDocument/2006/relationships/image" Target="../media/image63.png"/><Relationship Id="rId141" Type="http://schemas.openxmlformats.org/officeDocument/2006/relationships/image" Target="../media/image71.png"/><Relationship Id="rId146" Type="http://schemas.openxmlformats.org/officeDocument/2006/relationships/customXml" Target="../ink/ink73.xml"/><Relationship Id="rId167" Type="http://schemas.openxmlformats.org/officeDocument/2006/relationships/image" Target="../media/image84.png"/><Relationship Id="rId7" Type="http://schemas.openxmlformats.org/officeDocument/2006/relationships/image" Target="../media/image4.png"/><Relationship Id="rId71" Type="http://schemas.openxmlformats.org/officeDocument/2006/relationships/image" Target="../media/image36.png"/><Relationship Id="rId92" Type="http://schemas.openxmlformats.org/officeDocument/2006/relationships/customXml" Target="../ink/ink46.xml"/><Relationship Id="rId162" Type="http://schemas.openxmlformats.org/officeDocument/2006/relationships/customXml" Target="../ink/ink81.xml"/><Relationship Id="rId2" Type="http://schemas.openxmlformats.org/officeDocument/2006/relationships/customXml" Target="../ink/ink1.xml"/><Relationship Id="rId29" Type="http://schemas.openxmlformats.org/officeDocument/2006/relationships/image" Target="../media/image15.png"/><Relationship Id="rId24" Type="http://schemas.openxmlformats.org/officeDocument/2006/relationships/customXml" Target="../ink/ink12.xml"/><Relationship Id="rId40" Type="http://schemas.openxmlformats.org/officeDocument/2006/relationships/customXml" Target="../ink/ink20.xml"/><Relationship Id="rId45" Type="http://schemas.openxmlformats.org/officeDocument/2006/relationships/image" Target="../media/image23.png"/><Relationship Id="rId66" Type="http://schemas.openxmlformats.org/officeDocument/2006/relationships/customXml" Target="../ink/ink33.xml"/><Relationship Id="rId87" Type="http://schemas.openxmlformats.org/officeDocument/2006/relationships/image" Target="../media/image44.png"/><Relationship Id="rId110" Type="http://schemas.openxmlformats.org/officeDocument/2006/relationships/customXml" Target="../ink/ink55.xml"/><Relationship Id="rId115" Type="http://schemas.openxmlformats.org/officeDocument/2006/relationships/image" Target="../media/image58.png"/><Relationship Id="rId131" Type="http://schemas.openxmlformats.org/officeDocument/2006/relationships/image" Target="../media/image66.png"/><Relationship Id="rId136" Type="http://schemas.openxmlformats.org/officeDocument/2006/relationships/customXml" Target="../ink/ink68.xml"/><Relationship Id="rId157" Type="http://schemas.openxmlformats.org/officeDocument/2006/relationships/image" Target="../media/image79.png"/><Relationship Id="rId61" Type="http://schemas.openxmlformats.org/officeDocument/2006/relationships/image" Target="../media/image31.png"/><Relationship Id="rId82" Type="http://schemas.openxmlformats.org/officeDocument/2006/relationships/customXml" Target="../ink/ink41.xml"/><Relationship Id="rId152" Type="http://schemas.openxmlformats.org/officeDocument/2006/relationships/customXml" Target="../ink/ink76.xml"/><Relationship Id="rId19" Type="http://schemas.openxmlformats.org/officeDocument/2006/relationships/image" Target="../media/image10.png"/><Relationship Id="rId14" Type="http://schemas.openxmlformats.org/officeDocument/2006/relationships/customXml" Target="../ink/ink7.xml"/><Relationship Id="rId30" Type="http://schemas.openxmlformats.org/officeDocument/2006/relationships/customXml" Target="../ink/ink15.xml"/><Relationship Id="rId35" Type="http://schemas.openxmlformats.org/officeDocument/2006/relationships/image" Target="../media/image18.png"/><Relationship Id="rId56" Type="http://schemas.openxmlformats.org/officeDocument/2006/relationships/customXml" Target="../ink/ink28.xml"/><Relationship Id="rId77" Type="http://schemas.openxmlformats.org/officeDocument/2006/relationships/image" Target="../media/image39.png"/><Relationship Id="rId100" Type="http://schemas.openxmlformats.org/officeDocument/2006/relationships/customXml" Target="../ink/ink50.xml"/><Relationship Id="rId105" Type="http://schemas.openxmlformats.org/officeDocument/2006/relationships/image" Target="../media/image53.png"/><Relationship Id="rId126" Type="http://schemas.openxmlformats.org/officeDocument/2006/relationships/customXml" Target="../ink/ink63.xml"/><Relationship Id="rId147" Type="http://schemas.openxmlformats.org/officeDocument/2006/relationships/image" Target="../media/image74.png"/><Relationship Id="rId8" Type="http://schemas.openxmlformats.org/officeDocument/2006/relationships/customXml" Target="../ink/ink4.xml"/><Relationship Id="rId51" Type="http://schemas.openxmlformats.org/officeDocument/2006/relationships/image" Target="../media/image26.png"/><Relationship Id="rId72" Type="http://schemas.openxmlformats.org/officeDocument/2006/relationships/customXml" Target="../ink/ink36.xml"/><Relationship Id="rId93" Type="http://schemas.openxmlformats.org/officeDocument/2006/relationships/image" Target="../media/image47.png"/><Relationship Id="rId98" Type="http://schemas.openxmlformats.org/officeDocument/2006/relationships/customXml" Target="../ink/ink49.xml"/><Relationship Id="rId121" Type="http://schemas.openxmlformats.org/officeDocument/2006/relationships/image" Target="../media/image61.png"/><Relationship Id="rId142" Type="http://schemas.openxmlformats.org/officeDocument/2006/relationships/customXml" Target="../ink/ink71.xml"/><Relationship Id="rId163" Type="http://schemas.openxmlformats.org/officeDocument/2006/relationships/image" Target="../media/image82.png"/><Relationship Id="rId3" Type="http://schemas.openxmlformats.org/officeDocument/2006/relationships/image" Target="../media/image2.png"/><Relationship Id="rId25" Type="http://schemas.openxmlformats.org/officeDocument/2006/relationships/image" Target="../media/image13.png"/><Relationship Id="rId46" Type="http://schemas.openxmlformats.org/officeDocument/2006/relationships/customXml" Target="../ink/ink23.xml"/><Relationship Id="rId67" Type="http://schemas.openxmlformats.org/officeDocument/2006/relationships/image" Target="../media/image34.png"/><Relationship Id="rId116" Type="http://schemas.openxmlformats.org/officeDocument/2006/relationships/customXml" Target="../ink/ink58.xml"/><Relationship Id="rId137" Type="http://schemas.openxmlformats.org/officeDocument/2006/relationships/image" Target="../media/image69.png"/><Relationship Id="rId158" Type="http://schemas.openxmlformats.org/officeDocument/2006/relationships/customXml" Target="../ink/ink79.xml"/><Relationship Id="rId20" Type="http://schemas.openxmlformats.org/officeDocument/2006/relationships/customXml" Target="../ink/ink10.xml"/><Relationship Id="rId41" Type="http://schemas.openxmlformats.org/officeDocument/2006/relationships/image" Target="../media/image21.png"/><Relationship Id="rId62" Type="http://schemas.openxmlformats.org/officeDocument/2006/relationships/customXml" Target="../ink/ink31.xml"/><Relationship Id="rId83" Type="http://schemas.openxmlformats.org/officeDocument/2006/relationships/image" Target="../media/image42.png"/><Relationship Id="rId88" Type="http://schemas.openxmlformats.org/officeDocument/2006/relationships/customXml" Target="../ink/ink44.xml"/><Relationship Id="rId111" Type="http://schemas.openxmlformats.org/officeDocument/2006/relationships/image" Target="../media/image56.png"/><Relationship Id="rId132" Type="http://schemas.openxmlformats.org/officeDocument/2006/relationships/customXml" Target="../ink/ink66.xml"/><Relationship Id="rId153" Type="http://schemas.openxmlformats.org/officeDocument/2006/relationships/image" Target="../media/image77.png"/><Relationship Id="rId15" Type="http://schemas.openxmlformats.org/officeDocument/2006/relationships/image" Target="../media/image8.png"/><Relationship Id="rId36" Type="http://schemas.openxmlformats.org/officeDocument/2006/relationships/customXml" Target="../ink/ink18.xml"/><Relationship Id="rId57" Type="http://schemas.openxmlformats.org/officeDocument/2006/relationships/image" Target="../media/image29.png"/><Relationship Id="rId106" Type="http://schemas.openxmlformats.org/officeDocument/2006/relationships/customXml" Target="../ink/ink53.xml"/><Relationship Id="rId127" Type="http://schemas.openxmlformats.org/officeDocument/2006/relationships/image" Target="../media/image64.png"/><Relationship Id="rId10" Type="http://schemas.openxmlformats.org/officeDocument/2006/relationships/customXml" Target="../ink/ink5.xml"/><Relationship Id="rId31" Type="http://schemas.openxmlformats.org/officeDocument/2006/relationships/image" Target="../media/image16.png"/><Relationship Id="rId52" Type="http://schemas.openxmlformats.org/officeDocument/2006/relationships/customXml" Target="../ink/ink26.xml"/><Relationship Id="rId73" Type="http://schemas.openxmlformats.org/officeDocument/2006/relationships/image" Target="../media/image37.png"/><Relationship Id="rId78" Type="http://schemas.openxmlformats.org/officeDocument/2006/relationships/customXml" Target="../ink/ink39.xml"/><Relationship Id="rId94" Type="http://schemas.openxmlformats.org/officeDocument/2006/relationships/customXml" Target="../ink/ink47.xml"/><Relationship Id="rId99" Type="http://schemas.openxmlformats.org/officeDocument/2006/relationships/image" Target="../media/image50.png"/><Relationship Id="rId101" Type="http://schemas.openxmlformats.org/officeDocument/2006/relationships/image" Target="../media/image51.png"/><Relationship Id="rId122" Type="http://schemas.openxmlformats.org/officeDocument/2006/relationships/customXml" Target="../ink/ink61.xml"/><Relationship Id="rId143" Type="http://schemas.openxmlformats.org/officeDocument/2006/relationships/image" Target="../media/image72.png"/><Relationship Id="rId148" Type="http://schemas.openxmlformats.org/officeDocument/2006/relationships/customXml" Target="../ink/ink74.xml"/><Relationship Id="rId164" Type="http://schemas.openxmlformats.org/officeDocument/2006/relationships/customXml" Target="../ink/ink82.xml"/><Relationship Id="rId4" Type="http://schemas.openxmlformats.org/officeDocument/2006/relationships/customXml" Target="../ink/ink2.xml"/><Relationship Id="rId9" Type="http://schemas.openxmlformats.org/officeDocument/2006/relationships/image" Target="../media/image5.png"/><Relationship Id="rId26" Type="http://schemas.openxmlformats.org/officeDocument/2006/relationships/customXml" Target="../ink/ink13.xml"/><Relationship Id="rId47" Type="http://schemas.openxmlformats.org/officeDocument/2006/relationships/image" Target="../media/image24.png"/><Relationship Id="rId68" Type="http://schemas.openxmlformats.org/officeDocument/2006/relationships/customXml" Target="../ink/ink34.xml"/><Relationship Id="rId89" Type="http://schemas.openxmlformats.org/officeDocument/2006/relationships/image" Target="../media/image45.png"/><Relationship Id="rId112" Type="http://schemas.openxmlformats.org/officeDocument/2006/relationships/customXml" Target="../ink/ink56.xml"/><Relationship Id="rId133" Type="http://schemas.openxmlformats.org/officeDocument/2006/relationships/image" Target="../media/image67.png"/><Relationship Id="rId154" Type="http://schemas.openxmlformats.org/officeDocument/2006/relationships/customXml" Target="../ink/ink77.xml"/><Relationship Id="rId16" Type="http://schemas.openxmlformats.org/officeDocument/2006/relationships/customXml" Target="../ink/ink8.xml"/><Relationship Id="rId37" Type="http://schemas.openxmlformats.org/officeDocument/2006/relationships/image" Target="../media/image19.png"/><Relationship Id="rId58" Type="http://schemas.openxmlformats.org/officeDocument/2006/relationships/customXml" Target="../ink/ink29.xml"/><Relationship Id="rId79" Type="http://schemas.openxmlformats.org/officeDocument/2006/relationships/image" Target="../media/image40.png"/><Relationship Id="rId102" Type="http://schemas.openxmlformats.org/officeDocument/2006/relationships/customXml" Target="../ink/ink51.xml"/><Relationship Id="rId123" Type="http://schemas.openxmlformats.org/officeDocument/2006/relationships/image" Target="../media/image62.png"/><Relationship Id="rId144" Type="http://schemas.openxmlformats.org/officeDocument/2006/relationships/customXml" Target="../ink/ink72.xml"/><Relationship Id="rId90" Type="http://schemas.openxmlformats.org/officeDocument/2006/relationships/customXml" Target="../ink/ink45.xml"/><Relationship Id="rId165" Type="http://schemas.openxmlformats.org/officeDocument/2006/relationships/image" Target="../media/image83.png"/><Relationship Id="rId27" Type="http://schemas.openxmlformats.org/officeDocument/2006/relationships/image" Target="../media/image14.png"/><Relationship Id="rId48" Type="http://schemas.openxmlformats.org/officeDocument/2006/relationships/customXml" Target="../ink/ink24.xml"/><Relationship Id="rId69" Type="http://schemas.openxmlformats.org/officeDocument/2006/relationships/image" Target="../media/image35.png"/><Relationship Id="rId113" Type="http://schemas.openxmlformats.org/officeDocument/2006/relationships/image" Target="../media/image57.png"/><Relationship Id="rId134" Type="http://schemas.openxmlformats.org/officeDocument/2006/relationships/customXml" Target="../ink/ink67.xml"/><Relationship Id="rId80" Type="http://schemas.openxmlformats.org/officeDocument/2006/relationships/customXml" Target="../ink/ink40.xml"/><Relationship Id="rId155" Type="http://schemas.openxmlformats.org/officeDocument/2006/relationships/image" Target="../media/image78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8.png"/><Relationship Id="rId21" Type="http://schemas.openxmlformats.org/officeDocument/2006/relationships/image" Target="../media/image94.png"/><Relationship Id="rId42" Type="http://schemas.openxmlformats.org/officeDocument/2006/relationships/customXml" Target="../ink/ink104.xml"/><Relationship Id="rId63" Type="http://schemas.openxmlformats.org/officeDocument/2006/relationships/image" Target="../media/image32.png"/><Relationship Id="rId84" Type="http://schemas.openxmlformats.org/officeDocument/2006/relationships/customXml" Target="../ink/ink125.xml"/><Relationship Id="rId138" Type="http://schemas.openxmlformats.org/officeDocument/2006/relationships/customXml" Target="../ink/ink152.xml"/><Relationship Id="rId159" Type="http://schemas.openxmlformats.org/officeDocument/2006/relationships/image" Target="../media/image80.png"/><Relationship Id="rId170" Type="http://schemas.openxmlformats.org/officeDocument/2006/relationships/customXml" Target="../ink/ink168.xml"/><Relationship Id="rId191" Type="http://schemas.openxmlformats.org/officeDocument/2006/relationships/image" Target="../media/image173.png"/><Relationship Id="rId205" Type="http://schemas.openxmlformats.org/officeDocument/2006/relationships/image" Target="../media/image180.png"/><Relationship Id="rId226" Type="http://schemas.openxmlformats.org/officeDocument/2006/relationships/customXml" Target="../ink/ink196.xml"/><Relationship Id="rId107" Type="http://schemas.openxmlformats.org/officeDocument/2006/relationships/image" Target="../media/image54.png"/><Relationship Id="rId11" Type="http://schemas.openxmlformats.org/officeDocument/2006/relationships/image" Target="../media/image89.png"/><Relationship Id="rId32" Type="http://schemas.openxmlformats.org/officeDocument/2006/relationships/customXml" Target="../ink/ink99.xml"/><Relationship Id="rId53" Type="http://schemas.openxmlformats.org/officeDocument/2006/relationships/image" Target="../media/image109.png"/><Relationship Id="rId74" Type="http://schemas.openxmlformats.org/officeDocument/2006/relationships/customXml" Target="../ink/ink120.xml"/><Relationship Id="rId128" Type="http://schemas.openxmlformats.org/officeDocument/2006/relationships/customXml" Target="../ink/ink147.xml"/><Relationship Id="rId149" Type="http://schemas.openxmlformats.org/officeDocument/2006/relationships/image" Target="../media/image153.png"/><Relationship Id="rId5" Type="http://schemas.openxmlformats.org/officeDocument/2006/relationships/image" Target="../media/image86.png"/><Relationship Id="rId95" Type="http://schemas.openxmlformats.org/officeDocument/2006/relationships/image" Target="../media/image129.png"/><Relationship Id="rId160" Type="http://schemas.openxmlformats.org/officeDocument/2006/relationships/customXml" Target="../ink/ink163.xml"/><Relationship Id="rId181" Type="http://schemas.openxmlformats.org/officeDocument/2006/relationships/image" Target="../media/image168.png"/><Relationship Id="rId216" Type="http://schemas.openxmlformats.org/officeDocument/2006/relationships/customXml" Target="../ink/ink191.xml"/><Relationship Id="rId237" Type="http://schemas.openxmlformats.org/officeDocument/2006/relationships/customXml" Target="../ink/ink202.xml"/><Relationship Id="rId22" Type="http://schemas.openxmlformats.org/officeDocument/2006/relationships/customXml" Target="../ink/ink94.xml"/><Relationship Id="rId43" Type="http://schemas.openxmlformats.org/officeDocument/2006/relationships/image" Target="../media/image104.png"/><Relationship Id="rId64" Type="http://schemas.openxmlformats.org/officeDocument/2006/relationships/customXml" Target="../ink/ink115.xml"/><Relationship Id="rId118" Type="http://schemas.openxmlformats.org/officeDocument/2006/relationships/customXml" Target="../ink/ink142.xml"/><Relationship Id="rId139" Type="http://schemas.openxmlformats.org/officeDocument/2006/relationships/image" Target="../media/image148.png"/><Relationship Id="rId85" Type="http://schemas.openxmlformats.org/officeDocument/2006/relationships/image" Target="../media/image124.png"/><Relationship Id="rId150" Type="http://schemas.openxmlformats.org/officeDocument/2006/relationships/customXml" Target="../ink/ink158.xml"/><Relationship Id="rId171" Type="http://schemas.openxmlformats.org/officeDocument/2006/relationships/image" Target="../media/image163.png"/><Relationship Id="rId192" Type="http://schemas.openxmlformats.org/officeDocument/2006/relationships/customXml" Target="../ink/ink179.xml"/><Relationship Id="rId206" Type="http://schemas.openxmlformats.org/officeDocument/2006/relationships/customXml" Target="../ink/ink186.xml"/><Relationship Id="rId227" Type="http://schemas.openxmlformats.org/officeDocument/2006/relationships/image" Target="../media/image191.png"/><Relationship Id="rId12" Type="http://schemas.openxmlformats.org/officeDocument/2006/relationships/customXml" Target="../ink/ink89.xml"/><Relationship Id="rId33" Type="http://schemas.openxmlformats.org/officeDocument/2006/relationships/image" Target="../media/image100.png"/><Relationship Id="rId108" Type="http://schemas.openxmlformats.org/officeDocument/2006/relationships/customXml" Target="../ink/ink137.xml"/><Relationship Id="rId129" Type="http://schemas.openxmlformats.org/officeDocument/2006/relationships/image" Target="../media/image143.png"/><Relationship Id="rId54" Type="http://schemas.openxmlformats.org/officeDocument/2006/relationships/customXml" Target="../ink/ink110.xml"/><Relationship Id="rId75" Type="http://schemas.openxmlformats.org/officeDocument/2006/relationships/image" Target="../media/image119.png"/><Relationship Id="rId96" Type="http://schemas.openxmlformats.org/officeDocument/2006/relationships/customXml" Target="../ink/ink131.xml"/><Relationship Id="rId140" Type="http://schemas.openxmlformats.org/officeDocument/2006/relationships/customXml" Target="../ink/ink153.xml"/><Relationship Id="rId161" Type="http://schemas.openxmlformats.org/officeDocument/2006/relationships/image" Target="../media/image158.png"/><Relationship Id="rId182" Type="http://schemas.openxmlformats.org/officeDocument/2006/relationships/customXml" Target="../ink/ink174.xml"/><Relationship Id="rId217" Type="http://schemas.openxmlformats.org/officeDocument/2006/relationships/image" Target="../media/image186.png"/><Relationship Id="rId6" Type="http://schemas.openxmlformats.org/officeDocument/2006/relationships/customXml" Target="../ink/ink86.xml"/><Relationship Id="rId238" Type="http://schemas.openxmlformats.org/officeDocument/2006/relationships/image" Target="../media/image196.png"/><Relationship Id="rId23" Type="http://schemas.openxmlformats.org/officeDocument/2006/relationships/image" Target="../media/image95.png"/><Relationship Id="rId119" Type="http://schemas.openxmlformats.org/officeDocument/2006/relationships/image" Target="../media/image139.png"/><Relationship Id="rId44" Type="http://schemas.openxmlformats.org/officeDocument/2006/relationships/customXml" Target="../ink/ink105.xml"/><Relationship Id="rId65" Type="http://schemas.openxmlformats.org/officeDocument/2006/relationships/image" Target="../media/image114.png"/><Relationship Id="rId86" Type="http://schemas.openxmlformats.org/officeDocument/2006/relationships/customXml" Target="../ink/ink126.xml"/><Relationship Id="rId130" Type="http://schemas.openxmlformats.org/officeDocument/2006/relationships/customXml" Target="../ink/ink148.xml"/><Relationship Id="rId151" Type="http://schemas.openxmlformats.org/officeDocument/2006/relationships/image" Target="../media/image154.png"/><Relationship Id="rId172" Type="http://schemas.openxmlformats.org/officeDocument/2006/relationships/customXml" Target="../ink/ink169.xml"/><Relationship Id="rId193" Type="http://schemas.openxmlformats.org/officeDocument/2006/relationships/image" Target="../media/image174.png"/><Relationship Id="rId207" Type="http://schemas.openxmlformats.org/officeDocument/2006/relationships/image" Target="../media/image181.png"/><Relationship Id="rId228" Type="http://schemas.openxmlformats.org/officeDocument/2006/relationships/customXml" Target="../ink/ink197.xml"/><Relationship Id="rId13" Type="http://schemas.openxmlformats.org/officeDocument/2006/relationships/image" Target="../media/image90.png"/><Relationship Id="rId109" Type="http://schemas.openxmlformats.org/officeDocument/2006/relationships/image" Target="../media/image135.png"/><Relationship Id="rId34" Type="http://schemas.openxmlformats.org/officeDocument/2006/relationships/customXml" Target="../ink/ink100.xml"/><Relationship Id="rId55" Type="http://schemas.openxmlformats.org/officeDocument/2006/relationships/image" Target="../media/image110.png"/><Relationship Id="rId76" Type="http://schemas.openxmlformats.org/officeDocument/2006/relationships/customXml" Target="../ink/ink121.xml"/><Relationship Id="rId97" Type="http://schemas.openxmlformats.org/officeDocument/2006/relationships/image" Target="../media/image130.png"/><Relationship Id="rId120" Type="http://schemas.openxmlformats.org/officeDocument/2006/relationships/customXml" Target="../ink/ink143.xml"/><Relationship Id="rId141" Type="http://schemas.openxmlformats.org/officeDocument/2006/relationships/image" Target="../media/image149.png"/><Relationship Id="rId7" Type="http://schemas.openxmlformats.org/officeDocument/2006/relationships/image" Target="../media/image87.png"/><Relationship Id="rId162" Type="http://schemas.openxmlformats.org/officeDocument/2006/relationships/customXml" Target="../ink/ink164.xml"/><Relationship Id="rId183" Type="http://schemas.openxmlformats.org/officeDocument/2006/relationships/image" Target="../media/image169.png"/><Relationship Id="rId218" Type="http://schemas.openxmlformats.org/officeDocument/2006/relationships/customXml" Target="../ink/ink192.xml"/><Relationship Id="rId239" Type="http://schemas.openxmlformats.org/officeDocument/2006/relationships/customXml" Target="../ink/ink203.xml"/><Relationship Id="rId24" Type="http://schemas.openxmlformats.org/officeDocument/2006/relationships/customXml" Target="../ink/ink95.xml"/><Relationship Id="rId45" Type="http://schemas.openxmlformats.org/officeDocument/2006/relationships/image" Target="../media/image105.png"/><Relationship Id="rId66" Type="http://schemas.openxmlformats.org/officeDocument/2006/relationships/customXml" Target="../ink/ink116.xml"/><Relationship Id="rId87" Type="http://schemas.openxmlformats.org/officeDocument/2006/relationships/image" Target="../media/image125.png"/><Relationship Id="rId110" Type="http://schemas.openxmlformats.org/officeDocument/2006/relationships/customXml" Target="../ink/ink138.xml"/><Relationship Id="rId131" Type="http://schemas.openxmlformats.org/officeDocument/2006/relationships/image" Target="../media/image144.png"/><Relationship Id="rId152" Type="http://schemas.openxmlformats.org/officeDocument/2006/relationships/customXml" Target="../ink/ink159.xml"/><Relationship Id="rId173" Type="http://schemas.openxmlformats.org/officeDocument/2006/relationships/image" Target="../media/image164.png"/><Relationship Id="rId194" Type="http://schemas.openxmlformats.org/officeDocument/2006/relationships/customXml" Target="../ink/ink180.xml"/><Relationship Id="rId208" Type="http://schemas.openxmlformats.org/officeDocument/2006/relationships/customXml" Target="../ink/ink187.xml"/><Relationship Id="rId229" Type="http://schemas.openxmlformats.org/officeDocument/2006/relationships/image" Target="../media/image192.png"/><Relationship Id="rId240" Type="http://schemas.openxmlformats.org/officeDocument/2006/relationships/image" Target="../media/image197.png"/><Relationship Id="rId14" Type="http://schemas.openxmlformats.org/officeDocument/2006/relationships/customXml" Target="../ink/ink90.xml"/><Relationship Id="rId35" Type="http://schemas.openxmlformats.org/officeDocument/2006/relationships/image" Target="../media/image101.png"/><Relationship Id="rId56" Type="http://schemas.openxmlformats.org/officeDocument/2006/relationships/customXml" Target="../ink/ink111.xml"/><Relationship Id="rId77" Type="http://schemas.openxmlformats.org/officeDocument/2006/relationships/image" Target="../media/image120.png"/><Relationship Id="rId100" Type="http://schemas.openxmlformats.org/officeDocument/2006/relationships/customXml" Target="../ink/ink133.xml"/><Relationship Id="rId8" Type="http://schemas.openxmlformats.org/officeDocument/2006/relationships/customXml" Target="../ink/ink87.xml"/><Relationship Id="rId98" Type="http://schemas.openxmlformats.org/officeDocument/2006/relationships/customXml" Target="../ink/ink132.xml"/><Relationship Id="rId121" Type="http://schemas.openxmlformats.org/officeDocument/2006/relationships/image" Target="../media/image61.png"/><Relationship Id="rId142" Type="http://schemas.openxmlformats.org/officeDocument/2006/relationships/customXml" Target="../ink/ink154.xml"/><Relationship Id="rId163" Type="http://schemas.openxmlformats.org/officeDocument/2006/relationships/image" Target="../media/image159.png"/><Relationship Id="rId184" Type="http://schemas.openxmlformats.org/officeDocument/2006/relationships/customXml" Target="../ink/ink175.xml"/><Relationship Id="rId219" Type="http://schemas.openxmlformats.org/officeDocument/2006/relationships/image" Target="../media/image187.png"/><Relationship Id="rId230" Type="http://schemas.openxmlformats.org/officeDocument/2006/relationships/customXml" Target="../ink/ink198.xml"/><Relationship Id="rId25" Type="http://schemas.openxmlformats.org/officeDocument/2006/relationships/image" Target="../media/image96.png"/><Relationship Id="rId46" Type="http://schemas.openxmlformats.org/officeDocument/2006/relationships/customXml" Target="../ink/ink106.xml"/><Relationship Id="rId67" Type="http://schemas.openxmlformats.org/officeDocument/2006/relationships/image" Target="../media/image115.png"/><Relationship Id="rId88" Type="http://schemas.openxmlformats.org/officeDocument/2006/relationships/customXml" Target="../ink/ink127.xml"/><Relationship Id="rId111" Type="http://schemas.openxmlformats.org/officeDocument/2006/relationships/image" Target="../media/image136.png"/><Relationship Id="rId132" Type="http://schemas.openxmlformats.org/officeDocument/2006/relationships/customXml" Target="../ink/ink149.xml"/><Relationship Id="rId153" Type="http://schemas.openxmlformats.org/officeDocument/2006/relationships/image" Target="../media/image155.png"/><Relationship Id="rId174" Type="http://schemas.openxmlformats.org/officeDocument/2006/relationships/customXml" Target="../ink/ink170.xml"/><Relationship Id="rId195" Type="http://schemas.openxmlformats.org/officeDocument/2006/relationships/image" Target="../media/image175.png"/><Relationship Id="rId209" Type="http://schemas.openxmlformats.org/officeDocument/2006/relationships/image" Target="../media/image182.png"/><Relationship Id="rId220" Type="http://schemas.openxmlformats.org/officeDocument/2006/relationships/customXml" Target="../ink/ink193.xml"/><Relationship Id="rId241" Type="http://schemas.openxmlformats.org/officeDocument/2006/relationships/customXml" Target="../ink/ink204.xml"/><Relationship Id="rId15" Type="http://schemas.openxmlformats.org/officeDocument/2006/relationships/image" Target="../media/image91.png"/><Relationship Id="rId36" Type="http://schemas.openxmlformats.org/officeDocument/2006/relationships/customXml" Target="../ink/ink101.xml"/><Relationship Id="rId57" Type="http://schemas.openxmlformats.org/officeDocument/2006/relationships/image" Target="../media/image111.png"/><Relationship Id="rId106" Type="http://schemas.openxmlformats.org/officeDocument/2006/relationships/customXml" Target="../ink/ink136.xml"/><Relationship Id="rId127" Type="http://schemas.openxmlformats.org/officeDocument/2006/relationships/image" Target="../media/image142.png"/><Relationship Id="rId10" Type="http://schemas.openxmlformats.org/officeDocument/2006/relationships/customXml" Target="../ink/ink88.xml"/><Relationship Id="rId31" Type="http://schemas.openxmlformats.org/officeDocument/2006/relationships/image" Target="../media/image99.png"/><Relationship Id="rId52" Type="http://schemas.openxmlformats.org/officeDocument/2006/relationships/customXml" Target="../ink/ink109.xml"/><Relationship Id="rId73" Type="http://schemas.openxmlformats.org/officeDocument/2006/relationships/image" Target="../media/image118.png"/><Relationship Id="rId78" Type="http://schemas.openxmlformats.org/officeDocument/2006/relationships/customXml" Target="../ink/ink122.xml"/><Relationship Id="rId94" Type="http://schemas.openxmlformats.org/officeDocument/2006/relationships/customXml" Target="../ink/ink130.xml"/><Relationship Id="rId99" Type="http://schemas.openxmlformats.org/officeDocument/2006/relationships/image" Target="../media/image131.png"/><Relationship Id="rId101" Type="http://schemas.openxmlformats.org/officeDocument/2006/relationships/image" Target="../media/image132.png"/><Relationship Id="rId122" Type="http://schemas.openxmlformats.org/officeDocument/2006/relationships/customXml" Target="../ink/ink144.xml"/><Relationship Id="rId143" Type="http://schemas.openxmlformats.org/officeDocument/2006/relationships/image" Target="../media/image150.png"/><Relationship Id="rId148" Type="http://schemas.openxmlformats.org/officeDocument/2006/relationships/customXml" Target="../ink/ink157.xml"/><Relationship Id="rId164" Type="http://schemas.openxmlformats.org/officeDocument/2006/relationships/customXml" Target="../ink/ink165.xml"/><Relationship Id="rId169" Type="http://schemas.openxmlformats.org/officeDocument/2006/relationships/image" Target="../media/image162.png"/><Relationship Id="rId185" Type="http://schemas.openxmlformats.org/officeDocument/2006/relationships/image" Target="../media/image170.png"/><Relationship Id="rId4" Type="http://schemas.openxmlformats.org/officeDocument/2006/relationships/customXml" Target="../ink/ink85.xml"/><Relationship Id="rId9" Type="http://schemas.openxmlformats.org/officeDocument/2006/relationships/image" Target="../media/image88.png"/><Relationship Id="rId180" Type="http://schemas.openxmlformats.org/officeDocument/2006/relationships/customXml" Target="../ink/ink173.xml"/><Relationship Id="rId210" Type="http://schemas.openxmlformats.org/officeDocument/2006/relationships/customXml" Target="../ink/ink188.xml"/><Relationship Id="rId215" Type="http://schemas.openxmlformats.org/officeDocument/2006/relationships/image" Target="../media/image185.png"/><Relationship Id="rId236" Type="http://schemas.openxmlformats.org/officeDocument/2006/relationships/image" Target="../media/image195.png"/><Relationship Id="rId26" Type="http://schemas.openxmlformats.org/officeDocument/2006/relationships/customXml" Target="../ink/ink96.xml"/><Relationship Id="rId231" Type="http://schemas.openxmlformats.org/officeDocument/2006/relationships/image" Target="../media/image193.png"/><Relationship Id="rId47" Type="http://schemas.openxmlformats.org/officeDocument/2006/relationships/image" Target="../media/image106.png"/><Relationship Id="rId68" Type="http://schemas.openxmlformats.org/officeDocument/2006/relationships/customXml" Target="../ink/ink117.xml"/><Relationship Id="rId89" Type="http://schemas.openxmlformats.org/officeDocument/2006/relationships/image" Target="../media/image126.png"/><Relationship Id="rId112" Type="http://schemas.openxmlformats.org/officeDocument/2006/relationships/customXml" Target="../ink/ink139.xml"/><Relationship Id="rId133" Type="http://schemas.openxmlformats.org/officeDocument/2006/relationships/image" Target="../media/image145.png"/><Relationship Id="rId154" Type="http://schemas.openxmlformats.org/officeDocument/2006/relationships/customXml" Target="../ink/ink160.xml"/><Relationship Id="rId175" Type="http://schemas.openxmlformats.org/officeDocument/2006/relationships/image" Target="../media/image165.png"/><Relationship Id="rId196" Type="http://schemas.openxmlformats.org/officeDocument/2006/relationships/customXml" Target="../ink/ink181.xml"/><Relationship Id="rId200" Type="http://schemas.openxmlformats.org/officeDocument/2006/relationships/customXml" Target="../ink/ink183.xml"/><Relationship Id="rId16" Type="http://schemas.openxmlformats.org/officeDocument/2006/relationships/customXml" Target="../ink/ink91.xml"/><Relationship Id="rId221" Type="http://schemas.openxmlformats.org/officeDocument/2006/relationships/image" Target="../media/image188.png"/><Relationship Id="rId242" Type="http://schemas.openxmlformats.org/officeDocument/2006/relationships/image" Target="../media/image198.png"/><Relationship Id="rId37" Type="http://schemas.openxmlformats.org/officeDocument/2006/relationships/image" Target="../media/image102.png"/><Relationship Id="rId58" Type="http://schemas.openxmlformats.org/officeDocument/2006/relationships/customXml" Target="../ink/ink112.xml"/><Relationship Id="rId79" Type="http://schemas.openxmlformats.org/officeDocument/2006/relationships/image" Target="../media/image121.png"/><Relationship Id="rId102" Type="http://schemas.openxmlformats.org/officeDocument/2006/relationships/customXml" Target="../ink/ink134.xml"/><Relationship Id="rId123" Type="http://schemas.openxmlformats.org/officeDocument/2006/relationships/image" Target="../media/image140.png"/><Relationship Id="rId144" Type="http://schemas.openxmlformats.org/officeDocument/2006/relationships/customXml" Target="../ink/ink155.xml"/><Relationship Id="rId90" Type="http://schemas.openxmlformats.org/officeDocument/2006/relationships/customXml" Target="../ink/ink128.xml"/><Relationship Id="rId165" Type="http://schemas.openxmlformats.org/officeDocument/2006/relationships/image" Target="../media/image160.png"/><Relationship Id="rId186" Type="http://schemas.openxmlformats.org/officeDocument/2006/relationships/customXml" Target="../ink/ink176.xml"/><Relationship Id="rId211" Type="http://schemas.openxmlformats.org/officeDocument/2006/relationships/image" Target="../media/image183.png"/><Relationship Id="rId232" Type="http://schemas.openxmlformats.org/officeDocument/2006/relationships/customXml" Target="../ink/ink199.xml"/><Relationship Id="rId27" Type="http://schemas.openxmlformats.org/officeDocument/2006/relationships/image" Target="../media/image97.png"/><Relationship Id="rId48" Type="http://schemas.openxmlformats.org/officeDocument/2006/relationships/customXml" Target="../ink/ink107.xml"/><Relationship Id="rId69" Type="http://schemas.openxmlformats.org/officeDocument/2006/relationships/image" Target="../media/image116.png"/><Relationship Id="rId113" Type="http://schemas.openxmlformats.org/officeDocument/2006/relationships/image" Target="../media/image137.png"/><Relationship Id="rId134" Type="http://schemas.openxmlformats.org/officeDocument/2006/relationships/customXml" Target="../ink/ink150.xml"/><Relationship Id="rId80" Type="http://schemas.openxmlformats.org/officeDocument/2006/relationships/customXml" Target="../ink/ink123.xml"/><Relationship Id="rId155" Type="http://schemas.openxmlformats.org/officeDocument/2006/relationships/image" Target="../media/image156.png"/><Relationship Id="rId176" Type="http://schemas.openxmlformats.org/officeDocument/2006/relationships/customXml" Target="../ink/ink171.xml"/><Relationship Id="rId197" Type="http://schemas.openxmlformats.org/officeDocument/2006/relationships/image" Target="../media/image176.png"/><Relationship Id="rId201" Type="http://schemas.openxmlformats.org/officeDocument/2006/relationships/image" Target="../media/image178.png"/><Relationship Id="rId222" Type="http://schemas.openxmlformats.org/officeDocument/2006/relationships/customXml" Target="../ink/ink194.xml"/><Relationship Id="rId17" Type="http://schemas.openxmlformats.org/officeDocument/2006/relationships/image" Target="../media/image92.png"/><Relationship Id="rId38" Type="http://schemas.openxmlformats.org/officeDocument/2006/relationships/customXml" Target="../ink/ink102.xml"/><Relationship Id="rId59" Type="http://schemas.openxmlformats.org/officeDocument/2006/relationships/image" Target="../media/image112.png"/><Relationship Id="rId103" Type="http://schemas.openxmlformats.org/officeDocument/2006/relationships/image" Target="../media/image133.png"/><Relationship Id="rId124" Type="http://schemas.openxmlformats.org/officeDocument/2006/relationships/customXml" Target="../ink/ink145.xml"/><Relationship Id="rId70" Type="http://schemas.openxmlformats.org/officeDocument/2006/relationships/customXml" Target="../ink/ink118.xml"/><Relationship Id="rId91" Type="http://schemas.openxmlformats.org/officeDocument/2006/relationships/image" Target="../media/image127.png"/><Relationship Id="rId145" Type="http://schemas.openxmlformats.org/officeDocument/2006/relationships/image" Target="../media/image151.png"/><Relationship Id="rId166" Type="http://schemas.openxmlformats.org/officeDocument/2006/relationships/customXml" Target="../ink/ink166.xml"/><Relationship Id="rId187" Type="http://schemas.openxmlformats.org/officeDocument/2006/relationships/image" Target="../media/image171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89.xml"/><Relationship Id="rId233" Type="http://schemas.openxmlformats.org/officeDocument/2006/relationships/image" Target="../media/image194.png"/><Relationship Id="rId28" Type="http://schemas.openxmlformats.org/officeDocument/2006/relationships/customXml" Target="../ink/ink97.xml"/><Relationship Id="rId49" Type="http://schemas.openxmlformats.org/officeDocument/2006/relationships/image" Target="../media/image107.png"/><Relationship Id="rId114" Type="http://schemas.openxmlformats.org/officeDocument/2006/relationships/customXml" Target="../ink/ink140.xml"/><Relationship Id="rId60" Type="http://schemas.openxmlformats.org/officeDocument/2006/relationships/customXml" Target="../ink/ink113.xml"/><Relationship Id="rId81" Type="http://schemas.openxmlformats.org/officeDocument/2006/relationships/image" Target="../media/image122.png"/><Relationship Id="rId135" Type="http://schemas.openxmlformats.org/officeDocument/2006/relationships/image" Target="../media/image146.png"/><Relationship Id="rId156" Type="http://schemas.openxmlformats.org/officeDocument/2006/relationships/customXml" Target="../ink/ink161.xml"/><Relationship Id="rId177" Type="http://schemas.openxmlformats.org/officeDocument/2006/relationships/image" Target="../media/image166.png"/><Relationship Id="rId198" Type="http://schemas.openxmlformats.org/officeDocument/2006/relationships/customXml" Target="../ink/ink182.xml"/><Relationship Id="rId202" Type="http://schemas.openxmlformats.org/officeDocument/2006/relationships/customXml" Target="../ink/ink184.xml"/><Relationship Id="rId223" Type="http://schemas.openxmlformats.org/officeDocument/2006/relationships/image" Target="../media/image189.png"/><Relationship Id="rId18" Type="http://schemas.openxmlformats.org/officeDocument/2006/relationships/customXml" Target="../ink/ink92.xml"/><Relationship Id="rId39" Type="http://schemas.openxmlformats.org/officeDocument/2006/relationships/image" Target="../media/image20.png"/><Relationship Id="rId50" Type="http://schemas.openxmlformats.org/officeDocument/2006/relationships/customXml" Target="../ink/ink108.xml"/><Relationship Id="rId104" Type="http://schemas.openxmlformats.org/officeDocument/2006/relationships/customXml" Target="../ink/ink135.xml"/><Relationship Id="rId125" Type="http://schemas.openxmlformats.org/officeDocument/2006/relationships/image" Target="../media/image141.png"/><Relationship Id="rId146" Type="http://schemas.openxmlformats.org/officeDocument/2006/relationships/customXml" Target="../ink/ink156.xml"/><Relationship Id="rId167" Type="http://schemas.openxmlformats.org/officeDocument/2006/relationships/image" Target="../media/image161.png"/><Relationship Id="rId188" Type="http://schemas.openxmlformats.org/officeDocument/2006/relationships/customXml" Target="../ink/ink177.xml"/><Relationship Id="rId71" Type="http://schemas.openxmlformats.org/officeDocument/2006/relationships/image" Target="../media/image117.png"/><Relationship Id="rId92" Type="http://schemas.openxmlformats.org/officeDocument/2006/relationships/customXml" Target="../ink/ink129.xml"/><Relationship Id="rId213" Type="http://schemas.openxmlformats.org/officeDocument/2006/relationships/image" Target="../media/image184.png"/><Relationship Id="rId234" Type="http://schemas.openxmlformats.org/officeDocument/2006/relationships/customXml" Target="../ink/ink200.xml"/><Relationship Id="rId2" Type="http://schemas.openxmlformats.org/officeDocument/2006/relationships/customXml" Target="../ink/ink84.xml"/><Relationship Id="rId29" Type="http://schemas.openxmlformats.org/officeDocument/2006/relationships/image" Target="../media/image98.png"/><Relationship Id="rId40" Type="http://schemas.openxmlformats.org/officeDocument/2006/relationships/customXml" Target="../ink/ink103.xml"/><Relationship Id="rId115" Type="http://schemas.openxmlformats.org/officeDocument/2006/relationships/image" Target="../media/image58.png"/><Relationship Id="rId136" Type="http://schemas.openxmlformats.org/officeDocument/2006/relationships/customXml" Target="../ink/ink151.xml"/><Relationship Id="rId157" Type="http://schemas.openxmlformats.org/officeDocument/2006/relationships/image" Target="../media/image157.png"/><Relationship Id="rId178" Type="http://schemas.openxmlformats.org/officeDocument/2006/relationships/customXml" Target="../ink/ink172.xml"/><Relationship Id="rId61" Type="http://schemas.openxmlformats.org/officeDocument/2006/relationships/image" Target="../media/image113.png"/><Relationship Id="rId82" Type="http://schemas.openxmlformats.org/officeDocument/2006/relationships/customXml" Target="../ink/ink124.xml"/><Relationship Id="rId199" Type="http://schemas.openxmlformats.org/officeDocument/2006/relationships/image" Target="../media/image177.png"/><Relationship Id="rId203" Type="http://schemas.openxmlformats.org/officeDocument/2006/relationships/image" Target="../media/image179.png"/><Relationship Id="rId19" Type="http://schemas.openxmlformats.org/officeDocument/2006/relationships/image" Target="../media/image93.png"/><Relationship Id="rId224" Type="http://schemas.openxmlformats.org/officeDocument/2006/relationships/customXml" Target="../ink/ink195.xml"/><Relationship Id="rId30" Type="http://schemas.openxmlformats.org/officeDocument/2006/relationships/customXml" Target="../ink/ink98.xml"/><Relationship Id="rId105" Type="http://schemas.openxmlformats.org/officeDocument/2006/relationships/image" Target="../media/image134.png"/><Relationship Id="rId126" Type="http://schemas.openxmlformats.org/officeDocument/2006/relationships/customXml" Target="../ink/ink146.xml"/><Relationship Id="rId147" Type="http://schemas.openxmlformats.org/officeDocument/2006/relationships/image" Target="../media/image152.png"/><Relationship Id="rId168" Type="http://schemas.openxmlformats.org/officeDocument/2006/relationships/customXml" Target="../ink/ink167.xml"/><Relationship Id="rId51" Type="http://schemas.openxmlformats.org/officeDocument/2006/relationships/image" Target="../media/image108.png"/><Relationship Id="rId72" Type="http://schemas.openxmlformats.org/officeDocument/2006/relationships/customXml" Target="../ink/ink119.xml"/><Relationship Id="rId93" Type="http://schemas.openxmlformats.org/officeDocument/2006/relationships/image" Target="../media/image128.png"/><Relationship Id="rId189" Type="http://schemas.openxmlformats.org/officeDocument/2006/relationships/image" Target="../media/image172.png"/><Relationship Id="rId3" Type="http://schemas.openxmlformats.org/officeDocument/2006/relationships/image" Target="../media/image85.png"/><Relationship Id="rId214" Type="http://schemas.openxmlformats.org/officeDocument/2006/relationships/customXml" Target="../ink/ink190.xml"/><Relationship Id="rId235" Type="http://schemas.openxmlformats.org/officeDocument/2006/relationships/customXml" Target="../ink/ink201.xml"/><Relationship Id="rId116" Type="http://schemas.openxmlformats.org/officeDocument/2006/relationships/customXml" Target="../ink/ink141.xml"/><Relationship Id="rId137" Type="http://schemas.openxmlformats.org/officeDocument/2006/relationships/image" Target="../media/image147.png"/><Relationship Id="rId158" Type="http://schemas.openxmlformats.org/officeDocument/2006/relationships/customXml" Target="../ink/ink162.xml"/><Relationship Id="rId20" Type="http://schemas.openxmlformats.org/officeDocument/2006/relationships/customXml" Target="../ink/ink93.xml"/><Relationship Id="rId41" Type="http://schemas.openxmlformats.org/officeDocument/2006/relationships/image" Target="../media/image103.png"/><Relationship Id="rId62" Type="http://schemas.openxmlformats.org/officeDocument/2006/relationships/customXml" Target="../ink/ink114.xml"/><Relationship Id="rId83" Type="http://schemas.openxmlformats.org/officeDocument/2006/relationships/image" Target="../media/image123.png"/><Relationship Id="rId179" Type="http://schemas.openxmlformats.org/officeDocument/2006/relationships/image" Target="../media/image167.png"/><Relationship Id="rId190" Type="http://schemas.openxmlformats.org/officeDocument/2006/relationships/customXml" Target="../ink/ink178.xml"/><Relationship Id="rId204" Type="http://schemas.openxmlformats.org/officeDocument/2006/relationships/customXml" Target="../ink/ink185.xml"/><Relationship Id="rId225" Type="http://schemas.openxmlformats.org/officeDocument/2006/relationships/image" Target="../media/image19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56.png"/><Relationship Id="rId21" Type="http://schemas.openxmlformats.org/officeDocument/2006/relationships/image" Target="../media/image208.png"/><Relationship Id="rId42" Type="http://schemas.openxmlformats.org/officeDocument/2006/relationships/customXml" Target="../ink/ink225.xml"/><Relationship Id="rId63" Type="http://schemas.openxmlformats.org/officeDocument/2006/relationships/image" Target="../media/image229.png"/><Relationship Id="rId84" Type="http://schemas.openxmlformats.org/officeDocument/2006/relationships/customXml" Target="../ink/ink246.xml"/><Relationship Id="rId138" Type="http://schemas.openxmlformats.org/officeDocument/2006/relationships/customXml" Target="../ink/ink273.xml"/><Relationship Id="rId159" Type="http://schemas.openxmlformats.org/officeDocument/2006/relationships/image" Target="../media/image277.png"/><Relationship Id="rId170" Type="http://schemas.openxmlformats.org/officeDocument/2006/relationships/customXml" Target="../ink/ink289.xml"/><Relationship Id="rId191" Type="http://schemas.openxmlformats.org/officeDocument/2006/relationships/image" Target="../media/image293.png"/><Relationship Id="rId205" Type="http://schemas.openxmlformats.org/officeDocument/2006/relationships/image" Target="../media/image300.png"/><Relationship Id="rId226" Type="http://schemas.openxmlformats.org/officeDocument/2006/relationships/customXml" Target="../ink/ink317.xml"/><Relationship Id="rId107" Type="http://schemas.openxmlformats.org/officeDocument/2006/relationships/image" Target="../media/image251.png"/><Relationship Id="rId11" Type="http://schemas.openxmlformats.org/officeDocument/2006/relationships/image" Target="../media/image203.png"/><Relationship Id="rId32" Type="http://schemas.openxmlformats.org/officeDocument/2006/relationships/customXml" Target="../ink/ink220.xml"/><Relationship Id="rId53" Type="http://schemas.openxmlformats.org/officeDocument/2006/relationships/image" Target="../media/image224.png"/><Relationship Id="rId74" Type="http://schemas.openxmlformats.org/officeDocument/2006/relationships/customXml" Target="../ink/ink241.xml"/><Relationship Id="rId128" Type="http://schemas.openxmlformats.org/officeDocument/2006/relationships/customXml" Target="../ink/ink268.xml"/><Relationship Id="rId149" Type="http://schemas.openxmlformats.org/officeDocument/2006/relationships/image" Target="../media/image272.png"/><Relationship Id="rId5" Type="http://schemas.openxmlformats.org/officeDocument/2006/relationships/image" Target="../media/image200.png"/><Relationship Id="rId95" Type="http://schemas.openxmlformats.org/officeDocument/2006/relationships/image" Target="../media/image245.png"/><Relationship Id="rId160" Type="http://schemas.openxmlformats.org/officeDocument/2006/relationships/customXml" Target="../ink/ink284.xml"/><Relationship Id="rId181" Type="http://schemas.openxmlformats.org/officeDocument/2006/relationships/image" Target="../media/image288.png"/><Relationship Id="rId216" Type="http://schemas.openxmlformats.org/officeDocument/2006/relationships/customXml" Target="../ink/ink312.xml"/><Relationship Id="rId237" Type="http://schemas.openxmlformats.org/officeDocument/2006/relationships/image" Target="../media/image316.png"/><Relationship Id="rId22" Type="http://schemas.openxmlformats.org/officeDocument/2006/relationships/customXml" Target="../ink/ink215.xml"/><Relationship Id="rId43" Type="http://schemas.openxmlformats.org/officeDocument/2006/relationships/image" Target="../media/image219.png"/><Relationship Id="rId64" Type="http://schemas.openxmlformats.org/officeDocument/2006/relationships/customXml" Target="../ink/ink236.xml"/><Relationship Id="rId118" Type="http://schemas.openxmlformats.org/officeDocument/2006/relationships/customXml" Target="../ink/ink263.xml"/><Relationship Id="rId139" Type="http://schemas.openxmlformats.org/officeDocument/2006/relationships/image" Target="../media/image267.png"/><Relationship Id="rId85" Type="http://schemas.openxmlformats.org/officeDocument/2006/relationships/image" Target="../media/image240.png"/><Relationship Id="rId150" Type="http://schemas.openxmlformats.org/officeDocument/2006/relationships/customXml" Target="../ink/ink279.xml"/><Relationship Id="rId171" Type="http://schemas.openxmlformats.org/officeDocument/2006/relationships/image" Target="../media/image283.png"/><Relationship Id="rId192" Type="http://schemas.openxmlformats.org/officeDocument/2006/relationships/customXml" Target="../ink/ink300.xml"/><Relationship Id="rId206" Type="http://schemas.openxmlformats.org/officeDocument/2006/relationships/customXml" Target="../ink/ink307.xml"/><Relationship Id="rId227" Type="http://schemas.openxmlformats.org/officeDocument/2006/relationships/image" Target="../media/image311.png"/><Relationship Id="rId12" Type="http://schemas.openxmlformats.org/officeDocument/2006/relationships/customXml" Target="../ink/ink210.xml"/><Relationship Id="rId33" Type="http://schemas.openxmlformats.org/officeDocument/2006/relationships/image" Target="../media/image214.png"/><Relationship Id="rId108" Type="http://schemas.openxmlformats.org/officeDocument/2006/relationships/customXml" Target="../ink/ink258.xml"/><Relationship Id="rId129" Type="http://schemas.openxmlformats.org/officeDocument/2006/relationships/image" Target="../media/image262.png"/><Relationship Id="rId54" Type="http://schemas.openxmlformats.org/officeDocument/2006/relationships/customXml" Target="../ink/ink231.xml"/><Relationship Id="rId75" Type="http://schemas.openxmlformats.org/officeDocument/2006/relationships/image" Target="../media/image235.png"/><Relationship Id="rId96" Type="http://schemas.openxmlformats.org/officeDocument/2006/relationships/customXml" Target="../ink/ink252.xml"/><Relationship Id="rId140" Type="http://schemas.openxmlformats.org/officeDocument/2006/relationships/customXml" Target="../ink/ink274.xml"/><Relationship Id="rId161" Type="http://schemas.openxmlformats.org/officeDocument/2006/relationships/image" Target="../media/image278.png"/><Relationship Id="rId182" Type="http://schemas.openxmlformats.org/officeDocument/2006/relationships/customXml" Target="../ink/ink295.xml"/><Relationship Id="rId217" Type="http://schemas.openxmlformats.org/officeDocument/2006/relationships/image" Target="../media/image306.png"/><Relationship Id="rId6" Type="http://schemas.openxmlformats.org/officeDocument/2006/relationships/customXml" Target="../ink/ink207.xml"/><Relationship Id="rId23" Type="http://schemas.openxmlformats.org/officeDocument/2006/relationships/image" Target="../media/image209.png"/><Relationship Id="rId119" Type="http://schemas.openxmlformats.org/officeDocument/2006/relationships/image" Target="../media/image257.png"/><Relationship Id="rId44" Type="http://schemas.openxmlformats.org/officeDocument/2006/relationships/customXml" Target="../ink/ink226.xml"/><Relationship Id="rId65" Type="http://schemas.openxmlformats.org/officeDocument/2006/relationships/image" Target="../media/image230.png"/><Relationship Id="rId86" Type="http://schemas.openxmlformats.org/officeDocument/2006/relationships/customXml" Target="../ink/ink247.xml"/><Relationship Id="rId130" Type="http://schemas.openxmlformats.org/officeDocument/2006/relationships/customXml" Target="../ink/ink269.xml"/><Relationship Id="rId151" Type="http://schemas.openxmlformats.org/officeDocument/2006/relationships/image" Target="../media/image273.png"/><Relationship Id="rId172" Type="http://schemas.openxmlformats.org/officeDocument/2006/relationships/customXml" Target="../ink/ink290.xml"/><Relationship Id="rId193" Type="http://schemas.openxmlformats.org/officeDocument/2006/relationships/image" Target="../media/image294.png"/><Relationship Id="rId207" Type="http://schemas.openxmlformats.org/officeDocument/2006/relationships/image" Target="../media/image301.png"/><Relationship Id="rId228" Type="http://schemas.openxmlformats.org/officeDocument/2006/relationships/customXml" Target="../ink/ink318.xml"/><Relationship Id="rId13" Type="http://schemas.openxmlformats.org/officeDocument/2006/relationships/image" Target="../media/image204.png"/><Relationship Id="rId109" Type="http://schemas.openxmlformats.org/officeDocument/2006/relationships/image" Target="../media/image252.png"/><Relationship Id="rId34" Type="http://schemas.openxmlformats.org/officeDocument/2006/relationships/customXml" Target="../ink/ink221.xml"/><Relationship Id="rId55" Type="http://schemas.openxmlformats.org/officeDocument/2006/relationships/image" Target="../media/image225.png"/><Relationship Id="rId76" Type="http://schemas.openxmlformats.org/officeDocument/2006/relationships/customXml" Target="../ink/ink242.xml"/><Relationship Id="rId97" Type="http://schemas.openxmlformats.org/officeDocument/2006/relationships/image" Target="../media/image246.png"/><Relationship Id="rId120" Type="http://schemas.openxmlformats.org/officeDocument/2006/relationships/customXml" Target="../ink/ink264.xml"/><Relationship Id="rId141" Type="http://schemas.openxmlformats.org/officeDocument/2006/relationships/image" Target="../media/image268.png"/><Relationship Id="rId7" Type="http://schemas.openxmlformats.org/officeDocument/2006/relationships/image" Target="../media/image201.png"/><Relationship Id="rId162" Type="http://schemas.openxmlformats.org/officeDocument/2006/relationships/customXml" Target="../ink/ink285.xml"/><Relationship Id="rId183" Type="http://schemas.openxmlformats.org/officeDocument/2006/relationships/image" Target="../media/image289.png"/><Relationship Id="rId218" Type="http://schemas.openxmlformats.org/officeDocument/2006/relationships/customXml" Target="../ink/ink313.xml"/><Relationship Id="rId24" Type="http://schemas.openxmlformats.org/officeDocument/2006/relationships/customXml" Target="../ink/ink216.xml"/><Relationship Id="rId45" Type="http://schemas.openxmlformats.org/officeDocument/2006/relationships/image" Target="../media/image220.png"/><Relationship Id="rId66" Type="http://schemas.openxmlformats.org/officeDocument/2006/relationships/customXml" Target="../ink/ink237.xml"/><Relationship Id="rId87" Type="http://schemas.openxmlformats.org/officeDocument/2006/relationships/image" Target="../media/image241.png"/><Relationship Id="rId110" Type="http://schemas.openxmlformats.org/officeDocument/2006/relationships/customXml" Target="../ink/ink259.xml"/><Relationship Id="rId131" Type="http://schemas.openxmlformats.org/officeDocument/2006/relationships/image" Target="../media/image263.png"/><Relationship Id="rId152" Type="http://schemas.openxmlformats.org/officeDocument/2006/relationships/customXml" Target="../ink/ink280.xml"/><Relationship Id="rId173" Type="http://schemas.openxmlformats.org/officeDocument/2006/relationships/image" Target="../media/image284.png"/><Relationship Id="rId194" Type="http://schemas.openxmlformats.org/officeDocument/2006/relationships/customXml" Target="../ink/ink301.xml"/><Relationship Id="rId208" Type="http://schemas.openxmlformats.org/officeDocument/2006/relationships/customXml" Target="../ink/ink308.xml"/><Relationship Id="rId229" Type="http://schemas.openxmlformats.org/officeDocument/2006/relationships/image" Target="../media/image312.png"/><Relationship Id="rId14" Type="http://schemas.openxmlformats.org/officeDocument/2006/relationships/customXml" Target="../ink/ink211.xml"/><Relationship Id="rId35" Type="http://schemas.openxmlformats.org/officeDocument/2006/relationships/image" Target="../media/image215.png"/><Relationship Id="rId56" Type="http://schemas.openxmlformats.org/officeDocument/2006/relationships/customXml" Target="../ink/ink232.xml"/><Relationship Id="rId77" Type="http://schemas.openxmlformats.org/officeDocument/2006/relationships/image" Target="../media/image236.png"/><Relationship Id="rId100" Type="http://schemas.openxmlformats.org/officeDocument/2006/relationships/customXml" Target="../ink/ink254.xml"/><Relationship Id="rId8" Type="http://schemas.openxmlformats.org/officeDocument/2006/relationships/customXml" Target="../ink/ink208.xml"/><Relationship Id="rId98" Type="http://schemas.openxmlformats.org/officeDocument/2006/relationships/customXml" Target="../ink/ink253.xml"/><Relationship Id="rId121" Type="http://schemas.openxmlformats.org/officeDocument/2006/relationships/image" Target="../media/image258.png"/><Relationship Id="rId142" Type="http://schemas.openxmlformats.org/officeDocument/2006/relationships/customXml" Target="../ink/ink275.xml"/><Relationship Id="rId163" Type="http://schemas.openxmlformats.org/officeDocument/2006/relationships/image" Target="../media/image279.png"/><Relationship Id="rId184" Type="http://schemas.openxmlformats.org/officeDocument/2006/relationships/customXml" Target="../ink/ink296.xml"/><Relationship Id="rId219" Type="http://schemas.openxmlformats.org/officeDocument/2006/relationships/image" Target="../media/image307.png"/><Relationship Id="rId230" Type="http://schemas.openxmlformats.org/officeDocument/2006/relationships/customXml" Target="../ink/ink319.xml"/><Relationship Id="rId25" Type="http://schemas.openxmlformats.org/officeDocument/2006/relationships/image" Target="../media/image210.png"/><Relationship Id="rId46" Type="http://schemas.openxmlformats.org/officeDocument/2006/relationships/customXml" Target="../ink/ink227.xml"/><Relationship Id="rId67" Type="http://schemas.openxmlformats.org/officeDocument/2006/relationships/image" Target="../media/image231.png"/><Relationship Id="rId88" Type="http://schemas.openxmlformats.org/officeDocument/2006/relationships/customXml" Target="../ink/ink248.xml"/><Relationship Id="rId111" Type="http://schemas.openxmlformats.org/officeDocument/2006/relationships/image" Target="../media/image253.png"/><Relationship Id="rId132" Type="http://schemas.openxmlformats.org/officeDocument/2006/relationships/customXml" Target="../ink/ink270.xml"/><Relationship Id="rId153" Type="http://schemas.openxmlformats.org/officeDocument/2006/relationships/image" Target="../media/image274.png"/><Relationship Id="rId174" Type="http://schemas.openxmlformats.org/officeDocument/2006/relationships/customXml" Target="../ink/ink291.xml"/><Relationship Id="rId195" Type="http://schemas.openxmlformats.org/officeDocument/2006/relationships/image" Target="../media/image295.png"/><Relationship Id="rId209" Type="http://schemas.openxmlformats.org/officeDocument/2006/relationships/image" Target="../media/image302.png"/><Relationship Id="rId190" Type="http://schemas.openxmlformats.org/officeDocument/2006/relationships/customXml" Target="../ink/ink299.xml"/><Relationship Id="rId204" Type="http://schemas.openxmlformats.org/officeDocument/2006/relationships/customXml" Target="../ink/ink306.xml"/><Relationship Id="rId220" Type="http://schemas.openxmlformats.org/officeDocument/2006/relationships/customXml" Target="../ink/ink314.xml"/><Relationship Id="rId225" Type="http://schemas.openxmlformats.org/officeDocument/2006/relationships/image" Target="../media/image310.png"/><Relationship Id="rId15" Type="http://schemas.openxmlformats.org/officeDocument/2006/relationships/image" Target="../media/image205.png"/><Relationship Id="rId36" Type="http://schemas.openxmlformats.org/officeDocument/2006/relationships/customXml" Target="../ink/ink222.xml"/><Relationship Id="rId57" Type="http://schemas.openxmlformats.org/officeDocument/2006/relationships/image" Target="../media/image226.png"/><Relationship Id="rId106" Type="http://schemas.openxmlformats.org/officeDocument/2006/relationships/customXml" Target="../ink/ink257.xml"/><Relationship Id="rId127" Type="http://schemas.openxmlformats.org/officeDocument/2006/relationships/image" Target="../media/image261.png"/><Relationship Id="rId10" Type="http://schemas.openxmlformats.org/officeDocument/2006/relationships/customXml" Target="../ink/ink209.xml"/><Relationship Id="rId31" Type="http://schemas.openxmlformats.org/officeDocument/2006/relationships/image" Target="../media/image213.png"/><Relationship Id="rId52" Type="http://schemas.openxmlformats.org/officeDocument/2006/relationships/customXml" Target="../ink/ink230.xml"/><Relationship Id="rId73" Type="http://schemas.openxmlformats.org/officeDocument/2006/relationships/image" Target="../media/image234.png"/><Relationship Id="rId78" Type="http://schemas.openxmlformats.org/officeDocument/2006/relationships/customXml" Target="../ink/ink243.xml"/><Relationship Id="rId94" Type="http://schemas.openxmlformats.org/officeDocument/2006/relationships/customXml" Target="../ink/ink251.xml"/><Relationship Id="rId99" Type="http://schemas.openxmlformats.org/officeDocument/2006/relationships/image" Target="../media/image247.png"/><Relationship Id="rId101" Type="http://schemas.openxmlformats.org/officeDocument/2006/relationships/image" Target="../media/image248.png"/><Relationship Id="rId122" Type="http://schemas.openxmlformats.org/officeDocument/2006/relationships/customXml" Target="../ink/ink265.xml"/><Relationship Id="rId143" Type="http://schemas.openxmlformats.org/officeDocument/2006/relationships/image" Target="../media/image269.png"/><Relationship Id="rId148" Type="http://schemas.openxmlformats.org/officeDocument/2006/relationships/customXml" Target="../ink/ink278.xml"/><Relationship Id="rId164" Type="http://schemas.openxmlformats.org/officeDocument/2006/relationships/customXml" Target="../ink/ink286.xml"/><Relationship Id="rId169" Type="http://schemas.openxmlformats.org/officeDocument/2006/relationships/image" Target="../media/image282.png"/><Relationship Id="rId185" Type="http://schemas.openxmlformats.org/officeDocument/2006/relationships/image" Target="../media/image290.png"/><Relationship Id="rId4" Type="http://schemas.openxmlformats.org/officeDocument/2006/relationships/customXml" Target="../ink/ink206.xml"/><Relationship Id="rId9" Type="http://schemas.openxmlformats.org/officeDocument/2006/relationships/image" Target="../media/image202.png"/><Relationship Id="rId180" Type="http://schemas.openxmlformats.org/officeDocument/2006/relationships/customXml" Target="../ink/ink294.xml"/><Relationship Id="rId210" Type="http://schemas.openxmlformats.org/officeDocument/2006/relationships/customXml" Target="../ink/ink309.xml"/><Relationship Id="rId215" Type="http://schemas.openxmlformats.org/officeDocument/2006/relationships/image" Target="../media/image305.png"/><Relationship Id="rId236" Type="http://schemas.openxmlformats.org/officeDocument/2006/relationships/customXml" Target="../ink/ink322.xml"/><Relationship Id="rId26" Type="http://schemas.openxmlformats.org/officeDocument/2006/relationships/customXml" Target="../ink/ink217.xml"/><Relationship Id="rId231" Type="http://schemas.openxmlformats.org/officeDocument/2006/relationships/image" Target="../media/image313.png"/><Relationship Id="rId47" Type="http://schemas.openxmlformats.org/officeDocument/2006/relationships/image" Target="../media/image221.png"/><Relationship Id="rId68" Type="http://schemas.openxmlformats.org/officeDocument/2006/relationships/customXml" Target="../ink/ink238.xml"/><Relationship Id="rId89" Type="http://schemas.openxmlformats.org/officeDocument/2006/relationships/image" Target="../media/image242.png"/><Relationship Id="rId112" Type="http://schemas.openxmlformats.org/officeDocument/2006/relationships/customXml" Target="../ink/ink260.xml"/><Relationship Id="rId133" Type="http://schemas.openxmlformats.org/officeDocument/2006/relationships/image" Target="../media/image264.png"/><Relationship Id="rId154" Type="http://schemas.openxmlformats.org/officeDocument/2006/relationships/customXml" Target="../ink/ink281.xml"/><Relationship Id="rId175" Type="http://schemas.openxmlformats.org/officeDocument/2006/relationships/image" Target="../media/image285.png"/><Relationship Id="rId196" Type="http://schemas.openxmlformats.org/officeDocument/2006/relationships/customXml" Target="../ink/ink302.xml"/><Relationship Id="rId200" Type="http://schemas.openxmlformats.org/officeDocument/2006/relationships/customXml" Target="../ink/ink304.xml"/><Relationship Id="rId16" Type="http://schemas.openxmlformats.org/officeDocument/2006/relationships/customXml" Target="../ink/ink212.xml"/><Relationship Id="rId221" Type="http://schemas.openxmlformats.org/officeDocument/2006/relationships/image" Target="../media/image308.png"/><Relationship Id="rId37" Type="http://schemas.openxmlformats.org/officeDocument/2006/relationships/image" Target="../media/image216.png"/><Relationship Id="rId58" Type="http://schemas.openxmlformats.org/officeDocument/2006/relationships/customXml" Target="../ink/ink233.xml"/><Relationship Id="rId79" Type="http://schemas.openxmlformats.org/officeDocument/2006/relationships/image" Target="../media/image237.png"/><Relationship Id="rId102" Type="http://schemas.openxmlformats.org/officeDocument/2006/relationships/customXml" Target="../ink/ink255.xml"/><Relationship Id="rId123" Type="http://schemas.openxmlformats.org/officeDocument/2006/relationships/image" Target="../media/image259.png"/><Relationship Id="rId144" Type="http://schemas.openxmlformats.org/officeDocument/2006/relationships/customXml" Target="../ink/ink276.xml"/><Relationship Id="rId90" Type="http://schemas.openxmlformats.org/officeDocument/2006/relationships/customXml" Target="../ink/ink249.xml"/><Relationship Id="rId165" Type="http://schemas.openxmlformats.org/officeDocument/2006/relationships/image" Target="../media/image280.png"/><Relationship Id="rId186" Type="http://schemas.openxmlformats.org/officeDocument/2006/relationships/customXml" Target="../ink/ink297.xml"/><Relationship Id="rId211" Type="http://schemas.openxmlformats.org/officeDocument/2006/relationships/image" Target="../media/image303.png"/><Relationship Id="rId232" Type="http://schemas.openxmlformats.org/officeDocument/2006/relationships/customXml" Target="../ink/ink320.xml"/><Relationship Id="rId27" Type="http://schemas.openxmlformats.org/officeDocument/2006/relationships/image" Target="../media/image211.png"/><Relationship Id="rId48" Type="http://schemas.openxmlformats.org/officeDocument/2006/relationships/customXml" Target="../ink/ink228.xml"/><Relationship Id="rId69" Type="http://schemas.openxmlformats.org/officeDocument/2006/relationships/image" Target="../media/image232.png"/><Relationship Id="rId113" Type="http://schemas.openxmlformats.org/officeDocument/2006/relationships/image" Target="../media/image254.png"/><Relationship Id="rId134" Type="http://schemas.openxmlformats.org/officeDocument/2006/relationships/customXml" Target="../ink/ink271.xml"/><Relationship Id="rId80" Type="http://schemas.openxmlformats.org/officeDocument/2006/relationships/customXml" Target="../ink/ink244.xml"/><Relationship Id="rId155" Type="http://schemas.openxmlformats.org/officeDocument/2006/relationships/image" Target="../media/image275.png"/><Relationship Id="rId176" Type="http://schemas.openxmlformats.org/officeDocument/2006/relationships/customXml" Target="../ink/ink292.xml"/><Relationship Id="rId197" Type="http://schemas.openxmlformats.org/officeDocument/2006/relationships/image" Target="../media/image296.png"/><Relationship Id="rId201" Type="http://schemas.openxmlformats.org/officeDocument/2006/relationships/image" Target="../media/image298.png"/><Relationship Id="rId222" Type="http://schemas.openxmlformats.org/officeDocument/2006/relationships/customXml" Target="../ink/ink315.xml"/><Relationship Id="rId17" Type="http://schemas.openxmlformats.org/officeDocument/2006/relationships/image" Target="../media/image206.png"/><Relationship Id="rId38" Type="http://schemas.openxmlformats.org/officeDocument/2006/relationships/customXml" Target="../ink/ink223.xml"/><Relationship Id="rId59" Type="http://schemas.openxmlformats.org/officeDocument/2006/relationships/image" Target="../media/image227.png"/><Relationship Id="rId103" Type="http://schemas.openxmlformats.org/officeDocument/2006/relationships/image" Target="../media/image249.png"/><Relationship Id="rId124" Type="http://schemas.openxmlformats.org/officeDocument/2006/relationships/customXml" Target="../ink/ink266.xml"/><Relationship Id="rId70" Type="http://schemas.openxmlformats.org/officeDocument/2006/relationships/customXml" Target="../ink/ink239.xml"/><Relationship Id="rId91" Type="http://schemas.openxmlformats.org/officeDocument/2006/relationships/image" Target="../media/image243.png"/><Relationship Id="rId145" Type="http://schemas.openxmlformats.org/officeDocument/2006/relationships/image" Target="../media/image270.png"/><Relationship Id="rId166" Type="http://schemas.openxmlformats.org/officeDocument/2006/relationships/customXml" Target="../ink/ink287.xml"/><Relationship Id="rId187" Type="http://schemas.openxmlformats.org/officeDocument/2006/relationships/image" Target="../media/image291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310.xml"/><Relationship Id="rId233" Type="http://schemas.openxmlformats.org/officeDocument/2006/relationships/image" Target="../media/image314.png"/><Relationship Id="rId28" Type="http://schemas.openxmlformats.org/officeDocument/2006/relationships/customXml" Target="../ink/ink218.xml"/><Relationship Id="rId49" Type="http://schemas.openxmlformats.org/officeDocument/2006/relationships/image" Target="../media/image222.png"/><Relationship Id="rId114" Type="http://schemas.openxmlformats.org/officeDocument/2006/relationships/customXml" Target="../ink/ink261.xml"/><Relationship Id="rId60" Type="http://schemas.openxmlformats.org/officeDocument/2006/relationships/customXml" Target="../ink/ink234.xml"/><Relationship Id="rId81" Type="http://schemas.openxmlformats.org/officeDocument/2006/relationships/image" Target="../media/image238.png"/><Relationship Id="rId135" Type="http://schemas.openxmlformats.org/officeDocument/2006/relationships/image" Target="../media/image265.png"/><Relationship Id="rId156" Type="http://schemas.openxmlformats.org/officeDocument/2006/relationships/customXml" Target="../ink/ink282.xml"/><Relationship Id="rId177" Type="http://schemas.openxmlformats.org/officeDocument/2006/relationships/image" Target="../media/image286.png"/><Relationship Id="rId198" Type="http://schemas.openxmlformats.org/officeDocument/2006/relationships/customXml" Target="../ink/ink303.xml"/><Relationship Id="rId202" Type="http://schemas.openxmlformats.org/officeDocument/2006/relationships/customXml" Target="../ink/ink305.xml"/><Relationship Id="rId223" Type="http://schemas.openxmlformats.org/officeDocument/2006/relationships/image" Target="../media/image309.png"/><Relationship Id="rId18" Type="http://schemas.openxmlformats.org/officeDocument/2006/relationships/customXml" Target="../ink/ink213.xml"/><Relationship Id="rId39" Type="http://schemas.openxmlformats.org/officeDocument/2006/relationships/image" Target="../media/image217.png"/><Relationship Id="rId50" Type="http://schemas.openxmlformats.org/officeDocument/2006/relationships/customXml" Target="../ink/ink229.xml"/><Relationship Id="rId104" Type="http://schemas.openxmlformats.org/officeDocument/2006/relationships/customXml" Target="../ink/ink256.xml"/><Relationship Id="rId125" Type="http://schemas.openxmlformats.org/officeDocument/2006/relationships/image" Target="../media/image260.png"/><Relationship Id="rId146" Type="http://schemas.openxmlformats.org/officeDocument/2006/relationships/customXml" Target="../ink/ink277.xml"/><Relationship Id="rId167" Type="http://schemas.openxmlformats.org/officeDocument/2006/relationships/image" Target="../media/image281.png"/><Relationship Id="rId188" Type="http://schemas.openxmlformats.org/officeDocument/2006/relationships/customXml" Target="../ink/ink298.xml"/><Relationship Id="rId71" Type="http://schemas.openxmlformats.org/officeDocument/2006/relationships/image" Target="../media/image233.png"/><Relationship Id="rId92" Type="http://schemas.openxmlformats.org/officeDocument/2006/relationships/customXml" Target="../ink/ink250.xml"/><Relationship Id="rId213" Type="http://schemas.openxmlformats.org/officeDocument/2006/relationships/image" Target="../media/image304.png"/><Relationship Id="rId234" Type="http://schemas.openxmlformats.org/officeDocument/2006/relationships/customXml" Target="../ink/ink321.xml"/><Relationship Id="rId2" Type="http://schemas.openxmlformats.org/officeDocument/2006/relationships/customXml" Target="../ink/ink205.xml"/><Relationship Id="rId29" Type="http://schemas.openxmlformats.org/officeDocument/2006/relationships/image" Target="../media/image212.png"/><Relationship Id="rId40" Type="http://schemas.openxmlformats.org/officeDocument/2006/relationships/customXml" Target="../ink/ink224.xml"/><Relationship Id="rId115" Type="http://schemas.openxmlformats.org/officeDocument/2006/relationships/image" Target="../media/image255.png"/><Relationship Id="rId136" Type="http://schemas.openxmlformats.org/officeDocument/2006/relationships/customXml" Target="../ink/ink272.xml"/><Relationship Id="rId157" Type="http://schemas.openxmlformats.org/officeDocument/2006/relationships/image" Target="../media/image276.png"/><Relationship Id="rId178" Type="http://schemas.openxmlformats.org/officeDocument/2006/relationships/customXml" Target="../ink/ink293.xml"/><Relationship Id="rId61" Type="http://schemas.openxmlformats.org/officeDocument/2006/relationships/image" Target="../media/image228.png"/><Relationship Id="rId82" Type="http://schemas.openxmlformats.org/officeDocument/2006/relationships/customXml" Target="../ink/ink245.xml"/><Relationship Id="rId199" Type="http://schemas.openxmlformats.org/officeDocument/2006/relationships/image" Target="../media/image297.png"/><Relationship Id="rId203" Type="http://schemas.openxmlformats.org/officeDocument/2006/relationships/image" Target="../media/image299.png"/><Relationship Id="rId19" Type="http://schemas.openxmlformats.org/officeDocument/2006/relationships/image" Target="../media/image207.png"/><Relationship Id="rId224" Type="http://schemas.openxmlformats.org/officeDocument/2006/relationships/customXml" Target="../ink/ink316.xml"/><Relationship Id="rId30" Type="http://schemas.openxmlformats.org/officeDocument/2006/relationships/customXml" Target="../ink/ink219.xml"/><Relationship Id="rId105" Type="http://schemas.openxmlformats.org/officeDocument/2006/relationships/image" Target="../media/image250.png"/><Relationship Id="rId126" Type="http://schemas.openxmlformats.org/officeDocument/2006/relationships/customXml" Target="../ink/ink267.xml"/><Relationship Id="rId147" Type="http://schemas.openxmlformats.org/officeDocument/2006/relationships/image" Target="../media/image271.png"/><Relationship Id="rId168" Type="http://schemas.openxmlformats.org/officeDocument/2006/relationships/customXml" Target="../ink/ink288.xml"/><Relationship Id="rId51" Type="http://schemas.openxmlformats.org/officeDocument/2006/relationships/image" Target="../media/image223.png"/><Relationship Id="rId72" Type="http://schemas.openxmlformats.org/officeDocument/2006/relationships/customXml" Target="../ink/ink240.xml"/><Relationship Id="rId93" Type="http://schemas.openxmlformats.org/officeDocument/2006/relationships/image" Target="../media/image244.png"/><Relationship Id="rId189" Type="http://schemas.openxmlformats.org/officeDocument/2006/relationships/image" Target="../media/image292.png"/><Relationship Id="rId3" Type="http://schemas.openxmlformats.org/officeDocument/2006/relationships/image" Target="../media/image199.png"/><Relationship Id="rId214" Type="http://schemas.openxmlformats.org/officeDocument/2006/relationships/customXml" Target="../ink/ink311.xml"/><Relationship Id="rId235" Type="http://schemas.openxmlformats.org/officeDocument/2006/relationships/image" Target="../media/image315.png"/><Relationship Id="rId116" Type="http://schemas.openxmlformats.org/officeDocument/2006/relationships/customXml" Target="../ink/ink262.xml"/><Relationship Id="rId137" Type="http://schemas.openxmlformats.org/officeDocument/2006/relationships/image" Target="../media/image266.png"/><Relationship Id="rId158" Type="http://schemas.openxmlformats.org/officeDocument/2006/relationships/customXml" Target="../ink/ink283.xml"/><Relationship Id="rId20" Type="http://schemas.openxmlformats.org/officeDocument/2006/relationships/customXml" Target="../ink/ink214.xml"/><Relationship Id="rId41" Type="http://schemas.openxmlformats.org/officeDocument/2006/relationships/image" Target="../media/image218.png"/><Relationship Id="rId62" Type="http://schemas.openxmlformats.org/officeDocument/2006/relationships/customXml" Target="../ink/ink235.xml"/><Relationship Id="rId83" Type="http://schemas.openxmlformats.org/officeDocument/2006/relationships/image" Target="../media/image239.png"/><Relationship Id="rId179" Type="http://schemas.openxmlformats.org/officeDocument/2006/relationships/image" Target="../media/image28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8.png"/><Relationship Id="rId2" Type="http://schemas.openxmlformats.org/officeDocument/2006/relationships/image" Target="../media/image3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customXml" Target="../ink/ink32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632" y="609601"/>
            <a:ext cx="11318790" cy="2254625"/>
          </a:xfrm>
        </p:spPr>
        <p:txBody>
          <a:bodyPr/>
          <a:lstStyle/>
          <a:p>
            <a:r>
              <a:rPr lang="en-US" sz="4400" dirty="0"/>
              <a:t>Taylor series in numerical computations </a:t>
            </a:r>
            <a:r>
              <a:rPr lang="en-US" sz="4000" dirty="0"/>
              <a:t>(review) </a:t>
            </a:r>
            <a:br>
              <a:rPr lang="en-US" sz="4000" dirty="0"/>
            </a:br>
            <a:r>
              <a:rPr lang="en-US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849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A3314-F857-1640-8E75-488760496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Compute exp(1.1) 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C0F7E-506B-CE46-B615-8134E1995C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1: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D570D09-7C35-F541-A5FD-B2B79B26BD56}"/>
                  </a:ext>
                </a:extLst>
              </p14:cNvPr>
              <p14:cNvContentPartPr/>
              <p14:nvPr/>
            </p14:nvContentPartPr>
            <p14:xfrm>
              <a:off x="2289960" y="3201664"/>
              <a:ext cx="667080" cy="560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D570D09-7C35-F541-A5FD-B2B79B26BD5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82400" y="3194104"/>
                <a:ext cx="682200" cy="57528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9BC8F3CC-6396-304E-B8C6-B33A56AB1BC6}"/>
              </a:ext>
            </a:extLst>
          </p:cNvPr>
          <p:cNvGrpSpPr/>
          <p:nvPr/>
        </p:nvGrpSpPr>
        <p:grpSpPr>
          <a:xfrm>
            <a:off x="2782440" y="2733304"/>
            <a:ext cx="552240" cy="345240"/>
            <a:chOff x="2782440" y="2733304"/>
            <a:chExt cx="552240" cy="34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A1E262A-1075-DF4A-BA8B-AD84C1AFE47C}"/>
                    </a:ext>
                  </a:extLst>
                </p14:cNvPr>
                <p14:cNvContentPartPr/>
                <p14:nvPr/>
              </p14:nvContentPartPr>
              <p14:xfrm>
                <a:off x="2782440" y="2771824"/>
                <a:ext cx="273960" cy="2314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A1E262A-1075-DF4A-BA8B-AD84C1AFE47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774880" y="2764264"/>
                  <a:ext cx="2890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C430D3A-132F-714F-B00E-0C3C19B6A94E}"/>
                    </a:ext>
                  </a:extLst>
                </p14:cNvPr>
                <p14:cNvContentPartPr/>
                <p14:nvPr/>
              </p14:nvContentPartPr>
              <p14:xfrm>
                <a:off x="3112560" y="2956864"/>
                <a:ext cx="65520" cy="1216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C430D3A-132F-714F-B00E-0C3C19B6A94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105000" y="2949304"/>
                  <a:ext cx="806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7BF07B2-5985-E046-9099-810D1FE7880A}"/>
                    </a:ext>
                  </a:extLst>
                </p14:cNvPr>
                <p14:cNvContentPartPr/>
                <p14:nvPr/>
              </p14:nvContentPartPr>
              <p14:xfrm>
                <a:off x="3295440" y="2733304"/>
                <a:ext cx="39240" cy="2775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7BF07B2-5985-E046-9099-810D1FE7880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287949" y="2725754"/>
                  <a:ext cx="54223" cy="2926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74300CA-3B21-764A-B8D5-EB7DBA07D1D8}"/>
                    </a:ext>
                  </a:extLst>
                </p14:cNvPr>
                <p14:cNvContentPartPr/>
                <p14:nvPr/>
              </p14:nvContentPartPr>
              <p14:xfrm>
                <a:off x="3089520" y="3003304"/>
                <a:ext cx="105480" cy="691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74300CA-3B21-764A-B8D5-EB7DBA07D1D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081986" y="2995744"/>
                  <a:ext cx="120549" cy="84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25E7758-D0C0-7142-A2C6-9FD0686881A3}"/>
                  </a:ext>
                </a:extLst>
              </p14:cNvPr>
              <p14:cNvContentPartPr/>
              <p14:nvPr/>
            </p14:nvContentPartPr>
            <p14:xfrm>
              <a:off x="2110680" y="3926344"/>
              <a:ext cx="1153080" cy="360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25E7758-D0C0-7142-A2C6-9FD0686881A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103118" y="3918784"/>
                <a:ext cx="1168205" cy="51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3" name="Group 142">
            <a:extLst>
              <a:ext uri="{FF2B5EF4-FFF2-40B4-BE49-F238E27FC236}">
                <a16:creationId xmlns:a16="http://schemas.microsoft.com/office/drawing/2014/main" id="{F57C81F8-801F-CB4B-9CBA-1C768E7EE485}"/>
              </a:ext>
            </a:extLst>
          </p:cNvPr>
          <p:cNvGrpSpPr/>
          <p:nvPr/>
        </p:nvGrpSpPr>
        <p:grpSpPr>
          <a:xfrm>
            <a:off x="1272240" y="3696304"/>
            <a:ext cx="2543760" cy="1272600"/>
            <a:chOff x="1272240" y="3696304"/>
            <a:chExt cx="2543760" cy="127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E15EA3C-F92E-FC47-9991-1742A833F59C}"/>
                    </a:ext>
                  </a:extLst>
                </p14:cNvPr>
                <p14:cNvContentPartPr/>
                <p14:nvPr/>
              </p14:nvContentPartPr>
              <p14:xfrm>
                <a:off x="1303560" y="3696304"/>
                <a:ext cx="593640" cy="6944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E15EA3C-F92E-FC47-9991-1742A833F59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288080" y="3680824"/>
                  <a:ext cx="624240" cy="72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4F7CE82-584F-B94D-A3F2-1E83A3E8FBB0}"/>
                    </a:ext>
                  </a:extLst>
                </p14:cNvPr>
                <p14:cNvContentPartPr/>
                <p14:nvPr/>
              </p14:nvContentPartPr>
              <p14:xfrm>
                <a:off x="1575720" y="3715024"/>
                <a:ext cx="321480" cy="950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4F7CE82-584F-B94D-A3F2-1E83A3E8FBB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560240" y="3699602"/>
                  <a:ext cx="352080" cy="1255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C0A69B80-5AA6-9046-85BF-3EFEA0B6DF3C}"/>
                    </a:ext>
                  </a:extLst>
                </p14:cNvPr>
                <p14:cNvContentPartPr/>
                <p14:nvPr/>
              </p14:nvContentPartPr>
              <p14:xfrm>
                <a:off x="1272240" y="4500184"/>
                <a:ext cx="172080" cy="1638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C0A69B80-5AA6-9046-85BF-3EFEA0B6DF3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256760" y="4484704"/>
                  <a:ext cx="2026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4DFE2978-6E59-514E-8F67-6EF438DB9AB8}"/>
                    </a:ext>
                  </a:extLst>
                </p14:cNvPr>
                <p14:cNvContentPartPr/>
                <p14:nvPr/>
              </p14:nvContentPartPr>
              <p14:xfrm>
                <a:off x="1507680" y="4455184"/>
                <a:ext cx="113040" cy="1825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4DFE2978-6E59-514E-8F67-6EF438DB9AB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492200" y="4439704"/>
                  <a:ext cx="1436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3399D5B3-4229-534A-BC05-62F1138CD6DA}"/>
                    </a:ext>
                  </a:extLst>
                </p14:cNvPr>
                <p14:cNvContentPartPr/>
                <p14:nvPr/>
              </p14:nvContentPartPr>
              <p14:xfrm>
                <a:off x="1488240" y="4575064"/>
                <a:ext cx="106920" cy="262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3399D5B3-4229-534A-BC05-62F1138CD6D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472812" y="4559584"/>
                  <a:ext cx="137417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7F385DE3-BE0D-C24D-BD38-E74B65F1581E}"/>
                    </a:ext>
                  </a:extLst>
                </p14:cNvPr>
                <p14:cNvContentPartPr/>
                <p14:nvPr/>
              </p14:nvContentPartPr>
              <p14:xfrm>
                <a:off x="1672920" y="4435744"/>
                <a:ext cx="74880" cy="1360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7F385DE3-BE0D-C24D-BD38-E74B65F1581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657440" y="4420264"/>
                  <a:ext cx="1054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E64A7D49-09AE-174B-8913-C220E5730191}"/>
                    </a:ext>
                  </a:extLst>
                </p14:cNvPr>
                <p14:cNvContentPartPr/>
                <p14:nvPr/>
              </p14:nvContentPartPr>
              <p14:xfrm>
                <a:off x="1682640" y="4321984"/>
                <a:ext cx="232200" cy="1400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E64A7D49-09AE-174B-8913-C220E573019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667160" y="4306504"/>
                  <a:ext cx="2628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03231389-BE88-D04E-9022-7798D55BBAC2}"/>
                    </a:ext>
                  </a:extLst>
                </p14:cNvPr>
                <p14:cNvContentPartPr/>
                <p14:nvPr/>
              </p14:nvContentPartPr>
              <p14:xfrm>
                <a:off x="2313360" y="4233424"/>
                <a:ext cx="181440" cy="1987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03231389-BE88-D04E-9022-7798D55BBAC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297880" y="4217944"/>
                  <a:ext cx="21204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5F9F20C-8CA2-3F4A-8896-42F882903E58}"/>
                    </a:ext>
                  </a:extLst>
                </p14:cNvPr>
                <p14:cNvContentPartPr/>
                <p14:nvPr/>
              </p14:nvContentPartPr>
              <p14:xfrm>
                <a:off x="2469960" y="4250704"/>
                <a:ext cx="86400" cy="496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5F9F20C-8CA2-3F4A-8896-42F882903E5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454480" y="4235224"/>
                  <a:ext cx="1170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64A50013-B63F-4A48-88CD-9DFA6E495310}"/>
                    </a:ext>
                  </a:extLst>
                </p14:cNvPr>
                <p14:cNvContentPartPr/>
                <p14:nvPr/>
              </p14:nvContentPartPr>
              <p14:xfrm>
                <a:off x="2499840" y="4288504"/>
                <a:ext cx="151200" cy="756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64A50013-B63F-4A48-88CD-9DFA6E49531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484323" y="4272950"/>
                  <a:ext cx="181873" cy="1063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6996BE5D-BD85-1742-B067-B23F105387E3}"/>
                    </a:ext>
                  </a:extLst>
                </p14:cNvPr>
                <p14:cNvContentPartPr/>
                <p14:nvPr/>
              </p14:nvContentPartPr>
              <p14:xfrm>
                <a:off x="1877400" y="4873504"/>
                <a:ext cx="14400" cy="954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6996BE5D-BD85-1742-B067-B23F105387E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861920" y="4858024"/>
                  <a:ext cx="45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1E0BC664-47E0-6645-92D0-4ACB52B356BE}"/>
                    </a:ext>
                  </a:extLst>
                </p14:cNvPr>
                <p14:cNvContentPartPr/>
                <p14:nvPr/>
              </p14:nvContentPartPr>
              <p14:xfrm>
                <a:off x="1848960" y="4819864"/>
                <a:ext cx="190080" cy="1026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1E0BC664-47E0-6645-92D0-4ACB52B356B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833451" y="4804384"/>
                  <a:ext cx="220738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BB4BAD83-C97B-C940-AA51-E70D158DCCAD}"/>
                    </a:ext>
                  </a:extLst>
                </p14:cNvPr>
                <p14:cNvContentPartPr/>
                <p14:nvPr/>
              </p14:nvContentPartPr>
              <p14:xfrm>
                <a:off x="1916280" y="4881424"/>
                <a:ext cx="86760" cy="309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BB4BAD83-C97B-C940-AA51-E70D158DCCA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900800" y="4865944"/>
                  <a:ext cx="1173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6D49989-471B-844C-87CB-E8A3963AF43D}"/>
                    </a:ext>
                  </a:extLst>
                </p14:cNvPr>
                <p14:cNvContentPartPr/>
                <p14:nvPr/>
              </p14:nvContentPartPr>
              <p14:xfrm>
                <a:off x="2062080" y="4756504"/>
                <a:ext cx="140760" cy="856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6D49989-471B-844C-87CB-E8A3963AF43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046600" y="4741024"/>
                  <a:ext cx="1713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2859DB0A-FFC6-0C4E-9152-F6EF8FBF871A}"/>
                    </a:ext>
                  </a:extLst>
                </p14:cNvPr>
                <p14:cNvContentPartPr/>
                <p14:nvPr/>
              </p14:nvContentPartPr>
              <p14:xfrm>
                <a:off x="2207880" y="4717624"/>
                <a:ext cx="182880" cy="1062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2859DB0A-FFC6-0C4E-9152-F6EF8FBF871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192400" y="4702144"/>
                  <a:ext cx="2134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A97B378C-6CBB-164E-BFB7-3B85A65CE750}"/>
                    </a:ext>
                  </a:extLst>
                </p14:cNvPr>
                <p14:cNvContentPartPr/>
                <p14:nvPr/>
              </p14:nvContentPartPr>
              <p14:xfrm>
                <a:off x="2397600" y="4655344"/>
                <a:ext cx="213480" cy="921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A97B378C-6CBB-164E-BFB7-3B85A65CE75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382120" y="4639864"/>
                  <a:ext cx="2440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E015AB89-299B-4D4E-BB94-C435BCE7872E}"/>
                    </a:ext>
                  </a:extLst>
                </p14:cNvPr>
                <p14:cNvContentPartPr/>
                <p14:nvPr/>
              </p14:nvContentPartPr>
              <p14:xfrm>
                <a:off x="2665080" y="4536904"/>
                <a:ext cx="152640" cy="1479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E015AB89-299B-4D4E-BB94-C435BCE7872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649600" y="4521386"/>
                  <a:ext cx="183240" cy="1786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E31C441C-03AA-E04C-BBFB-0EF08CB51E5F}"/>
                    </a:ext>
                  </a:extLst>
                </p14:cNvPr>
                <p14:cNvContentPartPr/>
                <p14:nvPr/>
              </p14:nvContentPartPr>
              <p14:xfrm>
                <a:off x="2869560" y="4481104"/>
                <a:ext cx="157320" cy="1512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E31C441C-03AA-E04C-BBFB-0EF08CB51E5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854080" y="4465624"/>
                  <a:ext cx="1879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5ADCB120-C5DA-5E41-B6C2-54EEF8286607}"/>
                    </a:ext>
                  </a:extLst>
                </p14:cNvPr>
                <p14:cNvContentPartPr/>
                <p14:nvPr/>
              </p14:nvContentPartPr>
              <p14:xfrm>
                <a:off x="2889000" y="4541944"/>
                <a:ext cx="108720" cy="691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5ADCB120-C5DA-5E41-B6C2-54EEF828660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873520" y="4526383"/>
                  <a:ext cx="139320" cy="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1C7A4B71-EC79-E84D-97F9-F046F0749B68}"/>
                    </a:ext>
                  </a:extLst>
                </p14:cNvPr>
                <p14:cNvContentPartPr/>
                <p14:nvPr/>
              </p14:nvContentPartPr>
              <p14:xfrm>
                <a:off x="3044520" y="4309024"/>
                <a:ext cx="273240" cy="2253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1C7A4B71-EC79-E84D-97F9-F046F0749B6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029020" y="4293544"/>
                  <a:ext cx="3038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0269D945-1D61-874C-8B48-03D5CC894971}"/>
                    </a:ext>
                  </a:extLst>
                </p14:cNvPr>
                <p14:cNvContentPartPr/>
                <p14:nvPr/>
              </p14:nvContentPartPr>
              <p14:xfrm>
                <a:off x="3083400" y="4384624"/>
                <a:ext cx="88200" cy="806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0269D945-1D61-874C-8B48-03D5CC89497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067857" y="4369144"/>
                  <a:ext cx="118925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96C10266-E8D9-1948-A539-5B5FA0CD8C9E}"/>
                    </a:ext>
                  </a:extLst>
                </p14:cNvPr>
                <p14:cNvContentPartPr/>
                <p14:nvPr/>
              </p14:nvContentPartPr>
              <p14:xfrm>
                <a:off x="3247920" y="4106704"/>
                <a:ext cx="568080" cy="3837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96C10266-E8D9-1948-A539-5B5FA0CD8C9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232450" y="4091239"/>
                  <a:ext cx="598661" cy="4143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9946AE9D-3256-EE45-B0CB-5EDF36B03748}"/>
                    </a:ext>
                  </a:extLst>
                </p14:cNvPr>
                <p14:cNvContentPartPr/>
                <p14:nvPr/>
              </p14:nvContentPartPr>
              <p14:xfrm>
                <a:off x="2072160" y="4756504"/>
                <a:ext cx="140040" cy="1184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9946AE9D-3256-EE45-B0CB-5EDF36B0374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056680" y="4741024"/>
                  <a:ext cx="170640" cy="149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69C89B9-DF82-1147-AF6A-C46A08E4E643}"/>
                  </a:ext>
                </a:extLst>
              </p14:cNvPr>
              <p14:cNvContentPartPr/>
              <p14:nvPr/>
            </p14:nvContentPartPr>
            <p14:xfrm>
              <a:off x="8696520" y="4727344"/>
              <a:ext cx="360" cy="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69C89B9-DF82-1147-AF6A-C46A08E4E643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688960" y="4719784"/>
                <a:ext cx="15480" cy="1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2824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A3314-F857-1640-8E75-488760496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Compute exp(1.1) 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C0F7E-506B-CE46-B615-8134E1995C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1: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D570D09-7C35-F541-A5FD-B2B79B26BD56}"/>
                  </a:ext>
                </a:extLst>
              </p14:cNvPr>
              <p14:cNvContentPartPr/>
              <p14:nvPr/>
            </p14:nvContentPartPr>
            <p14:xfrm>
              <a:off x="2289960" y="3201664"/>
              <a:ext cx="667080" cy="560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D570D09-7C35-F541-A5FD-B2B79B26BD5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82400" y="3194104"/>
                <a:ext cx="682200" cy="57528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9BC8F3CC-6396-304E-B8C6-B33A56AB1BC6}"/>
              </a:ext>
            </a:extLst>
          </p:cNvPr>
          <p:cNvGrpSpPr/>
          <p:nvPr/>
        </p:nvGrpSpPr>
        <p:grpSpPr>
          <a:xfrm>
            <a:off x="2782440" y="2733304"/>
            <a:ext cx="552240" cy="345240"/>
            <a:chOff x="2782440" y="2733304"/>
            <a:chExt cx="552240" cy="34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A1E262A-1075-DF4A-BA8B-AD84C1AFE47C}"/>
                    </a:ext>
                  </a:extLst>
                </p14:cNvPr>
                <p14:cNvContentPartPr/>
                <p14:nvPr/>
              </p14:nvContentPartPr>
              <p14:xfrm>
                <a:off x="2782440" y="2771824"/>
                <a:ext cx="273960" cy="2314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A1E262A-1075-DF4A-BA8B-AD84C1AFE47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774880" y="2764264"/>
                  <a:ext cx="2890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C430D3A-132F-714F-B00E-0C3C19B6A94E}"/>
                    </a:ext>
                  </a:extLst>
                </p14:cNvPr>
                <p14:cNvContentPartPr/>
                <p14:nvPr/>
              </p14:nvContentPartPr>
              <p14:xfrm>
                <a:off x="3112560" y="2956864"/>
                <a:ext cx="65520" cy="1216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C430D3A-132F-714F-B00E-0C3C19B6A94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105000" y="2949304"/>
                  <a:ext cx="806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7BF07B2-5985-E046-9099-810D1FE7880A}"/>
                    </a:ext>
                  </a:extLst>
                </p14:cNvPr>
                <p14:cNvContentPartPr/>
                <p14:nvPr/>
              </p14:nvContentPartPr>
              <p14:xfrm>
                <a:off x="3295440" y="2733304"/>
                <a:ext cx="39240" cy="2775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7BF07B2-5985-E046-9099-810D1FE7880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287949" y="2725754"/>
                  <a:ext cx="54223" cy="2926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74300CA-3B21-764A-B8D5-EB7DBA07D1D8}"/>
                    </a:ext>
                  </a:extLst>
                </p14:cNvPr>
                <p14:cNvContentPartPr/>
                <p14:nvPr/>
              </p14:nvContentPartPr>
              <p14:xfrm>
                <a:off x="3089520" y="3003304"/>
                <a:ext cx="105480" cy="691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74300CA-3B21-764A-B8D5-EB7DBA07D1D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081986" y="2995744"/>
                  <a:ext cx="120549" cy="84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25E7758-D0C0-7142-A2C6-9FD0686881A3}"/>
                  </a:ext>
                </a:extLst>
              </p14:cNvPr>
              <p14:cNvContentPartPr/>
              <p14:nvPr/>
            </p14:nvContentPartPr>
            <p14:xfrm>
              <a:off x="2110680" y="3926344"/>
              <a:ext cx="1153080" cy="360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25E7758-D0C0-7142-A2C6-9FD0686881A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103118" y="3918784"/>
                <a:ext cx="1168205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C470808-AAE9-B543-90A5-E0E89113DAC3}"/>
                  </a:ext>
                </a:extLst>
              </p14:cNvPr>
              <p14:cNvContentPartPr/>
              <p14:nvPr/>
            </p14:nvContentPartPr>
            <p14:xfrm>
              <a:off x="7684560" y="5748664"/>
              <a:ext cx="36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C470808-AAE9-B543-90A5-E0E89113DAC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677000" y="5741104"/>
                <a:ext cx="15480" cy="15480"/>
              </a:xfrm>
              <a:prstGeom prst="rect">
                <a:avLst/>
              </a:prstGeom>
            </p:spPr>
          </p:pic>
        </mc:Fallback>
      </mc:AlternateContent>
      <p:grpSp>
        <p:nvGrpSpPr>
          <p:cNvPr id="67" name="Group 66">
            <a:extLst>
              <a:ext uri="{FF2B5EF4-FFF2-40B4-BE49-F238E27FC236}">
                <a16:creationId xmlns:a16="http://schemas.microsoft.com/office/drawing/2014/main" id="{4FCDCC79-EC11-594B-9F13-666C224C6D6B}"/>
              </a:ext>
            </a:extLst>
          </p:cNvPr>
          <p:cNvGrpSpPr/>
          <p:nvPr/>
        </p:nvGrpSpPr>
        <p:grpSpPr>
          <a:xfrm>
            <a:off x="3501720" y="2772184"/>
            <a:ext cx="5795640" cy="1742400"/>
            <a:chOff x="3501720" y="2772184"/>
            <a:chExt cx="5795640" cy="174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4D31EF6-C210-1E42-909C-F1F5EFC258AB}"/>
                    </a:ext>
                  </a:extLst>
                </p14:cNvPr>
                <p14:cNvContentPartPr/>
                <p14:nvPr/>
              </p14:nvContentPartPr>
              <p14:xfrm>
                <a:off x="3501720" y="2772184"/>
                <a:ext cx="5690520" cy="16894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4D31EF6-C210-1E42-909C-F1F5EFC258A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486240" y="2756704"/>
                  <a:ext cx="5721120" cy="172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6831A9B-F04F-3747-B794-8C37361C3C40}"/>
                    </a:ext>
                  </a:extLst>
                </p14:cNvPr>
                <p14:cNvContentPartPr/>
                <p14:nvPr/>
              </p14:nvContentPartPr>
              <p14:xfrm>
                <a:off x="9062640" y="4341064"/>
                <a:ext cx="234720" cy="1735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6831A9B-F04F-3747-B794-8C37361C3C4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047184" y="4325552"/>
                  <a:ext cx="265273" cy="20418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9FDDC7FD-558F-0540-A9F6-DD83491D4A68}"/>
              </a:ext>
            </a:extLst>
          </p:cNvPr>
          <p:cNvGrpSpPr/>
          <p:nvPr/>
        </p:nvGrpSpPr>
        <p:grpSpPr>
          <a:xfrm>
            <a:off x="4338720" y="2458624"/>
            <a:ext cx="633600" cy="179280"/>
            <a:chOff x="4338720" y="2458624"/>
            <a:chExt cx="633600" cy="17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76313E4-CE34-B84F-8514-4488D6AD6FD8}"/>
                    </a:ext>
                  </a:extLst>
                </p14:cNvPr>
                <p14:cNvContentPartPr/>
                <p14:nvPr/>
              </p14:nvContentPartPr>
              <p14:xfrm>
                <a:off x="4338720" y="2499664"/>
                <a:ext cx="147240" cy="1274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76313E4-CE34-B84F-8514-4488D6AD6FD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323240" y="2484184"/>
                  <a:ext cx="1778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29BFBD5-315F-3441-AA97-4D3319FA0290}"/>
                    </a:ext>
                  </a:extLst>
                </p14:cNvPr>
                <p14:cNvContentPartPr/>
                <p14:nvPr/>
              </p14:nvContentPartPr>
              <p14:xfrm>
                <a:off x="4579560" y="2458624"/>
                <a:ext cx="392760" cy="1792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29BFBD5-315F-3441-AA97-4D3319FA029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564080" y="2443113"/>
                  <a:ext cx="423360" cy="209942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C08C2B2D-BE56-BC41-AD8D-F4E7FA31CF49}"/>
                  </a:ext>
                </a:extLst>
              </p14:cNvPr>
              <p14:cNvContentPartPr/>
              <p14:nvPr/>
            </p14:nvContentPartPr>
            <p14:xfrm>
              <a:off x="5412960" y="2499664"/>
              <a:ext cx="130320" cy="9720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C08C2B2D-BE56-BC41-AD8D-F4E7FA31CF4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397480" y="2484184"/>
                <a:ext cx="16092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ABF80F28-526B-B141-8D74-EF69C19ECE7A}"/>
                  </a:ext>
                </a:extLst>
              </p14:cNvPr>
              <p14:cNvContentPartPr/>
              <p14:nvPr/>
            </p14:nvContentPartPr>
            <p14:xfrm>
              <a:off x="5686200" y="2512984"/>
              <a:ext cx="162000" cy="1299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ABF80F28-526B-B141-8D74-EF69C19ECE7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670720" y="2497504"/>
                <a:ext cx="19260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301FA0F6-EFDF-8D47-BAC9-8F91CDD00E81}"/>
                  </a:ext>
                </a:extLst>
              </p14:cNvPr>
              <p14:cNvContentPartPr/>
              <p14:nvPr/>
            </p14:nvContentPartPr>
            <p14:xfrm>
              <a:off x="5875200" y="2441344"/>
              <a:ext cx="43920" cy="1767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301FA0F6-EFDF-8D47-BAC9-8F91CDD00E8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859592" y="2425864"/>
                <a:ext cx="74773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4E98C155-F4EB-8C42-8B51-B02B4655E063}"/>
                  </a:ext>
                </a:extLst>
              </p14:cNvPr>
              <p14:cNvContentPartPr/>
              <p14:nvPr/>
            </p14:nvContentPartPr>
            <p14:xfrm>
              <a:off x="6021000" y="2509384"/>
              <a:ext cx="172440" cy="1321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4E98C155-F4EB-8C42-8B51-B02B4655E06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005520" y="2493904"/>
                <a:ext cx="203040" cy="16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" name="Group 101">
            <a:extLst>
              <a:ext uri="{FF2B5EF4-FFF2-40B4-BE49-F238E27FC236}">
                <a16:creationId xmlns:a16="http://schemas.microsoft.com/office/drawing/2014/main" id="{34D2A8E5-3FE3-1A4D-956B-3982ED0917F9}"/>
              </a:ext>
            </a:extLst>
          </p:cNvPr>
          <p:cNvGrpSpPr/>
          <p:nvPr/>
        </p:nvGrpSpPr>
        <p:grpSpPr>
          <a:xfrm>
            <a:off x="6420240" y="2493904"/>
            <a:ext cx="3264120" cy="1517040"/>
            <a:chOff x="6420240" y="2493904"/>
            <a:chExt cx="3264120" cy="151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CC3026D-C010-BE4A-8B14-5C10225E663E}"/>
                    </a:ext>
                  </a:extLst>
                </p14:cNvPr>
                <p14:cNvContentPartPr/>
                <p14:nvPr/>
              </p14:nvContentPartPr>
              <p14:xfrm>
                <a:off x="6420240" y="2493904"/>
                <a:ext cx="350640" cy="3204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CC3026D-C010-BE4A-8B14-5C10225E663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404760" y="2478424"/>
                  <a:ext cx="38124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90B97C9-0DA9-2E44-A379-EC131FB9D19D}"/>
                    </a:ext>
                  </a:extLst>
                </p14:cNvPr>
                <p14:cNvContentPartPr/>
                <p14:nvPr/>
              </p14:nvContentPartPr>
              <p14:xfrm>
                <a:off x="6760440" y="2519464"/>
                <a:ext cx="162720" cy="3236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90B97C9-0DA9-2E44-A379-EC131FB9D19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744926" y="2503984"/>
                  <a:ext cx="193388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AAAB094-7E35-B541-91A1-0665B96E8873}"/>
                    </a:ext>
                  </a:extLst>
                </p14:cNvPr>
                <p14:cNvContentPartPr/>
                <p14:nvPr/>
              </p14:nvContentPartPr>
              <p14:xfrm>
                <a:off x="6974640" y="2707744"/>
                <a:ext cx="98640" cy="1944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AAAB094-7E35-B541-91A1-0665B96E887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959160" y="2692264"/>
                  <a:ext cx="1292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D907BB1A-82B1-5B42-B4CC-1E8F68F5F249}"/>
                    </a:ext>
                  </a:extLst>
                </p14:cNvPr>
                <p14:cNvContentPartPr/>
                <p14:nvPr/>
              </p14:nvContentPartPr>
              <p14:xfrm>
                <a:off x="6926040" y="2856064"/>
                <a:ext cx="119520" cy="39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D907BB1A-82B1-5B42-B4CC-1E8F68F5F24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910560" y="2841874"/>
                  <a:ext cx="150120" cy="320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D2E5322D-6D61-6B48-9CC0-46E1CED265A6}"/>
                    </a:ext>
                  </a:extLst>
                </p14:cNvPr>
                <p14:cNvContentPartPr/>
                <p14:nvPr/>
              </p14:nvContentPartPr>
              <p14:xfrm>
                <a:off x="7134480" y="2801344"/>
                <a:ext cx="146160" cy="1612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D2E5322D-6D61-6B48-9CC0-46E1CED265A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119000" y="2785829"/>
                  <a:ext cx="176760" cy="1919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6F11556-8D9C-2046-A76A-78F8DD067F21}"/>
                    </a:ext>
                  </a:extLst>
                </p14:cNvPr>
                <p14:cNvContentPartPr/>
                <p14:nvPr/>
              </p14:nvContentPartPr>
              <p14:xfrm>
                <a:off x="7159320" y="2936344"/>
                <a:ext cx="172440" cy="1389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6F11556-8D9C-2046-A76A-78F8DD067F2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143840" y="2920864"/>
                  <a:ext cx="2030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1051083-707D-0649-950A-0201C9F93709}"/>
                    </a:ext>
                  </a:extLst>
                </p14:cNvPr>
                <p14:cNvContentPartPr/>
                <p14:nvPr/>
              </p14:nvContentPartPr>
              <p14:xfrm>
                <a:off x="7338240" y="2841664"/>
                <a:ext cx="214920" cy="3178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1051083-707D-0649-950A-0201C9F9370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322786" y="2826184"/>
                  <a:ext cx="245469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8FCAC7E3-5C85-D649-AE3C-45BF22550BF5}"/>
                    </a:ext>
                  </a:extLst>
                </p14:cNvPr>
                <p14:cNvContentPartPr/>
                <p14:nvPr/>
              </p14:nvContentPartPr>
              <p14:xfrm>
                <a:off x="7759440" y="3064144"/>
                <a:ext cx="149400" cy="2901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8FCAC7E3-5C85-D649-AE3C-45BF22550BF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743960" y="3048683"/>
                  <a:ext cx="180000" cy="3207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794E561-56FD-1348-A085-DE37E58C0553}"/>
                    </a:ext>
                  </a:extLst>
                </p14:cNvPr>
                <p14:cNvContentPartPr/>
                <p14:nvPr/>
              </p14:nvContentPartPr>
              <p14:xfrm>
                <a:off x="7733160" y="3083584"/>
                <a:ext cx="338760" cy="414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794E561-56FD-1348-A085-DE37E58C055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717664" y="3068104"/>
                  <a:ext cx="369393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1F2BEB6-8426-9241-923D-45019CFCE0EA}"/>
                    </a:ext>
                  </a:extLst>
                </p14:cNvPr>
                <p14:cNvContentPartPr/>
                <p14:nvPr/>
              </p14:nvContentPartPr>
              <p14:xfrm>
                <a:off x="7863480" y="3211384"/>
                <a:ext cx="181080" cy="1807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1F2BEB6-8426-9241-923D-45019CFCE0E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847969" y="3195904"/>
                  <a:ext cx="211741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990C734-D2C5-084D-B5EB-28D0D7F82E4F}"/>
                    </a:ext>
                  </a:extLst>
                </p14:cNvPr>
                <p14:cNvContentPartPr/>
                <p14:nvPr/>
              </p14:nvContentPartPr>
              <p14:xfrm>
                <a:off x="7922520" y="3295624"/>
                <a:ext cx="62280" cy="392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990C734-D2C5-084D-B5EB-28D0D7F82E4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907129" y="3280285"/>
                  <a:ext cx="92704" cy="695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5B63BEA4-6ECB-DA4B-80BC-DE1D6B53A5BC}"/>
                    </a:ext>
                  </a:extLst>
                </p14:cNvPr>
                <p14:cNvContentPartPr/>
                <p14:nvPr/>
              </p14:nvContentPartPr>
              <p14:xfrm>
                <a:off x="7989480" y="3316864"/>
                <a:ext cx="208800" cy="2437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5B63BEA4-6ECB-DA4B-80BC-DE1D6B53A5B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974000" y="3301361"/>
                  <a:ext cx="239400" cy="2743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A17C1A0-9D21-6142-97C4-D4D3ACBA67A8}"/>
                    </a:ext>
                  </a:extLst>
                </p14:cNvPr>
                <p14:cNvContentPartPr/>
                <p14:nvPr/>
              </p14:nvContentPartPr>
              <p14:xfrm>
                <a:off x="8219880" y="3298864"/>
                <a:ext cx="249480" cy="2347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A17C1A0-9D21-6142-97C4-D4D3ACBA67A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204400" y="3283384"/>
                  <a:ext cx="28008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10E8F5D3-2342-B940-AB37-5595CB6F2C5D}"/>
                    </a:ext>
                  </a:extLst>
                </p14:cNvPr>
                <p14:cNvContentPartPr/>
                <p14:nvPr/>
              </p14:nvContentPartPr>
              <p14:xfrm>
                <a:off x="8521560" y="3482464"/>
                <a:ext cx="218520" cy="1184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10E8F5D3-2342-B940-AB37-5595CB6F2C5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506080" y="3466984"/>
                  <a:ext cx="2491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FA5622B1-480E-1747-AAEC-2BBC15DF8052}"/>
                    </a:ext>
                  </a:extLst>
                </p14:cNvPr>
                <p14:cNvContentPartPr/>
                <p14:nvPr/>
              </p14:nvContentPartPr>
              <p14:xfrm>
                <a:off x="8820000" y="3608824"/>
                <a:ext cx="439200" cy="2732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FA5622B1-480E-1747-AAEC-2BBC15DF805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804520" y="3593344"/>
                  <a:ext cx="46980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BE4D3B3-62C7-6D49-BAB6-B2EC93396A76}"/>
                    </a:ext>
                  </a:extLst>
                </p14:cNvPr>
                <p14:cNvContentPartPr/>
                <p14:nvPr/>
              </p14:nvContentPartPr>
              <p14:xfrm>
                <a:off x="9221760" y="3871264"/>
                <a:ext cx="360" cy="3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BE4D3B3-62C7-6D49-BAB6-B2EC93396A7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206280" y="3855784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AE5799F-591A-3449-8677-2F29E58DA24A}"/>
                    </a:ext>
                  </a:extLst>
                </p14:cNvPr>
                <p14:cNvContentPartPr/>
                <p14:nvPr/>
              </p14:nvContentPartPr>
              <p14:xfrm>
                <a:off x="9227880" y="3812944"/>
                <a:ext cx="35280" cy="1137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AE5799F-591A-3449-8677-2F29E58DA24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212400" y="3797415"/>
                  <a:ext cx="65880" cy="1444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D3AAD4F-85CF-A24B-ABB0-3F3A24B69CA7}"/>
                    </a:ext>
                  </a:extLst>
                </p14:cNvPr>
                <p14:cNvContentPartPr/>
                <p14:nvPr/>
              </p14:nvContentPartPr>
              <p14:xfrm>
                <a:off x="9299520" y="3706024"/>
                <a:ext cx="8640" cy="280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D3AAD4F-85CF-A24B-ABB0-3F3A24B69CA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284659" y="3690343"/>
                  <a:ext cx="38016" cy="590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35772D0-1861-054E-8FFE-FDDE9205614C}"/>
                    </a:ext>
                  </a:extLst>
                </p14:cNvPr>
                <p14:cNvContentPartPr/>
                <p14:nvPr/>
              </p14:nvContentPartPr>
              <p14:xfrm>
                <a:off x="9338400" y="3812584"/>
                <a:ext cx="345960" cy="1983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35772D0-1861-054E-8FFE-FDDE9205614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322920" y="3797104"/>
                  <a:ext cx="376560" cy="22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75616242-7AC9-E640-A482-7F77E7CAFBBB}"/>
                  </a:ext>
                </a:extLst>
              </p14:cNvPr>
              <p14:cNvContentPartPr/>
              <p14:nvPr/>
            </p14:nvContentPartPr>
            <p14:xfrm>
              <a:off x="7704000" y="2285824"/>
              <a:ext cx="815760" cy="39852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75616242-7AC9-E640-A482-7F77E7CAFBBB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688520" y="2270344"/>
                <a:ext cx="846360" cy="429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3" name="Group 112">
            <a:extLst>
              <a:ext uri="{FF2B5EF4-FFF2-40B4-BE49-F238E27FC236}">
                <a16:creationId xmlns:a16="http://schemas.microsoft.com/office/drawing/2014/main" id="{D88268C0-EEE0-844A-B885-93110FD734AD}"/>
              </a:ext>
            </a:extLst>
          </p:cNvPr>
          <p:cNvGrpSpPr/>
          <p:nvPr/>
        </p:nvGrpSpPr>
        <p:grpSpPr>
          <a:xfrm>
            <a:off x="10023480" y="3946504"/>
            <a:ext cx="1465200" cy="452160"/>
            <a:chOff x="10023480" y="3946504"/>
            <a:chExt cx="1465200" cy="45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6C39C26-0502-1647-8DA9-F6B663642990}"/>
                    </a:ext>
                  </a:extLst>
                </p14:cNvPr>
                <p14:cNvContentPartPr/>
                <p14:nvPr/>
              </p14:nvContentPartPr>
              <p14:xfrm>
                <a:off x="10023480" y="3946504"/>
                <a:ext cx="306720" cy="1382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6C39C26-0502-1647-8DA9-F6B66364299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008000" y="3931024"/>
                  <a:ext cx="3373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52EBA86D-F32D-E843-9987-534F86BD454A}"/>
                    </a:ext>
                  </a:extLst>
                </p14:cNvPr>
                <p14:cNvContentPartPr/>
                <p14:nvPr/>
              </p14:nvContentPartPr>
              <p14:xfrm>
                <a:off x="10348920" y="3997984"/>
                <a:ext cx="113760" cy="676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52EBA86D-F32D-E843-9987-534F86BD454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333440" y="3982504"/>
                  <a:ext cx="1443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84DF3FB-C4DA-524B-A3FA-C101E970CAFE}"/>
                    </a:ext>
                  </a:extLst>
                </p14:cNvPr>
                <p14:cNvContentPartPr/>
                <p14:nvPr/>
              </p14:nvContentPartPr>
              <p14:xfrm>
                <a:off x="10466640" y="3988264"/>
                <a:ext cx="7200" cy="1234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84DF3FB-C4DA-524B-A3FA-C101E970CAF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451160" y="3972829"/>
                  <a:ext cx="37800" cy="1539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9BDCCACF-AF56-B049-8515-78EB7A77FF4F}"/>
                    </a:ext>
                  </a:extLst>
                </p14:cNvPr>
                <p14:cNvContentPartPr/>
                <p14:nvPr/>
              </p14:nvContentPartPr>
              <p14:xfrm>
                <a:off x="10466640" y="4036864"/>
                <a:ext cx="7200" cy="982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9BDCCACF-AF56-B049-8515-78EB7A77FF4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451160" y="4021384"/>
                  <a:ext cx="378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0183A265-4152-6E4B-B99F-E57E0EA41A83}"/>
                    </a:ext>
                  </a:extLst>
                </p14:cNvPr>
                <p14:cNvContentPartPr/>
                <p14:nvPr/>
              </p14:nvContentPartPr>
              <p14:xfrm>
                <a:off x="10466640" y="4075744"/>
                <a:ext cx="7200" cy="252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0183A265-4152-6E4B-B99F-E57E0EA41A8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451160" y="4060482"/>
                  <a:ext cx="37800" cy="553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7F64003-AAFD-A94F-85AF-6FDDA299B6D0}"/>
                    </a:ext>
                  </a:extLst>
                </p14:cNvPr>
                <p14:cNvContentPartPr/>
                <p14:nvPr/>
              </p14:nvContentPartPr>
              <p14:xfrm>
                <a:off x="10376640" y="3978544"/>
                <a:ext cx="141480" cy="1166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7F64003-AAFD-A94F-85AF-6FDDA299B6D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361160" y="3963064"/>
                  <a:ext cx="1720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D0DC120-DBB3-BD46-B67D-998DF3F70116}"/>
                    </a:ext>
                  </a:extLst>
                </p14:cNvPr>
                <p14:cNvContentPartPr/>
                <p14:nvPr/>
              </p14:nvContentPartPr>
              <p14:xfrm>
                <a:off x="10524960" y="4066024"/>
                <a:ext cx="198000" cy="1263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D0DC120-DBB3-BD46-B67D-998DF3F7011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509452" y="4050544"/>
                  <a:ext cx="228656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513364A3-0A09-FA4C-9629-874539B6017C}"/>
                    </a:ext>
                  </a:extLst>
                </p14:cNvPr>
                <p14:cNvContentPartPr/>
                <p14:nvPr/>
              </p14:nvContentPartPr>
              <p14:xfrm>
                <a:off x="10692720" y="4124344"/>
                <a:ext cx="85680" cy="1267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513364A3-0A09-FA4C-9629-874539B6017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677240" y="4108864"/>
                  <a:ext cx="1162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F711A21-CCC7-A54D-A941-37B5B5121265}"/>
                    </a:ext>
                  </a:extLst>
                </p14:cNvPr>
                <p14:cNvContentPartPr/>
                <p14:nvPr/>
              </p14:nvContentPartPr>
              <p14:xfrm>
                <a:off x="10738080" y="4134064"/>
                <a:ext cx="65520" cy="1368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F711A21-CCC7-A54D-A941-37B5B512126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722600" y="4118584"/>
                  <a:ext cx="961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FF9DB6E7-16A3-6842-851C-E79B54F49E43}"/>
                    </a:ext>
                  </a:extLst>
                </p14:cNvPr>
                <p14:cNvContentPartPr/>
                <p14:nvPr/>
              </p14:nvContentPartPr>
              <p14:xfrm>
                <a:off x="10976040" y="4202104"/>
                <a:ext cx="142920" cy="1443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FF9DB6E7-16A3-6842-851C-E79B54F49E4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960521" y="4186585"/>
                  <a:ext cx="173597" cy="1750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B1BB9A38-0945-104D-9A82-C6997A2B06F4}"/>
                    </a:ext>
                  </a:extLst>
                </p14:cNvPr>
                <p14:cNvContentPartPr/>
                <p14:nvPr/>
              </p14:nvContentPartPr>
              <p14:xfrm>
                <a:off x="11031120" y="4202104"/>
                <a:ext cx="21960" cy="1720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B1BB9A38-0945-104D-9A82-C6997A2B06F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015640" y="4186624"/>
                  <a:ext cx="525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64E942E3-3782-194A-9DE3-62B99F873B65}"/>
                    </a:ext>
                  </a:extLst>
                </p14:cNvPr>
                <p14:cNvContentPartPr/>
                <p14:nvPr/>
              </p14:nvContentPartPr>
              <p14:xfrm>
                <a:off x="11176920" y="4270144"/>
                <a:ext cx="91440" cy="550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64E942E3-3782-194A-9DE3-62B99F873B6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161440" y="4254562"/>
                  <a:ext cx="122040" cy="858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057C6415-BFE9-9848-9FBB-266180B89AC5}"/>
                    </a:ext>
                  </a:extLst>
                </p14:cNvPr>
                <p14:cNvContentPartPr/>
                <p14:nvPr/>
              </p14:nvContentPartPr>
              <p14:xfrm>
                <a:off x="11196360" y="4357984"/>
                <a:ext cx="77040" cy="406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057C6415-BFE9-9848-9FBB-266180B89AC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180952" y="4342504"/>
                  <a:ext cx="107498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A5481081-2BBA-9040-B915-DAA859CF79E6}"/>
                    </a:ext>
                  </a:extLst>
                </p14:cNvPr>
                <p14:cNvContentPartPr/>
                <p14:nvPr/>
              </p14:nvContentPartPr>
              <p14:xfrm>
                <a:off x="11410920" y="4320544"/>
                <a:ext cx="77760" cy="712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A5481081-2BBA-9040-B915-DAA859CF79E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395440" y="4305064"/>
                  <a:ext cx="108360" cy="10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F57C81F8-801F-CB4B-9CBA-1C768E7EE485}"/>
              </a:ext>
            </a:extLst>
          </p:cNvPr>
          <p:cNvGrpSpPr/>
          <p:nvPr/>
        </p:nvGrpSpPr>
        <p:grpSpPr>
          <a:xfrm>
            <a:off x="1272240" y="3696304"/>
            <a:ext cx="2543760" cy="1272600"/>
            <a:chOff x="1272240" y="3696304"/>
            <a:chExt cx="2543760" cy="127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E15EA3C-F92E-FC47-9991-1742A833F59C}"/>
                    </a:ext>
                  </a:extLst>
                </p14:cNvPr>
                <p14:cNvContentPartPr/>
                <p14:nvPr/>
              </p14:nvContentPartPr>
              <p14:xfrm>
                <a:off x="1303560" y="3696304"/>
                <a:ext cx="593640" cy="6944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E15EA3C-F92E-FC47-9991-1742A833F59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288080" y="3680824"/>
                  <a:ext cx="624240" cy="72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4F7CE82-584F-B94D-A3F2-1E83A3E8FBB0}"/>
                    </a:ext>
                  </a:extLst>
                </p14:cNvPr>
                <p14:cNvContentPartPr/>
                <p14:nvPr/>
              </p14:nvContentPartPr>
              <p14:xfrm>
                <a:off x="1575720" y="3715024"/>
                <a:ext cx="321480" cy="950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4F7CE82-584F-B94D-A3F2-1E83A3E8FBB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560240" y="3699602"/>
                  <a:ext cx="352080" cy="1255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C0A69B80-5AA6-9046-85BF-3EFEA0B6DF3C}"/>
                    </a:ext>
                  </a:extLst>
                </p14:cNvPr>
                <p14:cNvContentPartPr/>
                <p14:nvPr/>
              </p14:nvContentPartPr>
              <p14:xfrm>
                <a:off x="1272240" y="4500184"/>
                <a:ext cx="172080" cy="1638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C0A69B80-5AA6-9046-85BF-3EFEA0B6DF3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256760" y="4484704"/>
                  <a:ext cx="2026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4DFE2978-6E59-514E-8F67-6EF438DB9AB8}"/>
                    </a:ext>
                  </a:extLst>
                </p14:cNvPr>
                <p14:cNvContentPartPr/>
                <p14:nvPr/>
              </p14:nvContentPartPr>
              <p14:xfrm>
                <a:off x="1507680" y="4455184"/>
                <a:ext cx="113040" cy="1825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4DFE2978-6E59-514E-8F67-6EF438DB9AB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492200" y="4439704"/>
                  <a:ext cx="1436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3399D5B3-4229-534A-BC05-62F1138CD6DA}"/>
                    </a:ext>
                  </a:extLst>
                </p14:cNvPr>
                <p14:cNvContentPartPr/>
                <p14:nvPr/>
              </p14:nvContentPartPr>
              <p14:xfrm>
                <a:off x="1488240" y="4575064"/>
                <a:ext cx="106920" cy="262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3399D5B3-4229-534A-BC05-62F1138CD6D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472812" y="4559584"/>
                  <a:ext cx="137417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7F385DE3-BE0D-C24D-BD38-E74B65F1581E}"/>
                    </a:ext>
                  </a:extLst>
                </p14:cNvPr>
                <p14:cNvContentPartPr/>
                <p14:nvPr/>
              </p14:nvContentPartPr>
              <p14:xfrm>
                <a:off x="1672920" y="4435744"/>
                <a:ext cx="74880" cy="1360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7F385DE3-BE0D-C24D-BD38-E74B65F1581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657440" y="4420264"/>
                  <a:ext cx="1054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E64A7D49-09AE-174B-8913-C220E5730191}"/>
                    </a:ext>
                  </a:extLst>
                </p14:cNvPr>
                <p14:cNvContentPartPr/>
                <p14:nvPr/>
              </p14:nvContentPartPr>
              <p14:xfrm>
                <a:off x="1682640" y="4321984"/>
                <a:ext cx="232200" cy="1400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E64A7D49-09AE-174B-8913-C220E573019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667160" y="4306504"/>
                  <a:ext cx="2628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03231389-BE88-D04E-9022-7798D55BBAC2}"/>
                    </a:ext>
                  </a:extLst>
                </p14:cNvPr>
                <p14:cNvContentPartPr/>
                <p14:nvPr/>
              </p14:nvContentPartPr>
              <p14:xfrm>
                <a:off x="2313360" y="4233424"/>
                <a:ext cx="181440" cy="1987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03231389-BE88-D04E-9022-7798D55BBAC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297880" y="4217944"/>
                  <a:ext cx="21204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5F9F20C-8CA2-3F4A-8896-42F882903E58}"/>
                    </a:ext>
                  </a:extLst>
                </p14:cNvPr>
                <p14:cNvContentPartPr/>
                <p14:nvPr/>
              </p14:nvContentPartPr>
              <p14:xfrm>
                <a:off x="2469960" y="4250704"/>
                <a:ext cx="86400" cy="496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5F9F20C-8CA2-3F4A-8896-42F882903E5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454480" y="4235224"/>
                  <a:ext cx="1170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64A50013-B63F-4A48-88CD-9DFA6E495310}"/>
                    </a:ext>
                  </a:extLst>
                </p14:cNvPr>
                <p14:cNvContentPartPr/>
                <p14:nvPr/>
              </p14:nvContentPartPr>
              <p14:xfrm>
                <a:off x="2499840" y="4288504"/>
                <a:ext cx="151200" cy="756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64A50013-B63F-4A48-88CD-9DFA6E49531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484323" y="4272950"/>
                  <a:ext cx="181873" cy="1063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6996BE5D-BD85-1742-B067-B23F105387E3}"/>
                    </a:ext>
                  </a:extLst>
                </p14:cNvPr>
                <p14:cNvContentPartPr/>
                <p14:nvPr/>
              </p14:nvContentPartPr>
              <p14:xfrm>
                <a:off x="1877400" y="4873504"/>
                <a:ext cx="14400" cy="954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6996BE5D-BD85-1742-B067-B23F105387E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861920" y="4858024"/>
                  <a:ext cx="45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1E0BC664-47E0-6645-92D0-4ACB52B356BE}"/>
                    </a:ext>
                  </a:extLst>
                </p14:cNvPr>
                <p14:cNvContentPartPr/>
                <p14:nvPr/>
              </p14:nvContentPartPr>
              <p14:xfrm>
                <a:off x="1848960" y="4819864"/>
                <a:ext cx="190080" cy="1026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1E0BC664-47E0-6645-92D0-4ACB52B356B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833451" y="4804384"/>
                  <a:ext cx="220738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BB4BAD83-C97B-C940-AA51-E70D158DCCAD}"/>
                    </a:ext>
                  </a:extLst>
                </p14:cNvPr>
                <p14:cNvContentPartPr/>
                <p14:nvPr/>
              </p14:nvContentPartPr>
              <p14:xfrm>
                <a:off x="1916280" y="4881424"/>
                <a:ext cx="86760" cy="309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BB4BAD83-C97B-C940-AA51-E70D158DCCA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900800" y="4865944"/>
                  <a:ext cx="1173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6D49989-471B-844C-87CB-E8A3963AF43D}"/>
                    </a:ext>
                  </a:extLst>
                </p14:cNvPr>
                <p14:cNvContentPartPr/>
                <p14:nvPr/>
              </p14:nvContentPartPr>
              <p14:xfrm>
                <a:off x="2062080" y="4756504"/>
                <a:ext cx="140760" cy="856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6D49989-471B-844C-87CB-E8A3963AF43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046600" y="4741024"/>
                  <a:ext cx="1713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2859DB0A-FFC6-0C4E-9152-F6EF8FBF871A}"/>
                    </a:ext>
                  </a:extLst>
                </p14:cNvPr>
                <p14:cNvContentPartPr/>
                <p14:nvPr/>
              </p14:nvContentPartPr>
              <p14:xfrm>
                <a:off x="2207880" y="4717624"/>
                <a:ext cx="182880" cy="1062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2859DB0A-FFC6-0C4E-9152-F6EF8FBF871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192400" y="4702144"/>
                  <a:ext cx="2134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A97B378C-6CBB-164E-BFB7-3B85A65CE750}"/>
                    </a:ext>
                  </a:extLst>
                </p14:cNvPr>
                <p14:cNvContentPartPr/>
                <p14:nvPr/>
              </p14:nvContentPartPr>
              <p14:xfrm>
                <a:off x="2397600" y="4655344"/>
                <a:ext cx="213480" cy="921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A97B378C-6CBB-164E-BFB7-3B85A65CE75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382120" y="4639864"/>
                  <a:ext cx="2440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E015AB89-299B-4D4E-BB94-C435BCE7872E}"/>
                    </a:ext>
                  </a:extLst>
                </p14:cNvPr>
                <p14:cNvContentPartPr/>
                <p14:nvPr/>
              </p14:nvContentPartPr>
              <p14:xfrm>
                <a:off x="2665080" y="4536904"/>
                <a:ext cx="152640" cy="1479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E015AB89-299B-4D4E-BB94-C435BCE7872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649600" y="4521386"/>
                  <a:ext cx="183240" cy="1786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E31C441C-03AA-E04C-BBFB-0EF08CB51E5F}"/>
                    </a:ext>
                  </a:extLst>
                </p14:cNvPr>
                <p14:cNvContentPartPr/>
                <p14:nvPr/>
              </p14:nvContentPartPr>
              <p14:xfrm>
                <a:off x="2869560" y="4481104"/>
                <a:ext cx="157320" cy="1512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E31C441C-03AA-E04C-BBFB-0EF08CB51E5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854080" y="4465624"/>
                  <a:ext cx="1879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5ADCB120-C5DA-5E41-B6C2-54EEF8286607}"/>
                    </a:ext>
                  </a:extLst>
                </p14:cNvPr>
                <p14:cNvContentPartPr/>
                <p14:nvPr/>
              </p14:nvContentPartPr>
              <p14:xfrm>
                <a:off x="2889000" y="4541944"/>
                <a:ext cx="108720" cy="691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5ADCB120-C5DA-5E41-B6C2-54EEF828660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873520" y="4526383"/>
                  <a:ext cx="139320" cy="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1C7A4B71-EC79-E84D-97F9-F046F0749B68}"/>
                    </a:ext>
                  </a:extLst>
                </p14:cNvPr>
                <p14:cNvContentPartPr/>
                <p14:nvPr/>
              </p14:nvContentPartPr>
              <p14:xfrm>
                <a:off x="3044520" y="4309024"/>
                <a:ext cx="273240" cy="2253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1C7A4B71-EC79-E84D-97F9-F046F0749B6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029020" y="4293544"/>
                  <a:ext cx="3038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0269D945-1D61-874C-8B48-03D5CC894971}"/>
                    </a:ext>
                  </a:extLst>
                </p14:cNvPr>
                <p14:cNvContentPartPr/>
                <p14:nvPr/>
              </p14:nvContentPartPr>
              <p14:xfrm>
                <a:off x="3083400" y="4384624"/>
                <a:ext cx="88200" cy="806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0269D945-1D61-874C-8B48-03D5CC89497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067857" y="4369144"/>
                  <a:ext cx="118925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96C10266-E8D9-1948-A539-5B5FA0CD8C9E}"/>
                    </a:ext>
                  </a:extLst>
                </p14:cNvPr>
                <p14:cNvContentPartPr/>
                <p14:nvPr/>
              </p14:nvContentPartPr>
              <p14:xfrm>
                <a:off x="3247920" y="4106704"/>
                <a:ext cx="568080" cy="3837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96C10266-E8D9-1948-A539-5B5FA0CD8C9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232450" y="4091239"/>
                  <a:ext cx="598661" cy="4143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9946AE9D-3256-EE45-B0CB-5EDF36B03748}"/>
                    </a:ext>
                  </a:extLst>
                </p14:cNvPr>
                <p14:cNvContentPartPr/>
                <p14:nvPr/>
              </p14:nvContentPartPr>
              <p14:xfrm>
                <a:off x="2072160" y="4756504"/>
                <a:ext cx="140040" cy="1184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9946AE9D-3256-EE45-B0CB-5EDF36B0374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056680" y="4741024"/>
                  <a:ext cx="170640" cy="149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69C89B9-DF82-1147-AF6A-C46A08E4E643}"/>
                  </a:ext>
                </a:extLst>
              </p14:cNvPr>
              <p14:cNvContentPartPr/>
              <p14:nvPr/>
            </p14:nvContentPartPr>
            <p14:xfrm>
              <a:off x="8696520" y="4727344"/>
              <a:ext cx="360" cy="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69C89B9-DF82-1147-AF6A-C46A08E4E64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688960" y="4719784"/>
                <a:ext cx="15480" cy="1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51077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A3314-F857-1640-8E75-488760496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Compute exp(1.1) 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C0F7E-506B-CE46-B615-8134E1995C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1: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D570D09-7C35-F541-A5FD-B2B79B26BD56}"/>
                  </a:ext>
                </a:extLst>
              </p14:cNvPr>
              <p14:cNvContentPartPr/>
              <p14:nvPr/>
            </p14:nvContentPartPr>
            <p14:xfrm>
              <a:off x="2289960" y="3201664"/>
              <a:ext cx="667080" cy="560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D570D09-7C35-F541-A5FD-B2B79B26BD5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82400" y="3194104"/>
                <a:ext cx="682200" cy="57528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9BC8F3CC-6396-304E-B8C6-B33A56AB1BC6}"/>
              </a:ext>
            </a:extLst>
          </p:cNvPr>
          <p:cNvGrpSpPr/>
          <p:nvPr/>
        </p:nvGrpSpPr>
        <p:grpSpPr>
          <a:xfrm>
            <a:off x="2782440" y="2733304"/>
            <a:ext cx="552240" cy="345240"/>
            <a:chOff x="2782440" y="2733304"/>
            <a:chExt cx="552240" cy="34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A1E262A-1075-DF4A-BA8B-AD84C1AFE47C}"/>
                    </a:ext>
                  </a:extLst>
                </p14:cNvPr>
                <p14:cNvContentPartPr/>
                <p14:nvPr/>
              </p14:nvContentPartPr>
              <p14:xfrm>
                <a:off x="2782440" y="2771824"/>
                <a:ext cx="273960" cy="2314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A1E262A-1075-DF4A-BA8B-AD84C1AFE47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774880" y="2764264"/>
                  <a:ext cx="2890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C430D3A-132F-714F-B00E-0C3C19B6A94E}"/>
                    </a:ext>
                  </a:extLst>
                </p14:cNvPr>
                <p14:cNvContentPartPr/>
                <p14:nvPr/>
              </p14:nvContentPartPr>
              <p14:xfrm>
                <a:off x="3112560" y="2956864"/>
                <a:ext cx="65520" cy="1216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C430D3A-132F-714F-B00E-0C3C19B6A94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105000" y="2949304"/>
                  <a:ext cx="806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7BF07B2-5985-E046-9099-810D1FE7880A}"/>
                    </a:ext>
                  </a:extLst>
                </p14:cNvPr>
                <p14:cNvContentPartPr/>
                <p14:nvPr/>
              </p14:nvContentPartPr>
              <p14:xfrm>
                <a:off x="3295440" y="2733304"/>
                <a:ext cx="39240" cy="2775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7BF07B2-5985-E046-9099-810D1FE7880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287949" y="2725754"/>
                  <a:ext cx="54223" cy="2926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74300CA-3B21-764A-B8D5-EB7DBA07D1D8}"/>
                    </a:ext>
                  </a:extLst>
                </p14:cNvPr>
                <p14:cNvContentPartPr/>
                <p14:nvPr/>
              </p14:nvContentPartPr>
              <p14:xfrm>
                <a:off x="3089520" y="3003304"/>
                <a:ext cx="105480" cy="691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74300CA-3B21-764A-B8D5-EB7DBA07D1D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081986" y="2995744"/>
                  <a:ext cx="120549" cy="84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25E7758-D0C0-7142-A2C6-9FD0686881A3}"/>
                  </a:ext>
                </a:extLst>
              </p14:cNvPr>
              <p14:cNvContentPartPr/>
              <p14:nvPr/>
            </p14:nvContentPartPr>
            <p14:xfrm>
              <a:off x="2110680" y="3926344"/>
              <a:ext cx="1153080" cy="360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25E7758-D0C0-7142-A2C6-9FD0686881A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103118" y="3918784"/>
                <a:ext cx="1168205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C470808-AAE9-B543-90A5-E0E89113DAC3}"/>
                  </a:ext>
                </a:extLst>
              </p14:cNvPr>
              <p14:cNvContentPartPr/>
              <p14:nvPr/>
            </p14:nvContentPartPr>
            <p14:xfrm>
              <a:off x="7684560" y="5748664"/>
              <a:ext cx="36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C470808-AAE9-B543-90A5-E0E89113DAC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677000" y="5741104"/>
                <a:ext cx="15480" cy="15480"/>
              </a:xfrm>
              <a:prstGeom prst="rect">
                <a:avLst/>
              </a:prstGeom>
            </p:spPr>
          </p:pic>
        </mc:Fallback>
      </mc:AlternateContent>
      <p:grpSp>
        <p:nvGrpSpPr>
          <p:cNvPr id="67" name="Group 66">
            <a:extLst>
              <a:ext uri="{FF2B5EF4-FFF2-40B4-BE49-F238E27FC236}">
                <a16:creationId xmlns:a16="http://schemas.microsoft.com/office/drawing/2014/main" id="{4FCDCC79-EC11-594B-9F13-666C224C6D6B}"/>
              </a:ext>
            </a:extLst>
          </p:cNvPr>
          <p:cNvGrpSpPr/>
          <p:nvPr/>
        </p:nvGrpSpPr>
        <p:grpSpPr>
          <a:xfrm>
            <a:off x="3501720" y="2772184"/>
            <a:ext cx="5795640" cy="1742400"/>
            <a:chOff x="3501720" y="2772184"/>
            <a:chExt cx="5795640" cy="174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4D31EF6-C210-1E42-909C-F1F5EFC258AB}"/>
                    </a:ext>
                  </a:extLst>
                </p14:cNvPr>
                <p14:cNvContentPartPr/>
                <p14:nvPr/>
              </p14:nvContentPartPr>
              <p14:xfrm>
                <a:off x="3501720" y="2772184"/>
                <a:ext cx="5690520" cy="16894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4D31EF6-C210-1E42-909C-F1F5EFC258A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486240" y="2756704"/>
                  <a:ext cx="5721120" cy="172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6831A9B-F04F-3747-B794-8C37361C3C40}"/>
                    </a:ext>
                  </a:extLst>
                </p14:cNvPr>
                <p14:cNvContentPartPr/>
                <p14:nvPr/>
              </p14:nvContentPartPr>
              <p14:xfrm>
                <a:off x="9062640" y="4341064"/>
                <a:ext cx="234720" cy="1735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6831A9B-F04F-3747-B794-8C37361C3C4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047184" y="4325552"/>
                  <a:ext cx="265273" cy="20418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9FDDC7FD-558F-0540-A9F6-DD83491D4A68}"/>
              </a:ext>
            </a:extLst>
          </p:cNvPr>
          <p:cNvGrpSpPr/>
          <p:nvPr/>
        </p:nvGrpSpPr>
        <p:grpSpPr>
          <a:xfrm>
            <a:off x="4338720" y="2458624"/>
            <a:ext cx="633600" cy="179280"/>
            <a:chOff x="4338720" y="2458624"/>
            <a:chExt cx="633600" cy="17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76313E4-CE34-B84F-8514-4488D6AD6FD8}"/>
                    </a:ext>
                  </a:extLst>
                </p14:cNvPr>
                <p14:cNvContentPartPr/>
                <p14:nvPr/>
              </p14:nvContentPartPr>
              <p14:xfrm>
                <a:off x="4338720" y="2499664"/>
                <a:ext cx="147240" cy="1274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76313E4-CE34-B84F-8514-4488D6AD6FD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323240" y="2484184"/>
                  <a:ext cx="1778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29BFBD5-315F-3441-AA97-4D3319FA0290}"/>
                    </a:ext>
                  </a:extLst>
                </p14:cNvPr>
                <p14:cNvContentPartPr/>
                <p14:nvPr/>
              </p14:nvContentPartPr>
              <p14:xfrm>
                <a:off x="4579560" y="2458624"/>
                <a:ext cx="392760" cy="1792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29BFBD5-315F-3441-AA97-4D3319FA029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564080" y="2443113"/>
                  <a:ext cx="423360" cy="209942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C08C2B2D-BE56-BC41-AD8D-F4E7FA31CF49}"/>
                  </a:ext>
                </a:extLst>
              </p14:cNvPr>
              <p14:cNvContentPartPr/>
              <p14:nvPr/>
            </p14:nvContentPartPr>
            <p14:xfrm>
              <a:off x="5412960" y="2499664"/>
              <a:ext cx="130320" cy="9720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C08C2B2D-BE56-BC41-AD8D-F4E7FA31CF4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397480" y="2484184"/>
                <a:ext cx="16092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ABF80F28-526B-B141-8D74-EF69C19ECE7A}"/>
                  </a:ext>
                </a:extLst>
              </p14:cNvPr>
              <p14:cNvContentPartPr/>
              <p14:nvPr/>
            </p14:nvContentPartPr>
            <p14:xfrm>
              <a:off x="5686200" y="2512984"/>
              <a:ext cx="162000" cy="1299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ABF80F28-526B-B141-8D74-EF69C19ECE7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670720" y="2497504"/>
                <a:ext cx="19260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301FA0F6-EFDF-8D47-BAC9-8F91CDD00E81}"/>
                  </a:ext>
                </a:extLst>
              </p14:cNvPr>
              <p14:cNvContentPartPr/>
              <p14:nvPr/>
            </p14:nvContentPartPr>
            <p14:xfrm>
              <a:off x="5875200" y="2441344"/>
              <a:ext cx="43920" cy="1767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301FA0F6-EFDF-8D47-BAC9-8F91CDD00E8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859592" y="2425864"/>
                <a:ext cx="74773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4E98C155-F4EB-8C42-8B51-B02B4655E063}"/>
                  </a:ext>
                </a:extLst>
              </p14:cNvPr>
              <p14:cNvContentPartPr/>
              <p14:nvPr/>
            </p14:nvContentPartPr>
            <p14:xfrm>
              <a:off x="6021000" y="2509384"/>
              <a:ext cx="172440" cy="1321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4E98C155-F4EB-8C42-8B51-B02B4655E06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005520" y="2493904"/>
                <a:ext cx="203040" cy="16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" name="Group 101">
            <a:extLst>
              <a:ext uri="{FF2B5EF4-FFF2-40B4-BE49-F238E27FC236}">
                <a16:creationId xmlns:a16="http://schemas.microsoft.com/office/drawing/2014/main" id="{34D2A8E5-3FE3-1A4D-956B-3982ED0917F9}"/>
              </a:ext>
            </a:extLst>
          </p:cNvPr>
          <p:cNvGrpSpPr/>
          <p:nvPr/>
        </p:nvGrpSpPr>
        <p:grpSpPr>
          <a:xfrm>
            <a:off x="6420240" y="2493904"/>
            <a:ext cx="3264120" cy="1517040"/>
            <a:chOff x="6420240" y="2493904"/>
            <a:chExt cx="3264120" cy="151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CC3026D-C010-BE4A-8B14-5C10225E663E}"/>
                    </a:ext>
                  </a:extLst>
                </p14:cNvPr>
                <p14:cNvContentPartPr/>
                <p14:nvPr/>
              </p14:nvContentPartPr>
              <p14:xfrm>
                <a:off x="6420240" y="2493904"/>
                <a:ext cx="350640" cy="3204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CC3026D-C010-BE4A-8B14-5C10225E663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404760" y="2478424"/>
                  <a:ext cx="38124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90B97C9-0DA9-2E44-A379-EC131FB9D19D}"/>
                    </a:ext>
                  </a:extLst>
                </p14:cNvPr>
                <p14:cNvContentPartPr/>
                <p14:nvPr/>
              </p14:nvContentPartPr>
              <p14:xfrm>
                <a:off x="6760440" y="2519464"/>
                <a:ext cx="162720" cy="3236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90B97C9-0DA9-2E44-A379-EC131FB9D19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744926" y="2503984"/>
                  <a:ext cx="193388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AAAB094-7E35-B541-91A1-0665B96E8873}"/>
                    </a:ext>
                  </a:extLst>
                </p14:cNvPr>
                <p14:cNvContentPartPr/>
                <p14:nvPr/>
              </p14:nvContentPartPr>
              <p14:xfrm>
                <a:off x="6974640" y="2707744"/>
                <a:ext cx="98640" cy="1944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AAAB094-7E35-B541-91A1-0665B96E887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959160" y="2692264"/>
                  <a:ext cx="1292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D907BB1A-82B1-5B42-B4CC-1E8F68F5F249}"/>
                    </a:ext>
                  </a:extLst>
                </p14:cNvPr>
                <p14:cNvContentPartPr/>
                <p14:nvPr/>
              </p14:nvContentPartPr>
              <p14:xfrm>
                <a:off x="6926040" y="2856064"/>
                <a:ext cx="119520" cy="39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D907BB1A-82B1-5B42-B4CC-1E8F68F5F24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910560" y="2841874"/>
                  <a:ext cx="150120" cy="320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D2E5322D-6D61-6B48-9CC0-46E1CED265A6}"/>
                    </a:ext>
                  </a:extLst>
                </p14:cNvPr>
                <p14:cNvContentPartPr/>
                <p14:nvPr/>
              </p14:nvContentPartPr>
              <p14:xfrm>
                <a:off x="7134480" y="2801344"/>
                <a:ext cx="146160" cy="1612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D2E5322D-6D61-6B48-9CC0-46E1CED265A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119000" y="2785829"/>
                  <a:ext cx="176760" cy="1919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6F11556-8D9C-2046-A76A-78F8DD067F21}"/>
                    </a:ext>
                  </a:extLst>
                </p14:cNvPr>
                <p14:cNvContentPartPr/>
                <p14:nvPr/>
              </p14:nvContentPartPr>
              <p14:xfrm>
                <a:off x="7159320" y="2936344"/>
                <a:ext cx="172440" cy="1389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6F11556-8D9C-2046-A76A-78F8DD067F2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143840" y="2920864"/>
                  <a:ext cx="2030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1051083-707D-0649-950A-0201C9F93709}"/>
                    </a:ext>
                  </a:extLst>
                </p14:cNvPr>
                <p14:cNvContentPartPr/>
                <p14:nvPr/>
              </p14:nvContentPartPr>
              <p14:xfrm>
                <a:off x="7338240" y="2841664"/>
                <a:ext cx="214920" cy="3178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1051083-707D-0649-950A-0201C9F9370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322786" y="2826184"/>
                  <a:ext cx="245469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8FCAC7E3-5C85-D649-AE3C-45BF22550BF5}"/>
                    </a:ext>
                  </a:extLst>
                </p14:cNvPr>
                <p14:cNvContentPartPr/>
                <p14:nvPr/>
              </p14:nvContentPartPr>
              <p14:xfrm>
                <a:off x="7759440" y="3064144"/>
                <a:ext cx="149400" cy="2901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8FCAC7E3-5C85-D649-AE3C-45BF22550BF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743960" y="3048683"/>
                  <a:ext cx="180000" cy="3207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794E561-56FD-1348-A085-DE37E58C0553}"/>
                    </a:ext>
                  </a:extLst>
                </p14:cNvPr>
                <p14:cNvContentPartPr/>
                <p14:nvPr/>
              </p14:nvContentPartPr>
              <p14:xfrm>
                <a:off x="7733160" y="3083584"/>
                <a:ext cx="338760" cy="414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794E561-56FD-1348-A085-DE37E58C055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717664" y="3068104"/>
                  <a:ext cx="369393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1F2BEB6-8426-9241-923D-45019CFCE0EA}"/>
                    </a:ext>
                  </a:extLst>
                </p14:cNvPr>
                <p14:cNvContentPartPr/>
                <p14:nvPr/>
              </p14:nvContentPartPr>
              <p14:xfrm>
                <a:off x="7863480" y="3211384"/>
                <a:ext cx="181080" cy="1807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1F2BEB6-8426-9241-923D-45019CFCE0E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847969" y="3195904"/>
                  <a:ext cx="211741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990C734-D2C5-084D-B5EB-28D0D7F82E4F}"/>
                    </a:ext>
                  </a:extLst>
                </p14:cNvPr>
                <p14:cNvContentPartPr/>
                <p14:nvPr/>
              </p14:nvContentPartPr>
              <p14:xfrm>
                <a:off x="7922520" y="3295624"/>
                <a:ext cx="62280" cy="392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990C734-D2C5-084D-B5EB-28D0D7F82E4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907129" y="3280285"/>
                  <a:ext cx="92704" cy="695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5B63BEA4-6ECB-DA4B-80BC-DE1D6B53A5BC}"/>
                    </a:ext>
                  </a:extLst>
                </p14:cNvPr>
                <p14:cNvContentPartPr/>
                <p14:nvPr/>
              </p14:nvContentPartPr>
              <p14:xfrm>
                <a:off x="7989480" y="3316864"/>
                <a:ext cx="208800" cy="2437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5B63BEA4-6ECB-DA4B-80BC-DE1D6B53A5B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974000" y="3301361"/>
                  <a:ext cx="239400" cy="2743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A17C1A0-9D21-6142-97C4-D4D3ACBA67A8}"/>
                    </a:ext>
                  </a:extLst>
                </p14:cNvPr>
                <p14:cNvContentPartPr/>
                <p14:nvPr/>
              </p14:nvContentPartPr>
              <p14:xfrm>
                <a:off x="8219880" y="3298864"/>
                <a:ext cx="249480" cy="2347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A17C1A0-9D21-6142-97C4-D4D3ACBA67A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204400" y="3283384"/>
                  <a:ext cx="28008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10E8F5D3-2342-B940-AB37-5595CB6F2C5D}"/>
                    </a:ext>
                  </a:extLst>
                </p14:cNvPr>
                <p14:cNvContentPartPr/>
                <p14:nvPr/>
              </p14:nvContentPartPr>
              <p14:xfrm>
                <a:off x="8521560" y="3482464"/>
                <a:ext cx="218520" cy="1184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10E8F5D3-2342-B940-AB37-5595CB6F2C5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506080" y="3466984"/>
                  <a:ext cx="2491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FA5622B1-480E-1747-AAEC-2BBC15DF8052}"/>
                    </a:ext>
                  </a:extLst>
                </p14:cNvPr>
                <p14:cNvContentPartPr/>
                <p14:nvPr/>
              </p14:nvContentPartPr>
              <p14:xfrm>
                <a:off x="8820000" y="3608824"/>
                <a:ext cx="439200" cy="2732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FA5622B1-480E-1747-AAEC-2BBC15DF805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804520" y="3593344"/>
                  <a:ext cx="46980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BE4D3B3-62C7-6D49-BAB6-B2EC93396A76}"/>
                    </a:ext>
                  </a:extLst>
                </p14:cNvPr>
                <p14:cNvContentPartPr/>
                <p14:nvPr/>
              </p14:nvContentPartPr>
              <p14:xfrm>
                <a:off x="9221760" y="3871264"/>
                <a:ext cx="360" cy="3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BE4D3B3-62C7-6D49-BAB6-B2EC93396A7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206280" y="3855784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AE5799F-591A-3449-8677-2F29E58DA24A}"/>
                    </a:ext>
                  </a:extLst>
                </p14:cNvPr>
                <p14:cNvContentPartPr/>
                <p14:nvPr/>
              </p14:nvContentPartPr>
              <p14:xfrm>
                <a:off x="9227880" y="3812944"/>
                <a:ext cx="35280" cy="1137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AE5799F-591A-3449-8677-2F29E58DA24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212400" y="3797415"/>
                  <a:ext cx="65880" cy="1444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D3AAD4F-85CF-A24B-ABB0-3F3A24B69CA7}"/>
                    </a:ext>
                  </a:extLst>
                </p14:cNvPr>
                <p14:cNvContentPartPr/>
                <p14:nvPr/>
              </p14:nvContentPartPr>
              <p14:xfrm>
                <a:off x="9299520" y="3706024"/>
                <a:ext cx="8640" cy="280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D3AAD4F-85CF-A24B-ABB0-3F3A24B69CA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284659" y="3690343"/>
                  <a:ext cx="38016" cy="590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35772D0-1861-054E-8FFE-FDDE9205614C}"/>
                    </a:ext>
                  </a:extLst>
                </p14:cNvPr>
                <p14:cNvContentPartPr/>
                <p14:nvPr/>
              </p14:nvContentPartPr>
              <p14:xfrm>
                <a:off x="9338400" y="3812584"/>
                <a:ext cx="345960" cy="1983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35772D0-1861-054E-8FFE-FDDE9205614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322920" y="3797104"/>
                  <a:ext cx="376560" cy="22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75616242-7AC9-E640-A482-7F77E7CAFBBB}"/>
                  </a:ext>
                </a:extLst>
              </p14:cNvPr>
              <p14:cNvContentPartPr/>
              <p14:nvPr/>
            </p14:nvContentPartPr>
            <p14:xfrm>
              <a:off x="7704000" y="2285824"/>
              <a:ext cx="815760" cy="39852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75616242-7AC9-E640-A482-7F77E7CAFBBB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688520" y="2270344"/>
                <a:ext cx="846360" cy="429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3" name="Group 112">
            <a:extLst>
              <a:ext uri="{FF2B5EF4-FFF2-40B4-BE49-F238E27FC236}">
                <a16:creationId xmlns:a16="http://schemas.microsoft.com/office/drawing/2014/main" id="{D88268C0-EEE0-844A-B885-93110FD734AD}"/>
              </a:ext>
            </a:extLst>
          </p:cNvPr>
          <p:cNvGrpSpPr/>
          <p:nvPr/>
        </p:nvGrpSpPr>
        <p:grpSpPr>
          <a:xfrm>
            <a:off x="10023480" y="3946504"/>
            <a:ext cx="1465200" cy="452160"/>
            <a:chOff x="10023480" y="3946504"/>
            <a:chExt cx="1465200" cy="45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6C39C26-0502-1647-8DA9-F6B663642990}"/>
                    </a:ext>
                  </a:extLst>
                </p14:cNvPr>
                <p14:cNvContentPartPr/>
                <p14:nvPr/>
              </p14:nvContentPartPr>
              <p14:xfrm>
                <a:off x="10023480" y="3946504"/>
                <a:ext cx="306720" cy="1382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6C39C26-0502-1647-8DA9-F6B66364299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008000" y="3931024"/>
                  <a:ext cx="3373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52EBA86D-F32D-E843-9987-534F86BD454A}"/>
                    </a:ext>
                  </a:extLst>
                </p14:cNvPr>
                <p14:cNvContentPartPr/>
                <p14:nvPr/>
              </p14:nvContentPartPr>
              <p14:xfrm>
                <a:off x="10348920" y="3997984"/>
                <a:ext cx="113760" cy="676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52EBA86D-F32D-E843-9987-534F86BD454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333440" y="3982504"/>
                  <a:ext cx="1443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84DF3FB-C4DA-524B-A3FA-C101E970CAFE}"/>
                    </a:ext>
                  </a:extLst>
                </p14:cNvPr>
                <p14:cNvContentPartPr/>
                <p14:nvPr/>
              </p14:nvContentPartPr>
              <p14:xfrm>
                <a:off x="10466640" y="3988264"/>
                <a:ext cx="7200" cy="1234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84DF3FB-C4DA-524B-A3FA-C101E970CAF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451160" y="3972829"/>
                  <a:ext cx="37800" cy="1539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9BDCCACF-AF56-B049-8515-78EB7A77FF4F}"/>
                    </a:ext>
                  </a:extLst>
                </p14:cNvPr>
                <p14:cNvContentPartPr/>
                <p14:nvPr/>
              </p14:nvContentPartPr>
              <p14:xfrm>
                <a:off x="10466640" y="4036864"/>
                <a:ext cx="7200" cy="982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9BDCCACF-AF56-B049-8515-78EB7A77FF4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451160" y="4021384"/>
                  <a:ext cx="378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0183A265-4152-6E4B-B99F-E57E0EA41A83}"/>
                    </a:ext>
                  </a:extLst>
                </p14:cNvPr>
                <p14:cNvContentPartPr/>
                <p14:nvPr/>
              </p14:nvContentPartPr>
              <p14:xfrm>
                <a:off x="10466640" y="4075744"/>
                <a:ext cx="7200" cy="252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0183A265-4152-6E4B-B99F-E57E0EA41A8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451160" y="4060482"/>
                  <a:ext cx="37800" cy="553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7F64003-AAFD-A94F-85AF-6FDDA299B6D0}"/>
                    </a:ext>
                  </a:extLst>
                </p14:cNvPr>
                <p14:cNvContentPartPr/>
                <p14:nvPr/>
              </p14:nvContentPartPr>
              <p14:xfrm>
                <a:off x="10376640" y="3978544"/>
                <a:ext cx="141480" cy="1166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7F64003-AAFD-A94F-85AF-6FDDA299B6D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361160" y="3963064"/>
                  <a:ext cx="1720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D0DC120-DBB3-BD46-B67D-998DF3F70116}"/>
                    </a:ext>
                  </a:extLst>
                </p14:cNvPr>
                <p14:cNvContentPartPr/>
                <p14:nvPr/>
              </p14:nvContentPartPr>
              <p14:xfrm>
                <a:off x="10524960" y="4066024"/>
                <a:ext cx="198000" cy="1263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D0DC120-DBB3-BD46-B67D-998DF3F7011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509452" y="4050544"/>
                  <a:ext cx="228656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513364A3-0A09-FA4C-9629-874539B6017C}"/>
                    </a:ext>
                  </a:extLst>
                </p14:cNvPr>
                <p14:cNvContentPartPr/>
                <p14:nvPr/>
              </p14:nvContentPartPr>
              <p14:xfrm>
                <a:off x="10692720" y="4124344"/>
                <a:ext cx="85680" cy="1267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513364A3-0A09-FA4C-9629-874539B6017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677240" y="4108864"/>
                  <a:ext cx="1162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F711A21-CCC7-A54D-A941-37B5B5121265}"/>
                    </a:ext>
                  </a:extLst>
                </p14:cNvPr>
                <p14:cNvContentPartPr/>
                <p14:nvPr/>
              </p14:nvContentPartPr>
              <p14:xfrm>
                <a:off x="10738080" y="4134064"/>
                <a:ext cx="65520" cy="1368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F711A21-CCC7-A54D-A941-37B5B512126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722600" y="4118584"/>
                  <a:ext cx="961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FF9DB6E7-16A3-6842-851C-E79B54F49E43}"/>
                    </a:ext>
                  </a:extLst>
                </p14:cNvPr>
                <p14:cNvContentPartPr/>
                <p14:nvPr/>
              </p14:nvContentPartPr>
              <p14:xfrm>
                <a:off x="10976040" y="4202104"/>
                <a:ext cx="142920" cy="1443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FF9DB6E7-16A3-6842-851C-E79B54F49E4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960521" y="4186585"/>
                  <a:ext cx="173597" cy="1750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B1BB9A38-0945-104D-9A82-C6997A2B06F4}"/>
                    </a:ext>
                  </a:extLst>
                </p14:cNvPr>
                <p14:cNvContentPartPr/>
                <p14:nvPr/>
              </p14:nvContentPartPr>
              <p14:xfrm>
                <a:off x="11031120" y="4202104"/>
                <a:ext cx="21960" cy="1720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B1BB9A38-0945-104D-9A82-C6997A2B06F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015640" y="4186624"/>
                  <a:ext cx="525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64E942E3-3782-194A-9DE3-62B99F873B65}"/>
                    </a:ext>
                  </a:extLst>
                </p14:cNvPr>
                <p14:cNvContentPartPr/>
                <p14:nvPr/>
              </p14:nvContentPartPr>
              <p14:xfrm>
                <a:off x="11176920" y="4270144"/>
                <a:ext cx="91440" cy="550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64E942E3-3782-194A-9DE3-62B99F873B6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161440" y="4254562"/>
                  <a:ext cx="122040" cy="858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057C6415-BFE9-9848-9FBB-266180B89AC5}"/>
                    </a:ext>
                  </a:extLst>
                </p14:cNvPr>
                <p14:cNvContentPartPr/>
                <p14:nvPr/>
              </p14:nvContentPartPr>
              <p14:xfrm>
                <a:off x="11196360" y="4357984"/>
                <a:ext cx="77040" cy="406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057C6415-BFE9-9848-9FBB-266180B89AC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180952" y="4342504"/>
                  <a:ext cx="107498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A5481081-2BBA-9040-B915-DAA859CF79E6}"/>
                    </a:ext>
                  </a:extLst>
                </p14:cNvPr>
                <p14:cNvContentPartPr/>
                <p14:nvPr/>
              </p14:nvContentPartPr>
              <p14:xfrm>
                <a:off x="11410920" y="4320544"/>
                <a:ext cx="77760" cy="712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A5481081-2BBA-9040-B915-DAA859CF79E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395440" y="4305064"/>
                  <a:ext cx="108360" cy="10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F57C81F8-801F-CB4B-9CBA-1C768E7EE485}"/>
              </a:ext>
            </a:extLst>
          </p:cNvPr>
          <p:cNvGrpSpPr/>
          <p:nvPr/>
        </p:nvGrpSpPr>
        <p:grpSpPr>
          <a:xfrm>
            <a:off x="1272240" y="3696304"/>
            <a:ext cx="2543760" cy="1272600"/>
            <a:chOff x="1272240" y="3696304"/>
            <a:chExt cx="2543760" cy="127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E15EA3C-F92E-FC47-9991-1742A833F59C}"/>
                    </a:ext>
                  </a:extLst>
                </p14:cNvPr>
                <p14:cNvContentPartPr/>
                <p14:nvPr/>
              </p14:nvContentPartPr>
              <p14:xfrm>
                <a:off x="1303560" y="3696304"/>
                <a:ext cx="593640" cy="6944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E15EA3C-F92E-FC47-9991-1742A833F59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288080" y="3680824"/>
                  <a:ext cx="624240" cy="72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4F7CE82-584F-B94D-A3F2-1E83A3E8FBB0}"/>
                    </a:ext>
                  </a:extLst>
                </p14:cNvPr>
                <p14:cNvContentPartPr/>
                <p14:nvPr/>
              </p14:nvContentPartPr>
              <p14:xfrm>
                <a:off x="1575720" y="3715024"/>
                <a:ext cx="321480" cy="950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4F7CE82-584F-B94D-A3F2-1E83A3E8FBB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560240" y="3699602"/>
                  <a:ext cx="352080" cy="1255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C0A69B80-5AA6-9046-85BF-3EFEA0B6DF3C}"/>
                    </a:ext>
                  </a:extLst>
                </p14:cNvPr>
                <p14:cNvContentPartPr/>
                <p14:nvPr/>
              </p14:nvContentPartPr>
              <p14:xfrm>
                <a:off x="1272240" y="4500184"/>
                <a:ext cx="172080" cy="1638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C0A69B80-5AA6-9046-85BF-3EFEA0B6DF3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256760" y="4484704"/>
                  <a:ext cx="2026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4DFE2978-6E59-514E-8F67-6EF438DB9AB8}"/>
                    </a:ext>
                  </a:extLst>
                </p14:cNvPr>
                <p14:cNvContentPartPr/>
                <p14:nvPr/>
              </p14:nvContentPartPr>
              <p14:xfrm>
                <a:off x="1507680" y="4455184"/>
                <a:ext cx="113040" cy="1825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4DFE2978-6E59-514E-8F67-6EF438DB9AB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492200" y="4439704"/>
                  <a:ext cx="1436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3399D5B3-4229-534A-BC05-62F1138CD6DA}"/>
                    </a:ext>
                  </a:extLst>
                </p14:cNvPr>
                <p14:cNvContentPartPr/>
                <p14:nvPr/>
              </p14:nvContentPartPr>
              <p14:xfrm>
                <a:off x="1488240" y="4575064"/>
                <a:ext cx="106920" cy="262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3399D5B3-4229-534A-BC05-62F1138CD6D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472812" y="4559584"/>
                  <a:ext cx="137417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7F385DE3-BE0D-C24D-BD38-E74B65F1581E}"/>
                    </a:ext>
                  </a:extLst>
                </p14:cNvPr>
                <p14:cNvContentPartPr/>
                <p14:nvPr/>
              </p14:nvContentPartPr>
              <p14:xfrm>
                <a:off x="1672920" y="4435744"/>
                <a:ext cx="74880" cy="1360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7F385DE3-BE0D-C24D-BD38-E74B65F1581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657440" y="4420264"/>
                  <a:ext cx="1054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E64A7D49-09AE-174B-8913-C220E5730191}"/>
                    </a:ext>
                  </a:extLst>
                </p14:cNvPr>
                <p14:cNvContentPartPr/>
                <p14:nvPr/>
              </p14:nvContentPartPr>
              <p14:xfrm>
                <a:off x="1682640" y="4321984"/>
                <a:ext cx="232200" cy="1400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E64A7D49-09AE-174B-8913-C220E573019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667160" y="4306504"/>
                  <a:ext cx="2628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03231389-BE88-D04E-9022-7798D55BBAC2}"/>
                    </a:ext>
                  </a:extLst>
                </p14:cNvPr>
                <p14:cNvContentPartPr/>
                <p14:nvPr/>
              </p14:nvContentPartPr>
              <p14:xfrm>
                <a:off x="2313360" y="4233424"/>
                <a:ext cx="181440" cy="1987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03231389-BE88-D04E-9022-7798D55BBAC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297880" y="4217944"/>
                  <a:ext cx="21204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5F9F20C-8CA2-3F4A-8896-42F882903E58}"/>
                    </a:ext>
                  </a:extLst>
                </p14:cNvPr>
                <p14:cNvContentPartPr/>
                <p14:nvPr/>
              </p14:nvContentPartPr>
              <p14:xfrm>
                <a:off x="2469960" y="4250704"/>
                <a:ext cx="86400" cy="496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5F9F20C-8CA2-3F4A-8896-42F882903E5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454480" y="4235224"/>
                  <a:ext cx="1170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64A50013-B63F-4A48-88CD-9DFA6E495310}"/>
                    </a:ext>
                  </a:extLst>
                </p14:cNvPr>
                <p14:cNvContentPartPr/>
                <p14:nvPr/>
              </p14:nvContentPartPr>
              <p14:xfrm>
                <a:off x="2499840" y="4288504"/>
                <a:ext cx="151200" cy="756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64A50013-B63F-4A48-88CD-9DFA6E49531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484323" y="4272950"/>
                  <a:ext cx="181873" cy="1063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6996BE5D-BD85-1742-B067-B23F105387E3}"/>
                    </a:ext>
                  </a:extLst>
                </p14:cNvPr>
                <p14:cNvContentPartPr/>
                <p14:nvPr/>
              </p14:nvContentPartPr>
              <p14:xfrm>
                <a:off x="1877400" y="4873504"/>
                <a:ext cx="14400" cy="954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6996BE5D-BD85-1742-B067-B23F105387E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861920" y="4858024"/>
                  <a:ext cx="45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1E0BC664-47E0-6645-92D0-4ACB52B356BE}"/>
                    </a:ext>
                  </a:extLst>
                </p14:cNvPr>
                <p14:cNvContentPartPr/>
                <p14:nvPr/>
              </p14:nvContentPartPr>
              <p14:xfrm>
                <a:off x="1848960" y="4819864"/>
                <a:ext cx="190080" cy="1026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1E0BC664-47E0-6645-92D0-4ACB52B356B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833451" y="4804384"/>
                  <a:ext cx="220738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BB4BAD83-C97B-C940-AA51-E70D158DCCAD}"/>
                    </a:ext>
                  </a:extLst>
                </p14:cNvPr>
                <p14:cNvContentPartPr/>
                <p14:nvPr/>
              </p14:nvContentPartPr>
              <p14:xfrm>
                <a:off x="1916280" y="4881424"/>
                <a:ext cx="86760" cy="309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BB4BAD83-C97B-C940-AA51-E70D158DCCA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900800" y="4865944"/>
                  <a:ext cx="1173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6D49989-471B-844C-87CB-E8A3963AF43D}"/>
                    </a:ext>
                  </a:extLst>
                </p14:cNvPr>
                <p14:cNvContentPartPr/>
                <p14:nvPr/>
              </p14:nvContentPartPr>
              <p14:xfrm>
                <a:off x="2062080" y="4756504"/>
                <a:ext cx="140760" cy="856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6D49989-471B-844C-87CB-E8A3963AF43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046600" y="4741024"/>
                  <a:ext cx="1713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2859DB0A-FFC6-0C4E-9152-F6EF8FBF871A}"/>
                    </a:ext>
                  </a:extLst>
                </p14:cNvPr>
                <p14:cNvContentPartPr/>
                <p14:nvPr/>
              </p14:nvContentPartPr>
              <p14:xfrm>
                <a:off x="2207880" y="4717624"/>
                <a:ext cx="182880" cy="1062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2859DB0A-FFC6-0C4E-9152-F6EF8FBF871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192400" y="4702144"/>
                  <a:ext cx="2134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A97B378C-6CBB-164E-BFB7-3B85A65CE750}"/>
                    </a:ext>
                  </a:extLst>
                </p14:cNvPr>
                <p14:cNvContentPartPr/>
                <p14:nvPr/>
              </p14:nvContentPartPr>
              <p14:xfrm>
                <a:off x="2397600" y="4655344"/>
                <a:ext cx="213480" cy="921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A97B378C-6CBB-164E-BFB7-3B85A65CE75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382120" y="4639864"/>
                  <a:ext cx="2440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E015AB89-299B-4D4E-BB94-C435BCE7872E}"/>
                    </a:ext>
                  </a:extLst>
                </p14:cNvPr>
                <p14:cNvContentPartPr/>
                <p14:nvPr/>
              </p14:nvContentPartPr>
              <p14:xfrm>
                <a:off x="2665080" y="4536904"/>
                <a:ext cx="152640" cy="1479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E015AB89-299B-4D4E-BB94-C435BCE7872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649600" y="4521386"/>
                  <a:ext cx="183240" cy="1786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E31C441C-03AA-E04C-BBFB-0EF08CB51E5F}"/>
                    </a:ext>
                  </a:extLst>
                </p14:cNvPr>
                <p14:cNvContentPartPr/>
                <p14:nvPr/>
              </p14:nvContentPartPr>
              <p14:xfrm>
                <a:off x="2869560" y="4481104"/>
                <a:ext cx="157320" cy="1512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E31C441C-03AA-E04C-BBFB-0EF08CB51E5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854080" y="4465624"/>
                  <a:ext cx="1879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5ADCB120-C5DA-5E41-B6C2-54EEF8286607}"/>
                    </a:ext>
                  </a:extLst>
                </p14:cNvPr>
                <p14:cNvContentPartPr/>
                <p14:nvPr/>
              </p14:nvContentPartPr>
              <p14:xfrm>
                <a:off x="2889000" y="4541944"/>
                <a:ext cx="108720" cy="691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5ADCB120-C5DA-5E41-B6C2-54EEF828660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873520" y="4526383"/>
                  <a:ext cx="139320" cy="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1C7A4B71-EC79-E84D-97F9-F046F0749B68}"/>
                    </a:ext>
                  </a:extLst>
                </p14:cNvPr>
                <p14:cNvContentPartPr/>
                <p14:nvPr/>
              </p14:nvContentPartPr>
              <p14:xfrm>
                <a:off x="3044520" y="4309024"/>
                <a:ext cx="273240" cy="2253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1C7A4B71-EC79-E84D-97F9-F046F0749B6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029020" y="4293544"/>
                  <a:ext cx="3038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0269D945-1D61-874C-8B48-03D5CC894971}"/>
                    </a:ext>
                  </a:extLst>
                </p14:cNvPr>
                <p14:cNvContentPartPr/>
                <p14:nvPr/>
              </p14:nvContentPartPr>
              <p14:xfrm>
                <a:off x="3083400" y="4384624"/>
                <a:ext cx="88200" cy="806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0269D945-1D61-874C-8B48-03D5CC89497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067857" y="4369144"/>
                  <a:ext cx="118925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96C10266-E8D9-1948-A539-5B5FA0CD8C9E}"/>
                    </a:ext>
                  </a:extLst>
                </p14:cNvPr>
                <p14:cNvContentPartPr/>
                <p14:nvPr/>
              </p14:nvContentPartPr>
              <p14:xfrm>
                <a:off x="3247920" y="4106704"/>
                <a:ext cx="568080" cy="3837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96C10266-E8D9-1948-A539-5B5FA0CD8C9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232450" y="4091239"/>
                  <a:ext cx="598661" cy="4143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9946AE9D-3256-EE45-B0CB-5EDF36B03748}"/>
                    </a:ext>
                  </a:extLst>
                </p14:cNvPr>
                <p14:cNvContentPartPr/>
                <p14:nvPr/>
              </p14:nvContentPartPr>
              <p14:xfrm>
                <a:off x="2072160" y="4756504"/>
                <a:ext cx="140040" cy="1184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9946AE9D-3256-EE45-B0CB-5EDF36B0374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056680" y="4741024"/>
                  <a:ext cx="170640" cy="149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69C89B9-DF82-1147-AF6A-C46A08E4E643}"/>
                  </a:ext>
                </a:extLst>
              </p14:cNvPr>
              <p14:cNvContentPartPr/>
              <p14:nvPr/>
            </p14:nvContentPartPr>
            <p14:xfrm>
              <a:off x="8696520" y="4727344"/>
              <a:ext cx="360" cy="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69C89B9-DF82-1147-AF6A-C46A08E4E64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688960" y="4719784"/>
                <a:ext cx="15480" cy="1548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56782F2E-3C3A-C64A-A4C1-F8F921AC58A1}"/>
              </a:ext>
            </a:extLst>
          </p:cNvPr>
          <p:cNvSpPr txBox="1"/>
          <p:nvPr/>
        </p:nvSpPr>
        <p:spPr>
          <a:xfrm>
            <a:off x="2889000" y="5586608"/>
            <a:ext cx="62103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Exp(0.1) = 1 + 0.1 + (0.1)^2/2 + ….</a:t>
            </a:r>
          </a:p>
        </p:txBody>
      </p:sp>
    </p:spTree>
    <p:extLst>
      <p:ext uri="{BB962C8B-B14F-4D97-AF65-F5344CB8AC3E}">
        <p14:creationId xmlns:p14="http://schemas.microsoft.com/office/powerpoint/2010/main" val="3570641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A3314-F857-1640-8E75-488760496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Compute exp(1.1) 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C0F7E-506B-CE46-B615-8134E1995C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1: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D570D09-7C35-F541-A5FD-B2B79B26BD56}"/>
                  </a:ext>
                </a:extLst>
              </p14:cNvPr>
              <p14:cNvContentPartPr/>
              <p14:nvPr/>
            </p14:nvContentPartPr>
            <p14:xfrm>
              <a:off x="2289960" y="3201664"/>
              <a:ext cx="667080" cy="560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D570D09-7C35-F541-A5FD-B2B79B26BD5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82400" y="3194104"/>
                <a:ext cx="682200" cy="57528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9BC8F3CC-6396-304E-B8C6-B33A56AB1BC6}"/>
              </a:ext>
            </a:extLst>
          </p:cNvPr>
          <p:cNvGrpSpPr/>
          <p:nvPr/>
        </p:nvGrpSpPr>
        <p:grpSpPr>
          <a:xfrm>
            <a:off x="2782440" y="2733304"/>
            <a:ext cx="552240" cy="345240"/>
            <a:chOff x="2782440" y="2733304"/>
            <a:chExt cx="552240" cy="34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A1E262A-1075-DF4A-BA8B-AD84C1AFE47C}"/>
                    </a:ext>
                  </a:extLst>
                </p14:cNvPr>
                <p14:cNvContentPartPr/>
                <p14:nvPr/>
              </p14:nvContentPartPr>
              <p14:xfrm>
                <a:off x="2782440" y="2771824"/>
                <a:ext cx="273960" cy="2314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A1E262A-1075-DF4A-BA8B-AD84C1AFE47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774880" y="2764264"/>
                  <a:ext cx="2890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C430D3A-132F-714F-B00E-0C3C19B6A94E}"/>
                    </a:ext>
                  </a:extLst>
                </p14:cNvPr>
                <p14:cNvContentPartPr/>
                <p14:nvPr/>
              </p14:nvContentPartPr>
              <p14:xfrm>
                <a:off x="3112560" y="2956864"/>
                <a:ext cx="65520" cy="1216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C430D3A-132F-714F-B00E-0C3C19B6A94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105000" y="2949304"/>
                  <a:ext cx="806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7BF07B2-5985-E046-9099-810D1FE7880A}"/>
                    </a:ext>
                  </a:extLst>
                </p14:cNvPr>
                <p14:cNvContentPartPr/>
                <p14:nvPr/>
              </p14:nvContentPartPr>
              <p14:xfrm>
                <a:off x="3295440" y="2733304"/>
                <a:ext cx="39240" cy="2775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7BF07B2-5985-E046-9099-810D1FE7880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287949" y="2725754"/>
                  <a:ext cx="54223" cy="2926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74300CA-3B21-764A-B8D5-EB7DBA07D1D8}"/>
                    </a:ext>
                  </a:extLst>
                </p14:cNvPr>
                <p14:cNvContentPartPr/>
                <p14:nvPr/>
              </p14:nvContentPartPr>
              <p14:xfrm>
                <a:off x="3089520" y="3003304"/>
                <a:ext cx="105480" cy="691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74300CA-3B21-764A-B8D5-EB7DBA07D1D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081986" y="2995744"/>
                  <a:ext cx="120549" cy="84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25E7758-D0C0-7142-A2C6-9FD0686881A3}"/>
                  </a:ext>
                </a:extLst>
              </p14:cNvPr>
              <p14:cNvContentPartPr/>
              <p14:nvPr/>
            </p14:nvContentPartPr>
            <p14:xfrm>
              <a:off x="2110680" y="3926344"/>
              <a:ext cx="1153080" cy="360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25E7758-D0C0-7142-A2C6-9FD0686881A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103118" y="3918784"/>
                <a:ext cx="1168205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C470808-AAE9-B543-90A5-E0E89113DAC3}"/>
                  </a:ext>
                </a:extLst>
              </p14:cNvPr>
              <p14:cNvContentPartPr/>
              <p14:nvPr/>
            </p14:nvContentPartPr>
            <p14:xfrm>
              <a:off x="7684560" y="5748664"/>
              <a:ext cx="36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C470808-AAE9-B543-90A5-E0E89113DAC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677000" y="5741104"/>
                <a:ext cx="15480" cy="15480"/>
              </a:xfrm>
              <a:prstGeom prst="rect">
                <a:avLst/>
              </a:prstGeom>
            </p:spPr>
          </p:pic>
        </mc:Fallback>
      </mc:AlternateContent>
      <p:grpSp>
        <p:nvGrpSpPr>
          <p:cNvPr id="67" name="Group 66">
            <a:extLst>
              <a:ext uri="{FF2B5EF4-FFF2-40B4-BE49-F238E27FC236}">
                <a16:creationId xmlns:a16="http://schemas.microsoft.com/office/drawing/2014/main" id="{4FCDCC79-EC11-594B-9F13-666C224C6D6B}"/>
              </a:ext>
            </a:extLst>
          </p:cNvPr>
          <p:cNvGrpSpPr/>
          <p:nvPr/>
        </p:nvGrpSpPr>
        <p:grpSpPr>
          <a:xfrm>
            <a:off x="3501720" y="2772184"/>
            <a:ext cx="5795640" cy="1742400"/>
            <a:chOff x="3501720" y="2772184"/>
            <a:chExt cx="5795640" cy="174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4D31EF6-C210-1E42-909C-F1F5EFC258AB}"/>
                    </a:ext>
                  </a:extLst>
                </p14:cNvPr>
                <p14:cNvContentPartPr/>
                <p14:nvPr/>
              </p14:nvContentPartPr>
              <p14:xfrm>
                <a:off x="3501720" y="2772184"/>
                <a:ext cx="5690520" cy="16894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4D31EF6-C210-1E42-909C-F1F5EFC258A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486240" y="2756704"/>
                  <a:ext cx="5721120" cy="172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6831A9B-F04F-3747-B794-8C37361C3C40}"/>
                    </a:ext>
                  </a:extLst>
                </p14:cNvPr>
                <p14:cNvContentPartPr/>
                <p14:nvPr/>
              </p14:nvContentPartPr>
              <p14:xfrm>
                <a:off x="9062640" y="4341064"/>
                <a:ext cx="234720" cy="1735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6831A9B-F04F-3747-B794-8C37361C3C4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047184" y="4325552"/>
                  <a:ext cx="265273" cy="20418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9FDDC7FD-558F-0540-A9F6-DD83491D4A68}"/>
              </a:ext>
            </a:extLst>
          </p:cNvPr>
          <p:cNvGrpSpPr/>
          <p:nvPr/>
        </p:nvGrpSpPr>
        <p:grpSpPr>
          <a:xfrm>
            <a:off x="4338720" y="2458624"/>
            <a:ext cx="633600" cy="179280"/>
            <a:chOff x="4338720" y="2458624"/>
            <a:chExt cx="633600" cy="17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76313E4-CE34-B84F-8514-4488D6AD6FD8}"/>
                    </a:ext>
                  </a:extLst>
                </p14:cNvPr>
                <p14:cNvContentPartPr/>
                <p14:nvPr/>
              </p14:nvContentPartPr>
              <p14:xfrm>
                <a:off x="4338720" y="2499664"/>
                <a:ext cx="147240" cy="1274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76313E4-CE34-B84F-8514-4488D6AD6FD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323240" y="2484184"/>
                  <a:ext cx="1778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29BFBD5-315F-3441-AA97-4D3319FA0290}"/>
                    </a:ext>
                  </a:extLst>
                </p14:cNvPr>
                <p14:cNvContentPartPr/>
                <p14:nvPr/>
              </p14:nvContentPartPr>
              <p14:xfrm>
                <a:off x="4579560" y="2458624"/>
                <a:ext cx="392760" cy="1792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29BFBD5-315F-3441-AA97-4D3319FA029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564080" y="2443113"/>
                  <a:ext cx="423360" cy="209942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C08C2B2D-BE56-BC41-AD8D-F4E7FA31CF49}"/>
                  </a:ext>
                </a:extLst>
              </p14:cNvPr>
              <p14:cNvContentPartPr/>
              <p14:nvPr/>
            </p14:nvContentPartPr>
            <p14:xfrm>
              <a:off x="5412960" y="2499664"/>
              <a:ext cx="130320" cy="9720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C08C2B2D-BE56-BC41-AD8D-F4E7FA31CF4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397480" y="2484184"/>
                <a:ext cx="16092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ABF80F28-526B-B141-8D74-EF69C19ECE7A}"/>
                  </a:ext>
                </a:extLst>
              </p14:cNvPr>
              <p14:cNvContentPartPr/>
              <p14:nvPr/>
            </p14:nvContentPartPr>
            <p14:xfrm>
              <a:off x="5686200" y="2512984"/>
              <a:ext cx="162000" cy="1299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ABF80F28-526B-B141-8D74-EF69C19ECE7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670720" y="2497504"/>
                <a:ext cx="19260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301FA0F6-EFDF-8D47-BAC9-8F91CDD00E81}"/>
                  </a:ext>
                </a:extLst>
              </p14:cNvPr>
              <p14:cNvContentPartPr/>
              <p14:nvPr/>
            </p14:nvContentPartPr>
            <p14:xfrm>
              <a:off x="5875200" y="2441344"/>
              <a:ext cx="43920" cy="1767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301FA0F6-EFDF-8D47-BAC9-8F91CDD00E8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859592" y="2425864"/>
                <a:ext cx="74773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4E98C155-F4EB-8C42-8B51-B02B4655E063}"/>
                  </a:ext>
                </a:extLst>
              </p14:cNvPr>
              <p14:cNvContentPartPr/>
              <p14:nvPr/>
            </p14:nvContentPartPr>
            <p14:xfrm>
              <a:off x="6021000" y="2509384"/>
              <a:ext cx="172440" cy="1321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4E98C155-F4EB-8C42-8B51-B02B4655E06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005520" y="2493904"/>
                <a:ext cx="203040" cy="16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" name="Group 101">
            <a:extLst>
              <a:ext uri="{FF2B5EF4-FFF2-40B4-BE49-F238E27FC236}">
                <a16:creationId xmlns:a16="http://schemas.microsoft.com/office/drawing/2014/main" id="{34D2A8E5-3FE3-1A4D-956B-3982ED0917F9}"/>
              </a:ext>
            </a:extLst>
          </p:cNvPr>
          <p:cNvGrpSpPr/>
          <p:nvPr/>
        </p:nvGrpSpPr>
        <p:grpSpPr>
          <a:xfrm>
            <a:off x="6420240" y="2493904"/>
            <a:ext cx="3264120" cy="1517040"/>
            <a:chOff x="6420240" y="2493904"/>
            <a:chExt cx="3264120" cy="151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CC3026D-C010-BE4A-8B14-5C10225E663E}"/>
                    </a:ext>
                  </a:extLst>
                </p14:cNvPr>
                <p14:cNvContentPartPr/>
                <p14:nvPr/>
              </p14:nvContentPartPr>
              <p14:xfrm>
                <a:off x="6420240" y="2493904"/>
                <a:ext cx="350640" cy="3204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CC3026D-C010-BE4A-8B14-5C10225E663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404760" y="2478424"/>
                  <a:ext cx="38124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90B97C9-0DA9-2E44-A379-EC131FB9D19D}"/>
                    </a:ext>
                  </a:extLst>
                </p14:cNvPr>
                <p14:cNvContentPartPr/>
                <p14:nvPr/>
              </p14:nvContentPartPr>
              <p14:xfrm>
                <a:off x="6760440" y="2519464"/>
                <a:ext cx="162720" cy="3236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90B97C9-0DA9-2E44-A379-EC131FB9D19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744926" y="2503984"/>
                  <a:ext cx="193388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AAAB094-7E35-B541-91A1-0665B96E8873}"/>
                    </a:ext>
                  </a:extLst>
                </p14:cNvPr>
                <p14:cNvContentPartPr/>
                <p14:nvPr/>
              </p14:nvContentPartPr>
              <p14:xfrm>
                <a:off x="6974640" y="2707744"/>
                <a:ext cx="98640" cy="1944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AAAB094-7E35-B541-91A1-0665B96E887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959160" y="2692264"/>
                  <a:ext cx="1292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D907BB1A-82B1-5B42-B4CC-1E8F68F5F249}"/>
                    </a:ext>
                  </a:extLst>
                </p14:cNvPr>
                <p14:cNvContentPartPr/>
                <p14:nvPr/>
              </p14:nvContentPartPr>
              <p14:xfrm>
                <a:off x="6926040" y="2856064"/>
                <a:ext cx="119520" cy="39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D907BB1A-82B1-5B42-B4CC-1E8F68F5F24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910560" y="2841874"/>
                  <a:ext cx="150120" cy="320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D2E5322D-6D61-6B48-9CC0-46E1CED265A6}"/>
                    </a:ext>
                  </a:extLst>
                </p14:cNvPr>
                <p14:cNvContentPartPr/>
                <p14:nvPr/>
              </p14:nvContentPartPr>
              <p14:xfrm>
                <a:off x="7134480" y="2801344"/>
                <a:ext cx="146160" cy="1612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D2E5322D-6D61-6B48-9CC0-46E1CED265A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119000" y="2785829"/>
                  <a:ext cx="176760" cy="1919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6F11556-8D9C-2046-A76A-78F8DD067F21}"/>
                    </a:ext>
                  </a:extLst>
                </p14:cNvPr>
                <p14:cNvContentPartPr/>
                <p14:nvPr/>
              </p14:nvContentPartPr>
              <p14:xfrm>
                <a:off x="7159320" y="2936344"/>
                <a:ext cx="172440" cy="1389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6F11556-8D9C-2046-A76A-78F8DD067F2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143840" y="2920864"/>
                  <a:ext cx="2030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1051083-707D-0649-950A-0201C9F93709}"/>
                    </a:ext>
                  </a:extLst>
                </p14:cNvPr>
                <p14:cNvContentPartPr/>
                <p14:nvPr/>
              </p14:nvContentPartPr>
              <p14:xfrm>
                <a:off x="7338240" y="2841664"/>
                <a:ext cx="214920" cy="3178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1051083-707D-0649-950A-0201C9F9370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322786" y="2826184"/>
                  <a:ext cx="245469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8FCAC7E3-5C85-D649-AE3C-45BF22550BF5}"/>
                    </a:ext>
                  </a:extLst>
                </p14:cNvPr>
                <p14:cNvContentPartPr/>
                <p14:nvPr/>
              </p14:nvContentPartPr>
              <p14:xfrm>
                <a:off x="7759440" y="3064144"/>
                <a:ext cx="149400" cy="2901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8FCAC7E3-5C85-D649-AE3C-45BF22550BF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743960" y="3048683"/>
                  <a:ext cx="180000" cy="3207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794E561-56FD-1348-A085-DE37E58C0553}"/>
                    </a:ext>
                  </a:extLst>
                </p14:cNvPr>
                <p14:cNvContentPartPr/>
                <p14:nvPr/>
              </p14:nvContentPartPr>
              <p14:xfrm>
                <a:off x="7733160" y="3083584"/>
                <a:ext cx="338760" cy="414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794E561-56FD-1348-A085-DE37E58C055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717664" y="3068104"/>
                  <a:ext cx="369393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1F2BEB6-8426-9241-923D-45019CFCE0EA}"/>
                    </a:ext>
                  </a:extLst>
                </p14:cNvPr>
                <p14:cNvContentPartPr/>
                <p14:nvPr/>
              </p14:nvContentPartPr>
              <p14:xfrm>
                <a:off x="7863480" y="3211384"/>
                <a:ext cx="181080" cy="1807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1F2BEB6-8426-9241-923D-45019CFCE0E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847969" y="3195904"/>
                  <a:ext cx="211741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990C734-D2C5-084D-B5EB-28D0D7F82E4F}"/>
                    </a:ext>
                  </a:extLst>
                </p14:cNvPr>
                <p14:cNvContentPartPr/>
                <p14:nvPr/>
              </p14:nvContentPartPr>
              <p14:xfrm>
                <a:off x="7922520" y="3295624"/>
                <a:ext cx="62280" cy="392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990C734-D2C5-084D-B5EB-28D0D7F82E4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907129" y="3280285"/>
                  <a:ext cx="92704" cy="695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5B63BEA4-6ECB-DA4B-80BC-DE1D6B53A5BC}"/>
                    </a:ext>
                  </a:extLst>
                </p14:cNvPr>
                <p14:cNvContentPartPr/>
                <p14:nvPr/>
              </p14:nvContentPartPr>
              <p14:xfrm>
                <a:off x="7989480" y="3316864"/>
                <a:ext cx="208800" cy="2437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5B63BEA4-6ECB-DA4B-80BC-DE1D6B53A5B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974000" y="3301361"/>
                  <a:ext cx="239400" cy="2743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A17C1A0-9D21-6142-97C4-D4D3ACBA67A8}"/>
                    </a:ext>
                  </a:extLst>
                </p14:cNvPr>
                <p14:cNvContentPartPr/>
                <p14:nvPr/>
              </p14:nvContentPartPr>
              <p14:xfrm>
                <a:off x="8219880" y="3298864"/>
                <a:ext cx="249480" cy="2347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A17C1A0-9D21-6142-97C4-D4D3ACBA67A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204400" y="3283384"/>
                  <a:ext cx="28008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10E8F5D3-2342-B940-AB37-5595CB6F2C5D}"/>
                    </a:ext>
                  </a:extLst>
                </p14:cNvPr>
                <p14:cNvContentPartPr/>
                <p14:nvPr/>
              </p14:nvContentPartPr>
              <p14:xfrm>
                <a:off x="8521560" y="3482464"/>
                <a:ext cx="218520" cy="1184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10E8F5D3-2342-B940-AB37-5595CB6F2C5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506080" y="3466984"/>
                  <a:ext cx="2491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FA5622B1-480E-1747-AAEC-2BBC15DF8052}"/>
                    </a:ext>
                  </a:extLst>
                </p14:cNvPr>
                <p14:cNvContentPartPr/>
                <p14:nvPr/>
              </p14:nvContentPartPr>
              <p14:xfrm>
                <a:off x="8820000" y="3608824"/>
                <a:ext cx="439200" cy="2732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FA5622B1-480E-1747-AAEC-2BBC15DF805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804520" y="3593344"/>
                  <a:ext cx="46980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BE4D3B3-62C7-6D49-BAB6-B2EC93396A76}"/>
                    </a:ext>
                  </a:extLst>
                </p14:cNvPr>
                <p14:cNvContentPartPr/>
                <p14:nvPr/>
              </p14:nvContentPartPr>
              <p14:xfrm>
                <a:off x="9221760" y="3871264"/>
                <a:ext cx="360" cy="3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BE4D3B3-62C7-6D49-BAB6-B2EC93396A7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206280" y="3855784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AE5799F-591A-3449-8677-2F29E58DA24A}"/>
                    </a:ext>
                  </a:extLst>
                </p14:cNvPr>
                <p14:cNvContentPartPr/>
                <p14:nvPr/>
              </p14:nvContentPartPr>
              <p14:xfrm>
                <a:off x="9227880" y="3812944"/>
                <a:ext cx="35280" cy="1137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AE5799F-591A-3449-8677-2F29E58DA24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212400" y="3797415"/>
                  <a:ext cx="65880" cy="1444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D3AAD4F-85CF-A24B-ABB0-3F3A24B69CA7}"/>
                    </a:ext>
                  </a:extLst>
                </p14:cNvPr>
                <p14:cNvContentPartPr/>
                <p14:nvPr/>
              </p14:nvContentPartPr>
              <p14:xfrm>
                <a:off x="9299520" y="3706024"/>
                <a:ext cx="8640" cy="280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D3AAD4F-85CF-A24B-ABB0-3F3A24B69CA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284659" y="3690343"/>
                  <a:ext cx="38016" cy="590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35772D0-1861-054E-8FFE-FDDE9205614C}"/>
                    </a:ext>
                  </a:extLst>
                </p14:cNvPr>
                <p14:cNvContentPartPr/>
                <p14:nvPr/>
              </p14:nvContentPartPr>
              <p14:xfrm>
                <a:off x="9338400" y="3812584"/>
                <a:ext cx="345960" cy="1983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35772D0-1861-054E-8FFE-FDDE9205614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322920" y="3797104"/>
                  <a:ext cx="376560" cy="22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75616242-7AC9-E640-A482-7F77E7CAFBBB}"/>
                  </a:ext>
                </a:extLst>
              </p14:cNvPr>
              <p14:cNvContentPartPr/>
              <p14:nvPr/>
            </p14:nvContentPartPr>
            <p14:xfrm>
              <a:off x="7704000" y="2285824"/>
              <a:ext cx="815760" cy="39852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75616242-7AC9-E640-A482-7F77E7CAFBBB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688520" y="2270344"/>
                <a:ext cx="846360" cy="429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3" name="Group 112">
            <a:extLst>
              <a:ext uri="{FF2B5EF4-FFF2-40B4-BE49-F238E27FC236}">
                <a16:creationId xmlns:a16="http://schemas.microsoft.com/office/drawing/2014/main" id="{D88268C0-EEE0-844A-B885-93110FD734AD}"/>
              </a:ext>
            </a:extLst>
          </p:cNvPr>
          <p:cNvGrpSpPr/>
          <p:nvPr/>
        </p:nvGrpSpPr>
        <p:grpSpPr>
          <a:xfrm>
            <a:off x="10023480" y="3946504"/>
            <a:ext cx="1465200" cy="452160"/>
            <a:chOff x="10023480" y="3946504"/>
            <a:chExt cx="1465200" cy="45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6C39C26-0502-1647-8DA9-F6B663642990}"/>
                    </a:ext>
                  </a:extLst>
                </p14:cNvPr>
                <p14:cNvContentPartPr/>
                <p14:nvPr/>
              </p14:nvContentPartPr>
              <p14:xfrm>
                <a:off x="10023480" y="3946504"/>
                <a:ext cx="306720" cy="1382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6C39C26-0502-1647-8DA9-F6B66364299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008000" y="3931024"/>
                  <a:ext cx="3373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52EBA86D-F32D-E843-9987-534F86BD454A}"/>
                    </a:ext>
                  </a:extLst>
                </p14:cNvPr>
                <p14:cNvContentPartPr/>
                <p14:nvPr/>
              </p14:nvContentPartPr>
              <p14:xfrm>
                <a:off x="10348920" y="3997984"/>
                <a:ext cx="113760" cy="676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52EBA86D-F32D-E843-9987-534F86BD454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333440" y="3982504"/>
                  <a:ext cx="1443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84DF3FB-C4DA-524B-A3FA-C101E970CAFE}"/>
                    </a:ext>
                  </a:extLst>
                </p14:cNvPr>
                <p14:cNvContentPartPr/>
                <p14:nvPr/>
              </p14:nvContentPartPr>
              <p14:xfrm>
                <a:off x="10466640" y="3988264"/>
                <a:ext cx="7200" cy="1234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84DF3FB-C4DA-524B-A3FA-C101E970CAF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451160" y="3972829"/>
                  <a:ext cx="37800" cy="1539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9BDCCACF-AF56-B049-8515-78EB7A77FF4F}"/>
                    </a:ext>
                  </a:extLst>
                </p14:cNvPr>
                <p14:cNvContentPartPr/>
                <p14:nvPr/>
              </p14:nvContentPartPr>
              <p14:xfrm>
                <a:off x="10466640" y="4036864"/>
                <a:ext cx="7200" cy="982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9BDCCACF-AF56-B049-8515-78EB7A77FF4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451160" y="4021384"/>
                  <a:ext cx="378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0183A265-4152-6E4B-B99F-E57E0EA41A83}"/>
                    </a:ext>
                  </a:extLst>
                </p14:cNvPr>
                <p14:cNvContentPartPr/>
                <p14:nvPr/>
              </p14:nvContentPartPr>
              <p14:xfrm>
                <a:off x="10466640" y="4075744"/>
                <a:ext cx="7200" cy="252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0183A265-4152-6E4B-B99F-E57E0EA41A8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451160" y="4060482"/>
                  <a:ext cx="37800" cy="553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7F64003-AAFD-A94F-85AF-6FDDA299B6D0}"/>
                    </a:ext>
                  </a:extLst>
                </p14:cNvPr>
                <p14:cNvContentPartPr/>
                <p14:nvPr/>
              </p14:nvContentPartPr>
              <p14:xfrm>
                <a:off x="10376640" y="3978544"/>
                <a:ext cx="141480" cy="1166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7F64003-AAFD-A94F-85AF-6FDDA299B6D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361160" y="3963064"/>
                  <a:ext cx="1720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D0DC120-DBB3-BD46-B67D-998DF3F70116}"/>
                    </a:ext>
                  </a:extLst>
                </p14:cNvPr>
                <p14:cNvContentPartPr/>
                <p14:nvPr/>
              </p14:nvContentPartPr>
              <p14:xfrm>
                <a:off x="10524960" y="4066024"/>
                <a:ext cx="198000" cy="1263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D0DC120-DBB3-BD46-B67D-998DF3F7011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509452" y="4050544"/>
                  <a:ext cx="228656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513364A3-0A09-FA4C-9629-874539B6017C}"/>
                    </a:ext>
                  </a:extLst>
                </p14:cNvPr>
                <p14:cNvContentPartPr/>
                <p14:nvPr/>
              </p14:nvContentPartPr>
              <p14:xfrm>
                <a:off x="10692720" y="4124344"/>
                <a:ext cx="85680" cy="1267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513364A3-0A09-FA4C-9629-874539B6017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677240" y="4108864"/>
                  <a:ext cx="1162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F711A21-CCC7-A54D-A941-37B5B5121265}"/>
                    </a:ext>
                  </a:extLst>
                </p14:cNvPr>
                <p14:cNvContentPartPr/>
                <p14:nvPr/>
              </p14:nvContentPartPr>
              <p14:xfrm>
                <a:off x="10738080" y="4134064"/>
                <a:ext cx="65520" cy="1368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F711A21-CCC7-A54D-A941-37B5B512126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722600" y="4118584"/>
                  <a:ext cx="961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FF9DB6E7-16A3-6842-851C-E79B54F49E43}"/>
                    </a:ext>
                  </a:extLst>
                </p14:cNvPr>
                <p14:cNvContentPartPr/>
                <p14:nvPr/>
              </p14:nvContentPartPr>
              <p14:xfrm>
                <a:off x="10976040" y="4202104"/>
                <a:ext cx="142920" cy="1443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FF9DB6E7-16A3-6842-851C-E79B54F49E4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960521" y="4186585"/>
                  <a:ext cx="173597" cy="1750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B1BB9A38-0945-104D-9A82-C6997A2B06F4}"/>
                    </a:ext>
                  </a:extLst>
                </p14:cNvPr>
                <p14:cNvContentPartPr/>
                <p14:nvPr/>
              </p14:nvContentPartPr>
              <p14:xfrm>
                <a:off x="11031120" y="4202104"/>
                <a:ext cx="21960" cy="1720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B1BB9A38-0945-104D-9A82-C6997A2B06F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015640" y="4186624"/>
                  <a:ext cx="525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64E942E3-3782-194A-9DE3-62B99F873B65}"/>
                    </a:ext>
                  </a:extLst>
                </p14:cNvPr>
                <p14:cNvContentPartPr/>
                <p14:nvPr/>
              </p14:nvContentPartPr>
              <p14:xfrm>
                <a:off x="11176920" y="4270144"/>
                <a:ext cx="91440" cy="550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64E942E3-3782-194A-9DE3-62B99F873B6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161440" y="4254562"/>
                  <a:ext cx="122040" cy="858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057C6415-BFE9-9848-9FBB-266180B89AC5}"/>
                    </a:ext>
                  </a:extLst>
                </p14:cNvPr>
                <p14:cNvContentPartPr/>
                <p14:nvPr/>
              </p14:nvContentPartPr>
              <p14:xfrm>
                <a:off x="11196360" y="4357984"/>
                <a:ext cx="77040" cy="406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057C6415-BFE9-9848-9FBB-266180B89AC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180952" y="4342504"/>
                  <a:ext cx="107498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A5481081-2BBA-9040-B915-DAA859CF79E6}"/>
                    </a:ext>
                  </a:extLst>
                </p14:cNvPr>
                <p14:cNvContentPartPr/>
                <p14:nvPr/>
              </p14:nvContentPartPr>
              <p14:xfrm>
                <a:off x="11410920" y="4320544"/>
                <a:ext cx="77760" cy="712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A5481081-2BBA-9040-B915-DAA859CF79E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395440" y="4305064"/>
                  <a:ext cx="108360" cy="10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F57C81F8-801F-CB4B-9CBA-1C768E7EE485}"/>
              </a:ext>
            </a:extLst>
          </p:cNvPr>
          <p:cNvGrpSpPr/>
          <p:nvPr/>
        </p:nvGrpSpPr>
        <p:grpSpPr>
          <a:xfrm>
            <a:off x="1272240" y="3696304"/>
            <a:ext cx="2543760" cy="1272600"/>
            <a:chOff x="1272240" y="3696304"/>
            <a:chExt cx="2543760" cy="127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E15EA3C-F92E-FC47-9991-1742A833F59C}"/>
                    </a:ext>
                  </a:extLst>
                </p14:cNvPr>
                <p14:cNvContentPartPr/>
                <p14:nvPr/>
              </p14:nvContentPartPr>
              <p14:xfrm>
                <a:off x="1303560" y="3696304"/>
                <a:ext cx="593640" cy="6944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E15EA3C-F92E-FC47-9991-1742A833F59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288080" y="3680824"/>
                  <a:ext cx="624240" cy="72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4F7CE82-584F-B94D-A3F2-1E83A3E8FBB0}"/>
                    </a:ext>
                  </a:extLst>
                </p14:cNvPr>
                <p14:cNvContentPartPr/>
                <p14:nvPr/>
              </p14:nvContentPartPr>
              <p14:xfrm>
                <a:off x="1575720" y="3715024"/>
                <a:ext cx="321480" cy="950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4F7CE82-584F-B94D-A3F2-1E83A3E8FBB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560240" y="3699602"/>
                  <a:ext cx="352080" cy="1255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C0A69B80-5AA6-9046-85BF-3EFEA0B6DF3C}"/>
                    </a:ext>
                  </a:extLst>
                </p14:cNvPr>
                <p14:cNvContentPartPr/>
                <p14:nvPr/>
              </p14:nvContentPartPr>
              <p14:xfrm>
                <a:off x="1272240" y="4500184"/>
                <a:ext cx="172080" cy="1638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C0A69B80-5AA6-9046-85BF-3EFEA0B6DF3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256760" y="4484704"/>
                  <a:ext cx="2026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4DFE2978-6E59-514E-8F67-6EF438DB9AB8}"/>
                    </a:ext>
                  </a:extLst>
                </p14:cNvPr>
                <p14:cNvContentPartPr/>
                <p14:nvPr/>
              </p14:nvContentPartPr>
              <p14:xfrm>
                <a:off x="1507680" y="4455184"/>
                <a:ext cx="113040" cy="1825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4DFE2978-6E59-514E-8F67-6EF438DB9AB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492200" y="4439704"/>
                  <a:ext cx="1436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3399D5B3-4229-534A-BC05-62F1138CD6DA}"/>
                    </a:ext>
                  </a:extLst>
                </p14:cNvPr>
                <p14:cNvContentPartPr/>
                <p14:nvPr/>
              </p14:nvContentPartPr>
              <p14:xfrm>
                <a:off x="1488240" y="4575064"/>
                <a:ext cx="106920" cy="262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3399D5B3-4229-534A-BC05-62F1138CD6D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472812" y="4559584"/>
                  <a:ext cx="137417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7F385DE3-BE0D-C24D-BD38-E74B65F1581E}"/>
                    </a:ext>
                  </a:extLst>
                </p14:cNvPr>
                <p14:cNvContentPartPr/>
                <p14:nvPr/>
              </p14:nvContentPartPr>
              <p14:xfrm>
                <a:off x="1672920" y="4435744"/>
                <a:ext cx="74880" cy="1360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7F385DE3-BE0D-C24D-BD38-E74B65F1581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657440" y="4420264"/>
                  <a:ext cx="1054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E64A7D49-09AE-174B-8913-C220E5730191}"/>
                    </a:ext>
                  </a:extLst>
                </p14:cNvPr>
                <p14:cNvContentPartPr/>
                <p14:nvPr/>
              </p14:nvContentPartPr>
              <p14:xfrm>
                <a:off x="1682640" y="4321984"/>
                <a:ext cx="232200" cy="1400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E64A7D49-09AE-174B-8913-C220E573019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667160" y="4306504"/>
                  <a:ext cx="2628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03231389-BE88-D04E-9022-7798D55BBAC2}"/>
                    </a:ext>
                  </a:extLst>
                </p14:cNvPr>
                <p14:cNvContentPartPr/>
                <p14:nvPr/>
              </p14:nvContentPartPr>
              <p14:xfrm>
                <a:off x="2313360" y="4233424"/>
                <a:ext cx="181440" cy="1987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03231389-BE88-D04E-9022-7798D55BBAC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297880" y="4217944"/>
                  <a:ext cx="21204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5F9F20C-8CA2-3F4A-8896-42F882903E58}"/>
                    </a:ext>
                  </a:extLst>
                </p14:cNvPr>
                <p14:cNvContentPartPr/>
                <p14:nvPr/>
              </p14:nvContentPartPr>
              <p14:xfrm>
                <a:off x="2469960" y="4250704"/>
                <a:ext cx="86400" cy="496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5F9F20C-8CA2-3F4A-8896-42F882903E5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454480" y="4235224"/>
                  <a:ext cx="1170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64A50013-B63F-4A48-88CD-9DFA6E495310}"/>
                    </a:ext>
                  </a:extLst>
                </p14:cNvPr>
                <p14:cNvContentPartPr/>
                <p14:nvPr/>
              </p14:nvContentPartPr>
              <p14:xfrm>
                <a:off x="2499840" y="4288504"/>
                <a:ext cx="151200" cy="756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64A50013-B63F-4A48-88CD-9DFA6E49531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484323" y="4272950"/>
                  <a:ext cx="181873" cy="1063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6996BE5D-BD85-1742-B067-B23F105387E3}"/>
                    </a:ext>
                  </a:extLst>
                </p14:cNvPr>
                <p14:cNvContentPartPr/>
                <p14:nvPr/>
              </p14:nvContentPartPr>
              <p14:xfrm>
                <a:off x="1877400" y="4873504"/>
                <a:ext cx="14400" cy="954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6996BE5D-BD85-1742-B067-B23F105387E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861920" y="4858024"/>
                  <a:ext cx="45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1E0BC664-47E0-6645-92D0-4ACB52B356BE}"/>
                    </a:ext>
                  </a:extLst>
                </p14:cNvPr>
                <p14:cNvContentPartPr/>
                <p14:nvPr/>
              </p14:nvContentPartPr>
              <p14:xfrm>
                <a:off x="1848960" y="4819864"/>
                <a:ext cx="190080" cy="1026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1E0BC664-47E0-6645-92D0-4ACB52B356B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833451" y="4804384"/>
                  <a:ext cx="220738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BB4BAD83-C97B-C940-AA51-E70D158DCCAD}"/>
                    </a:ext>
                  </a:extLst>
                </p14:cNvPr>
                <p14:cNvContentPartPr/>
                <p14:nvPr/>
              </p14:nvContentPartPr>
              <p14:xfrm>
                <a:off x="1916280" y="4881424"/>
                <a:ext cx="86760" cy="309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BB4BAD83-C97B-C940-AA51-E70D158DCCA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900800" y="4865944"/>
                  <a:ext cx="1173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6D49989-471B-844C-87CB-E8A3963AF43D}"/>
                    </a:ext>
                  </a:extLst>
                </p14:cNvPr>
                <p14:cNvContentPartPr/>
                <p14:nvPr/>
              </p14:nvContentPartPr>
              <p14:xfrm>
                <a:off x="2062080" y="4756504"/>
                <a:ext cx="140760" cy="856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6D49989-471B-844C-87CB-E8A3963AF43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046600" y="4741024"/>
                  <a:ext cx="1713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2859DB0A-FFC6-0C4E-9152-F6EF8FBF871A}"/>
                    </a:ext>
                  </a:extLst>
                </p14:cNvPr>
                <p14:cNvContentPartPr/>
                <p14:nvPr/>
              </p14:nvContentPartPr>
              <p14:xfrm>
                <a:off x="2207880" y="4717624"/>
                <a:ext cx="182880" cy="1062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2859DB0A-FFC6-0C4E-9152-F6EF8FBF871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192400" y="4702144"/>
                  <a:ext cx="2134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A97B378C-6CBB-164E-BFB7-3B85A65CE750}"/>
                    </a:ext>
                  </a:extLst>
                </p14:cNvPr>
                <p14:cNvContentPartPr/>
                <p14:nvPr/>
              </p14:nvContentPartPr>
              <p14:xfrm>
                <a:off x="2397600" y="4655344"/>
                <a:ext cx="213480" cy="921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A97B378C-6CBB-164E-BFB7-3B85A65CE75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382120" y="4639864"/>
                  <a:ext cx="2440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E015AB89-299B-4D4E-BB94-C435BCE7872E}"/>
                    </a:ext>
                  </a:extLst>
                </p14:cNvPr>
                <p14:cNvContentPartPr/>
                <p14:nvPr/>
              </p14:nvContentPartPr>
              <p14:xfrm>
                <a:off x="2665080" y="4536904"/>
                <a:ext cx="152640" cy="1479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E015AB89-299B-4D4E-BB94-C435BCE7872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649600" y="4521386"/>
                  <a:ext cx="183240" cy="1786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E31C441C-03AA-E04C-BBFB-0EF08CB51E5F}"/>
                    </a:ext>
                  </a:extLst>
                </p14:cNvPr>
                <p14:cNvContentPartPr/>
                <p14:nvPr/>
              </p14:nvContentPartPr>
              <p14:xfrm>
                <a:off x="2869560" y="4481104"/>
                <a:ext cx="157320" cy="1512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E31C441C-03AA-E04C-BBFB-0EF08CB51E5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854080" y="4465624"/>
                  <a:ext cx="1879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5ADCB120-C5DA-5E41-B6C2-54EEF8286607}"/>
                    </a:ext>
                  </a:extLst>
                </p14:cNvPr>
                <p14:cNvContentPartPr/>
                <p14:nvPr/>
              </p14:nvContentPartPr>
              <p14:xfrm>
                <a:off x="2889000" y="4541944"/>
                <a:ext cx="108720" cy="691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5ADCB120-C5DA-5E41-B6C2-54EEF828660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873520" y="4526383"/>
                  <a:ext cx="139320" cy="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1C7A4B71-EC79-E84D-97F9-F046F0749B68}"/>
                    </a:ext>
                  </a:extLst>
                </p14:cNvPr>
                <p14:cNvContentPartPr/>
                <p14:nvPr/>
              </p14:nvContentPartPr>
              <p14:xfrm>
                <a:off x="3044520" y="4309024"/>
                <a:ext cx="273240" cy="2253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1C7A4B71-EC79-E84D-97F9-F046F0749B6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029020" y="4293544"/>
                  <a:ext cx="3038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0269D945-1D61-874C-8B48-03D5CC894971}"/>
                    </a:ext>
                  </a:extLst>
                </p14:cNvPr>
                <p14:cNvContentPartPr/>
                <p14:nvPr/>
              </p14:nvContentPartPr>
              <p14:xfrm>
                <a:off x="3083400" y="4384624"/>
                <a:ext cx="88200" cy="806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0269D945-1D61-874C-8B48-03D5CC89497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067857" y="4369144"/>
                  <a:ext cx="118925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96C10266-E8D9-1948-A539-5B5FA0CD8C9E}"/>
                    </a:ext>
                  </a:extLst>
                </p14:cNvPr>
                <p14:cNvContentPartPr/>
                <p14:nvPr/>
              </p14:nvContentPartPr>
              <p14:xfrm>
                <a:off x="3247920" y="4106704"/>
                <a:ext cx="568080" cy="3837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96C10266-E8D9-1948-A539-5B5FA0CD8C9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232450" y="4091239"/>
                  <a:ext cx="598661" cy="4143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9946AE9D-3256-EE45-B0CB-5EDF36B03748}"/>
                    </a:ext>
                  </a:extLst>
                </p14:cNvPr>
                <p14:cNvContentPartPr/>
                <p14:nvPr/>
              </p14:nvContentPartPr>
              <p14:xfrm>
                <a:off x="2072160" y="4756504"/>
                <a:ext cx="140040" cy="1184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9946AE9D-3256-EE45-B0CB-5EDF36B0374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056680" y="4741024"/>
                  <a:ext cx="170640" cy="149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69C89B9-DF82-1147-AF6A-C46A08E4E643}"/>
                  </a:ext>
                </a:extLst>
              </p14:cNvPr>
              <p14:cNvContentPartPr/>
              <p14:nvPr/>
            </p14:nvContentPartPr>
            <p14:xfrm>
              <a:off x="8696520" y="4727344"/>
              <a:ext cx="360" cy="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69C89B9-DF82-1147-AF6A-C46A08E4E64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688960" y="4719784"/>
                <a:ext cx="15480" cy="1548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56782F2E-3C3A-C64A-A4C1-F8F921AC58A1}"/>
              </a:ext>
            </a:extLst>
          </p:cNvPr>
          <p:cNvSpPr txBox="1"/>
          <p:nvPr/>
        </p:nvSpPr>
        <p:spPr>
          <a:xfrm>
            <a:off x="3178080" y="5158624"/>
            <a:ext cx="62103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Exp(0.1) = 1 + 0.1 + (0.1)^2/2 + ….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B4B5B4-03B0-A341-9E55-E6B9EF8D782F}"/>
              </a:ext>
            </a:extLst>
          </p:cNvPr>
          <p:cNvSpPr txBox="1"/>
          <p:nvPr/>
        </p:nvSpPr>
        <p:spPr>
          <a:xfrm>
            <a:off x="3816000" y="6062597"/>
            <a:ext cx="5300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Can we use the exact same series for exp(1.1)? </a:t>
            </a:r>
          </a:p>
        </p:txBody>
      </p:sp>
    </p:spTree>
    <p:extLst>
      <p:ext uri="{BB962C8B-B14F-4D97-AF65-F5344CB8AC3E}">
        <p14:creationId xmlns:p14="http://schemas.microsoft.com/office/powerpoint/2010/main" val="1977091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A3314-F857-1640-8E75-488760496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Compute exp(1.1) 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C0F7E-506B-CE46-B615-8134E1995C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1: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D570D09-7C35-F541-A5FD-B2B79B26BD56}"/>
                  </a:ext>
                </a:extLst>
              </p14:cNvPr>
              <p14:cNvContentPartPr/>
              <p14:nvPr/>
            </p14:nvContentPartPr>
            <p14:xfrm>
              <a:off x="2289960" y="3201664"/>
              <a:ext cx="667080" cy="560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D570D09-7C35-F541-A5FD-B2B79B26BD5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82400" y="3194104"/>
                <a:ext cx="682200" cy="57528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9BC8F3CC-6396-304E-B8C6-B33A56AB1BC6}"/>
              </a:ext>
            </a:extLst>
          </p:cNvPr>
          <p:cNvGrpSpPr/>
          <p:nvPr/>
        </p:nvGrpSpPr>
        <p:grpSpPr>
          <a:xfrm>
            <a:off x="2782440" y="2733304"/>
            <a:ext cx="552240" cy="345240"/>
            <a:chOff x="2782440" y="2733304"/>
            <a:chExt cx="552240" cy="34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A1E262A-1075-DF4A-BA8B-AD84C1AFE47C}"/>
                    </a:ext>
                  </a:extLst>
                </p14:cNvPr>
                <p14:cNvContentPartPr/>
                <p14:nvPr/>
              </p14:nvContentPartPr>
              <p14:xfrm>
                <a:off x="2782440" y="2771824"/>
                <a:ext cx="273960" cy="2314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A1E262A-1075-DF4A-BA8B-AD84C1AFE47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774880" y="2764264"/>
                  <a:ext cx="2890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C430D3A-132F-714F-B00E-0C3C19B6A94E}"/>
                    </a:ext>
                  </a:extLst>
                </p14:cNvPr>
                <p14:cNvContentPartPr/>
                <p14:nvPr/>
              </p14:nvContentPartPr>
              <p14:xfrm>
                <a:off x="3112560" y="2956864"/>
                <a:ext cx="65520" cy="1216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C430D3A-132F-714F-B00E-0C3C19B6A94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105000" y="2949304"/>
                  <a:ext cx="806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7BF07B2-5985-E046-9099-810D1FE7880A}"/>
                    </a:ext>
                  </a:extLst>
                </p14:cNvPr>
                <p14:cNvContentPartPr/>
                <p14:nvPr/>
              </p14:nvContentPartPr>
              <p14:xfrm>
                <a:off x="3295440" y="2733304"/>
                <a:ext cx="39240" cy="2775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7BF07B2-5985-E046-9099-810D1FE7880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287949" y="2725754"/>
                  <a:ext cx="54223" cy="2926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74300CA-3B21-764A-B8D5-EB7DBA07D1D8}"/>
                    </a:ext>
                  </a:extLst>
                </p14:cNvPr>
                <p14:cNvContentPartPr/>
                <p14:nvPr/>
              </p14:nvContentPartPr>
              <p14:xfrm>
                <a:off x="3089520" y="3003304"/>
                <a:ext cx="105480" cy="691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74300CA-3B21-764A-B8D5-EB7DBA07D1D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081986" y="2995744"/>
                  <a:ext cx="120549" cy="84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25E7758-D0C0-7142-A2C6-9FD0686881A3}"/>
                  </a:ext>
                </a:extLst>
              </p14:cNvPr>
              <p14:cNvContentPartPr/>
              <p14:nvPr/>
            </p14:nvContentPartPr>
            <p14:xfrm>
              <a:off x="2110680" y="3926344"/>
              <a:ext cx="1153080" cy="360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25E7758-D0C0-7142-A2C6-9FD0686881A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103118" y="3918784"/>
                <a:ext cx="1168205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C470808-AAE9-B543-90A5-E0E89113DAC3}"/>
                  </a:ext>
                </a:extLst>
              </p14:cNvPr>
              <p14:cNvContentPartPr/>
              <p14:nvPr/>
            </p14:nvContentPartPr>
            <p14:xfrm>
              <a:off x="7684560" y="5748664"/>
              <a:ext cx="36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C470808-AAE9-B543-90A5-E0E89113DAC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677000" y="5741104"/>
                <a:ext cx="15480" cy="15480"/>
              </a:xfrm>
              <a:prstGeom prst="rect">
                <a:avLst/>
              </a:prstGeom>
            </p:spPr>
          </p:pic>
        </mc:Fallback>
      </mc:AlternateContent>
      <p:grpSp>
        <p:nvGrpSpPr>
          <p:cNvPr id="67" name="Group 66">
            <a:extLst>
              <a:ext uri="{FF2B5EF4-FFF2-40B4-BE49-F238E27FC236}">
                <a16:creationId xmlns:a16="http://schemas.microsoft.com/office/drawing/2014/main" id="{4FCDCC79-EC11-594B-9F13-666C224C6D6B}"/>
              </a:ext>
            </a:extLst>
          </p:cNvPr>
          <p:cNvGrpSpPr/>
          <p:nvPr/>
        </p:nvGrpSpPr>
        <p:grpSpPr>
          <a:xfrm>
            <a:off x="3501720" y="2772184"/>
            <a:ext cx="5795640" cy="1742400"/>
            <a:chOff x="3501720" y="2772184"/>
            <a:chExt cx="5795640" cy="174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4D31EF6-C210-1E42-909C-F1F5EFC258AB}"/>
                    </a:ext>
                  </a:extLst>
                </p14:cNvPr>
                <p14:cNvContentPartPr/>
                <p14:nvPr/>
              </p14:nvContentPartPr>
              <p14:xfrm>
                <a:off x="3501720" y="2772184"/>
                <a:ext cx="5690520" cy="16894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4D31EF6-C210-1E42-909C-F1F5EFC258A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486240" y="2756704"/>
                  <a:ext cx="5721120" cy="172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6831A9B-F04F-3747-B794-8C37361C3C40}"/>
                    </a:ext>
                  </a:extLst>
                </p14:cNvPr>
                <p14:cNvContentPartPr/>
                <p14:nvPr/>
              </p14:nvContentPartPr>
              <p14:xfrm>
                <a:off x="9062640" y="4341064"/>
                <a:ext cx="234720" cy="1735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6831A9B-F04F-3747-B794-8C37361C3C4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047184" y="4325552"/>
                  <a:ext cx="265273" cy="20418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9FDDC7FD-558F-0540-A9F6-DD83491D4A68}"/>
              </a:ext>
            </a:extLst>
          </p:cNvPr>
          <p:cNvGrpSpPr/>
          <p:nvPr/>
        </p:nvGrpSpPr>
        <p:grpSpPr>
          <a:xfrm>
            <a:off x="4338720" y="2458624"/>
            <a:ext cx="633600" cy="179280"/>
            <a:chOff x="4338720" y="2458624"/>
            <a:chExt cx="633600" cy="17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76313E4-CE34-B84F-8514-4488D6AD6FD8}"/>
                    </a:ext>
                  </a:extLst>
                </p14:cNvPr>
                <p14:cNvContentPartPr/>
                <p14:nvPr/>
              </p14:nvContentPartPr>
              <p14:xfrm>
                <a:off x="4338720" y="2499664"/>
                <a:ext cx="147240" cy="1274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76313E4-CE34-B84F-8514-4488D6AD6FD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323240" y="2484184"/>
                  <a:ext cx="1778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29BFBD5-315F-3441-AA97-4D3319FA0290}"/>
                    </a:ext>
                  </a:extLst>
                </p14:cNvPr>
                <p14:cNvContentPartPr/>
                <p14:nvPr/>
              </p14:nvContentPartPr>
              <p14:xfrm>
                <a:off x="4579560" y="2458624"/>
                <a:ext cx="392760" cy="1792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29BFBD5-315F-3441-AA97-4D3319FA029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564080" y="2443113"/>
                  <a:ext cx="423360" cy="209942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C08C2B2D-BE56-BC41-AD8D-F4E7FA31CF49}"/>
                  </a:ext>
                </a:extLst>
              </p14:cNvPr>
              <p14:cNvContentPartPr/>
              <p14:nvPr/>
            </p14:nvContentPartPr>
            <p14:xfrm>
              <a:off x="5412960" y="2499664"/>
              <a:ext cx="130320" cy="9720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C08C2B2D-BE56-BC41-AD8D-F4E7FA31CF4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397480" y="2484184"/>
                <a:ext cx="16092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ABF80F28-526B-B141-8D74-EF69C19ECE7A}"/>
                  </a:ext>
                </a:extLst>
              </p14:cNvPr>
              <p14:cNvContentPartPr/>
              <p14:nvPr/>
            </p14:nvContentPartPr>
            <p14:xfrm>
              <a:off x="5686200" y="2512984"/>
              <a:ext cx="162000" cy="1299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ABF80F28-526B-B141-8D74-EF69C19ECE7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670720" y="2497504"/>
                <a:ext cx="19260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301FA0F6-EFDF-8D47-BAC9-8F91CDD00E81}"/>
                  </a:ext>
                </a:extLst>
              </p14:cNvPr>
              <p14:cNvContentPartPr/>
              <p14:nvPr/>
            </p14:nvContentPartPr>
            <p14:xfrm>
              <a:off x="5875200" y="2441344"/>
              <a:ext cx="43920" cy="1767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301FA0F6-EFDF-8D47-BAC9-8F91CDD00E8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859592" y="2425864"/>
                <a:ext cx="74773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4E98C155-F4EB-8C42-8B51-B02B4655E063}"/>
                  </a:ext>
                </a:extLst>
              </p14:cNvPr>
              <p14:cNvContentPartPr/>
              <p14:nvPr/>
            </p14:nvContentPartPr>
            <p14:xfrm>
              <a:off x="6021000" y="2509384"/>
              <a:ext cx="172440" cy="1321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4E98C155-F4EB-8C42-8B51-B02B4655E06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005520" y="2493904"/>
                <a:ext cx="203040" cy="16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" name="Group 101">
            <a:extLst>
              <a:ext uri="{FF2B5EF4-FFF2-40B4-BE49-F238E27FC236}">
                <a16:creationId xmlns:a16="http://schemas.microsoft.com/office/drawing/2014/main" id="{34D2A8E5-3FE3-1A4D-956B-3982ED0917F9}"/>
              </a:ext>
            </a:extLst>
          </p:cNvPr>
          <p:cNvGrpSpPr/>
          <p:nvPr/>
        </p:nvGrpSpPr>
        <p:grpSpPr>
          <a:xfrm>
            <a:off x="6420240" y="2493904"/>
            <a:ext cx="3264120" cy="1517040"/>
            <a:chOff x="6420240" y="2493904"/>
            <a:chExt cx="3264120" cy="151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CC3026D-C010-BE4A-8B14-5C10225E663E}"/>
                    </a:ext>
                  </a:extLst>
                </p14:cNvPr>
                <p14:cNvContentPartPr/>
                <p14:nvPr/>
              </p14:nvContentPartPr>
              <p14:xfrm>
                <a:off x="6420240" y="2493904"/>
                <a:ext cx="350640" cy="3204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CC3026D-C010-BE4A-8B14-5C10225E663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404760" y="2478424"/>
                  <a:ext cx="38124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90B97C9-0DA9-2E44-A379-EC131FB9D19D}"/>
                    </a:ext>
                  </a:extLst>
                </p14:cNvPr>
                <p14:cNvContentPartPr/>
                <p14:nvPr/>
              </p14:nvContentPartPr>
              <p14:xfrm>
                <a:off x="6760440" y="2519464"/>
                <a:ext cx="162720" cy="3236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90B97C9-0DA9-2E44-A379-EC131FB9D19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744926" y="2503984"/>
                  <a:ext cx="193388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AAAB094-7E35-B541-91A1-0665B96E8873}"/>
                    </a:ext>
                  </a:extLst>
                </p14:cNvPr>
                <p14:cNvContentPartPr/>
                <p14:nvPr/>
              </p14:nvContentPartPr>
              <p14:xfrm>
                <a:off x="6974640" y="2707744"/>
                <a:ext cx="98640" cy="1944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AAAB094-7E35-B541-91A1-0665B96E887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959160" y="2692264"/>
                  <a:ext cx="1292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D907BB1A-82B1-5B42-B4CC-1E8F68F5F249}"/>
                    </a:ext>
                  </a:extLst>
                </p14:cNvPr>
                <p14:cNvContentPartPr/>
                <p14:nvPr/>
              </p14:nvContentPartPr>
              <p14:xfrm>
                <a:off x="6926040" y="2856064"/>
                <a:ext cx="119520" cy="39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D907BB1A-82B1-5B42-B4CC-1E8F68F5F24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910560" y="2841874"/>
                  <a:ext cx="150120" cy="320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D2E5322D-6D61-6B48-9CC0-46E1CED265A6}"/>
                    </a:ext>
                  </a:extLst>
                </p14:cNvPr>
                <p14:cNvContentPartPr/>
                <p14:nvPr/>
              </p14:nvContentPartPr>
              <p14:xfrm>
                <a:off x="7134480" y="2801344"/>
                <a:ext cx="146160" cy="1612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D2E5322D-6D61-6B48-9CC0-46E1CED265A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119000" y="2785829"/>
                  <a:ext cx="176760" cy="1919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6F11556-8D9C-2046-A76A-78F8DD067F21}"/>
                    </a:ext>
                  </a:extLst>
                </p14:cNvPr>
                <p14:cNvContentPartPr/>
                <p14:nvPr/>
              </p14:nvContentPartPr>
              <p14:xfrm>
                <a:off x="7159320" y="2936344"/>
                <a:ext cx="172440" cy="1389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6F11556-8D9C-2046-A76A-78F8DD067F2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143840" y="2920864"/>
                  <a:ext cx="2030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1051083-707D-0649-950A-0201C9F93709}"/>
                    </a:ext>
                  </a:extLst>
                </p14:cNvPr>
                <p14:cNvContentPartPr/>
                <p14:nvPr/>
              </p14:nvContentPartPr>
              <p14:xfrm>
                <a:off x="7338240" y="2841664"/>
                <a:ext cx="214920" cy="3178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1051083-707D-0649-950A-0201C9F9370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322786" y="2826184"/>
                  <a:ext cx="245469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8FCAC7E3-5C85-D649-AE3C-45BF22550BF5}"/>
                    </a:ext>
                  </a:extLst>
                </p14:cNvPr>
                <p14:cNvContentPartPr/>
                <p14:nvPr/>
              </p14:nvContentPartPr>
              <p14:xfrm>
                <a:off x="7759440" y="3064144"/>
                <a:ext cx="149400" cy="2901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8FCAC7E3-5C85-D649-AE3C-45BF22550BF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743960" y="3048683"/>
                  <a:ext cx="180000" cy="3207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794E561-56FD-1348-A085-DE37E58C0553}"/>
                    </a:ext>
                  </a:extLst>
                </p14:cNvPr>
                <p14:cNvContentPartPr/>
                <p14:nvPr/>
              </p14:nvContentPartPr>
              <p14:xfrm>
                <a:off x="7733160" y="3083584"/>
                <a:ext cx="338760" cy="414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794E561-56FD-1348-A085-DE37E58C055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717664" y="3068104"/>
                  <a:ext cx="369393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1F2BEB6-8426-9241-923D-45019CFCE0EA}"/>
                    </a:ext>
                  </a:extLst>
                </p14:cNvPr>
                <p14:cNvContentPartPr/>
                <p14:nvPr/>
              </p14:nvContentPartPr>
              <p14:xfrm>
                <a:off x="7863480" y="3211384"/>
                <a:ext cx="181080" cy="1807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1F2BEB6-8426-9241-923D-45019CFCE0E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847969" y="3195904"/>
                  <a:ext cx="211741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990C734-D2C5-084D-B5EB-28D0D7F82E4F}"/>
                    </a:ext>
                  </a:extLst>
                </p14:cNvPr>
                <p14:cNvContentPartPr/>
                <p14:nvPr/>
              </p14:nvContentPartPr>
              <p14:xfrm>
                <a:off x="7922520" y="3295624"/>
                <a:ext cx="62280" cy="392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990C734-D2C5-084D-B5EB-28D0D7F82E4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907129" y="3280285"/>
                  <a:ext cx="92704" cy="695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5B63BEA4-6ECB-DA4B-80BC-DE1D6B53A5BC}"/>
                    </a:ext>
                  </a:extLst>
                </p14:cNvPr>
                <p14:cNvContentPartPr/>
                <p14:nvPr/>
              </p14:nvContentPartPr>
              <p14:xfrm>
                <a:off x="7989480" y="3316864"/>
                <a:ext cx="208800" cy="2437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5B63BEA4-6ECB-DA4B-80BC-DE1D6B53A5B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974000" y="3301361"/>
                  <a:ext cx="239400" cy="2743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A17C1A0-9D21-6142-97C4-D4D3ACBA67A8}"/>
                    </a:ext>
                  </a:extLst>
                </p14:cNvPr>
                <p14:cNvContentPartPr/>
                <p14:nvPr/>
              </p14:nvContentPartPr>
              <p14:xfrm>
                <a:off x="8219880" y="3298864"/>
                <a:ext cx="249480" cy="2347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A17C1A0-9D21-6142-97C4-D4D3ACBA67A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204400" y="3283384"/>
                  <a:ext cx="28008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10E8F5D3-2342-B940-AB37-5595CB6F2C5D}"/>
                    </a:ext>
                  </a:extLst>
                </p14:cNvPr>
                <p14:cNvContentPartPr/>
                <p14:nvPr/>
              </p14:nvContentPartPr>
              <p14:xfrm>
                <a:off x="8521560" y="3482464"/>
                <a:ext cx="218520" cy="1184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10E8F5D3-2342-B940-AB37-5595CB6F2C5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506080" y="3466984"/>
                  <a:ext cx="2491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FA5622B1-480E-1747-AAEC-2BBC15DF8052}"/>
                    </a:ext>
                  </a:extLst>
                </p14:cNvPr>
                <p14:cNvContentPartPr/>
                <p14:nvPr/>
              </p14:nvContentPartPr>
              <p14:xfrm>
                <a:off x="8820000" y="3608824"/>
                <a:ext cx="439200" cy="2732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FA5622B1-480E-1747-AAEC-2BBC15DF805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804520" y="3593344"/>
                  <a:ext cx="46980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BE4D3B3-62C7-6D49-BAB6-B2EC93396A76}"/>
                    </a:ext>
                  </a:extLst>
                </p14:cNvPr>
                <p14:cNvContentPartPr/>
                <p14:nvPr/>
              </p14:nvContentPartPr>
              <p14:xfrm>
                <a:off x="9221760" y="3871264"/>
                <a:ext cx="360" cy="3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BE4D3B3-62C7-6D49-BAB6-B2EC93396A7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206280" y="3855784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AE5799F-591A-3449-8677-2F29E58DA24A}"/>
                    </a:ext>
                  </a:extLst>
                </p14:cNvPr>
                <p14:cNvContentPartPr/>
                <p14:nvPr/>
              </p14:nvContentPartPr>
              <p14:xfrm>
                <a:off x="9227880" y="3812944"/>
                <a:ext cx="35280" cy="1137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AE5799F-591A-3449-8677-2F29E58DA24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212400" y="3797415"/>
                  <a:ext cx="65880" cy="1444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D3AAD4F-85CF-A24B-ABB0-3F3A24B69CA7}"/>
                    </a:ext>
                  </a:extLst>
                </p14:cNvPr>
                <p14:cNvContentPartPr/>
                <p14:nvPr/>
              </p14:nvContentPartPr>
              <p14:xfrm>
                <a:off x="9299520" y="3706024"/>
                <a:ext cx="8640" cy="280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D3AAD4F-85CF-A24B-ABB0-3F3A24B69CA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284659" y="3690343"/>
                  <a:ext cx="38016" cy="590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35772D0-1861-054E-8FFE-FDDE9205614C}"/>
                    </a:ext>
                  </a:extLst>
                </p14:cNvPr>
                <p14:cNvContentPartPr/>
                <p14:nvPr/>
              </p14:nvContentPartPr>
              <p14:xfrm>
                <a:off x="9338400" y="3812584"/>
                <a:ext cx="345960" cy="1983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35772D0-1861-054E-8FFE-FDDE9205614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322920" y="3797104"/>
                  <a:ext cx="376560" cy="22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75616242-7AC9-E640-A482-7F77E7CAFBBB}"/>
                  </a:ext>
                </a:extLst>
              </p14:cNvPr>
              <p14:cNvContentPartPr/>
              <p14:nvPr/>
            </p14:nvContentPartPr>
            <p14:xfrm>
              <a:off x="7704000" y="2285824"/>
              <a:ext cx="815760" cy="39852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75616242-7AC9-E640-A482-7F77E7CAFBBB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688520" y="2270344"/>
                <a:ext cx="846360" cy="429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3" name="Group 112">
            <a:extLst>
              <a:ext uri="{FF2B5EF4-FFF2-40B4-BE49-F238E27FC236}">
                <a16:creationId xmlns:a16="http://schemas.microsoft.com/office/drawing/2014/main" id="{D88268C0-EEE0-844A-B885-93110FD734AD}"/>
              </a:ext>
            </a:extLst>
          </p:cNvPr>
          <p:cNvGrpSpPr/>
          <p:nvPr/>
        </p:nvGrpSpPr>
        <p:grpSpPr>
          <a:xfrm>
            <a:off x="10023480" y="3946504"/>
            <a:ext cx="1465200" cy="452160"/>
            <a:chOff x="10023480" y="3946504"/>
            <a:chExt cx="1465200" cy="45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6C39C26-0502-1647-8DA9-F6B663642990}"/>
                    </a:ext>
                  </a:extLst>
                </p14:cNvPr>
                <p14:cNvContentPartPr/>
                <p14:nvPr/>
              </p14:nvContentPartPr>
              <p14:xfrm>
                <a:off x="10023480" y="3946504"/>
                <a:ext cx="306720" cy="1382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6C39C26-0502-1647-8DA9-F6B66364299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008000" y="3931024"/>
                  <a:ext cx="3373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52EBA86D-F32D-E843-9987-534F86BD454A}"/>
                    </a:ext>
                  </a:extLst>
                </p14:cNvPr>
                <p14:cNvContentPartPr/>
                <p14:nvPr/>
              </p14:nvContentPartPr>
              <p14:xfrm>
                <a:off x="10348920" y="3997984"/>
                <a:ext cx="113760" cy="676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52EBA86D-F32D-E843-9987-534F86BD454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333440" y="3982504"/>
                  <a:ext cx="1443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84DF3FB-C4DA-524B-A3FA-C101E970CAFE}"/>
                    </a:ext>
                  </a:extLst>
                </p14:cNvPr>
                <p14:cNvContentPartPr/>
                <p14:nvPr/>
              </p14:nvContentPartPr>
              <p14:xfrm>
                <a:off x="10466640" y="3988264"/>
                <a:ext cx="7200" cy="1234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84DF3FB-C4DA-524B-A3FA-C101E970CAF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451160" y="3972829"/>
                  <a:ext cx="37800" cy="1539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9BDCCACF-AF56-B049-8515-78EB7A77FF4F}"/>
                    </a:ext>
                  </a:extLst>
                </p14:cNvPr>
                <p14:cNvContentPartPr/>
                <p14:nvPr/>
              </p14:nvContentPartPr>
              <p14:xfrm>
                <a:off x="10466640" y="4036864"/>
                <a:ext cx="7200" cy="982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9BDCCACF-AF56-B049-8515-78EB7A77FF4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451160" y="4021384"/>
                  <a:ext cx="378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0183A265-4152-6E4B-B99F-E57E0EA41A83}"/>
                    </a:ext>
                  </a:extLst>
                </p14:cNvPr>
                <p14:cNvContentPartPr/>
                <p14:nvPr/>
              </p14:nvContentPartPr>
              <p14:xfrm>
                <a:off x="10466640" y="4075744"/>
                <a:ext cx="7200" cy="252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0183A265-4152-6E4B-B99F-E57E0EA41A8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451160" y="4060482"/>
                  <a:ext cx="37800" cy="553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7F64003-AAFD-A94F-85AF-6FDDA299B6D0}"/>
                    </a:ext>
                  </a:extLst>
                </p14:cNvPr>
                <p14:cNvContentPartPr/>
                <p14:nvPr/>
              </p14:nvContentPartPr>
              <p14:xfrm>
                <a:off x="10376640" y="3978544"/>
                <a:ext cx="141480" cy="1166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7F64003-AAFD-A94F-85AF-6FDDA299B6D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361160" y="3963064"/>
                  <a:ext cx="1720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D0DC120-DBB3-BD46-B67D-998DF3F70116}"/>
                    </a:ext>
                  </a:extLst>
                </p14:cNvPr>
                <p14:cNvContentPartPr/>
                <p14:nvPr/>
              </p14:nvContentPartPr>
              <p14:xfrm>
                <a:off x="10524960" y="4066024"/>
                <a:ext cx="198000" cy="1263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D0DC120-DBB3-BD46-B67D-998DF3F7011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509452" y="4050544"/>
                  <a:ext cx="228656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513364A3-0A09-FA4C-9629-874539B6017C}"/>
                    </a:ext>
                  </a:extLst>
                </p14:cNvPr>
                <p14:cNvContentPartPr/>
                <p14:nvPr/>
              </p14:nvContentPartPr>
              <p14:xfrm>
                <a:off x="10692720" y="4124344"/>
                <a:ext cx="85680" cy="1267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513364A3-0A09-FA4C-9629-874539B6017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677240" y="4108864"/>
                  <a:ext cx="1162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F711A21-CCC7-A54D-A941-37B5B5121265}"/>
                    </a:ext>
                  </a:extLst>
                </p14:cNvPr>
                <p14:cNvContentPartPr/>
                <p14:nvPr/>
              </p14:nvContentPartPr>
              <p14:xfrm>
                <a:off x="10738080" y="4134064"/>
                <a:ext cx="65520" cy="1368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F711A21-CCC7-A54D-A941-37B5B512126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722600" y="4118584"/>
                  <a:ext cx="961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FF9DB6E7-16A3-6842-851C-E79B54F49E43}"/>
                    </a:ext>
                  </a:extLst>
                </p14:cNvPr>
                <p14:cNvContentPartPr/>
                <p14:nvPr/>
              </p14:nvContentPartPr>
              <p14:xfrm>
                <a:off x="10976040" y="4202104"/>
                <a:ext cx="142920" cy="1443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FF9DB6E7-16A3-6842-851C-E79B54F49E4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960521" y="4186585"/>
                  <a:ext cx="173597" cy="1750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B1BB9A38-0945-104D-9A82-C6997A2B06F4}"/>
                    </a:ext>
                  </a:extLst>
                </p14:cNvPr>
                <p14:cNvContentPartPr/>
                <p14:nvPr/>
              </p14:nvContentPartPr>
              <p14:xfrm>
                <a:off x="11031120" y="4202104"/>
                <a:ext cx="21960" cy="1720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B1BB9A38-0945-104D-9A82-C6997A2B06F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015640" y="4186624"/>
                  <a:ext cx="525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64E942E3-3782-194A-9DE3-62B99F873B65}"/>
                    </a:ext>
                  </a:extLst>
                </p14:cNvPr>
                <p14:cNvContentPartPr/>
                <p14:nvPr/>
              </p14:nvContentPartPr>
              <p14:xfrm>
                <a:off x="11176920" y="4270144"/>
                <a:ext cx="91440" cy="550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64E942E3-3782-194A-9DE3-62B99F873B6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161440" y="4254562"/>
                  <a:ext cx="122040" cy="858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057C6415-BFE9-9848-9FBB-266180B89AC5}"/>
                    </a:ext>
                  </a:extLst>
                </p14:cNvPr>
                <p14:cNvContentPartPr/>
                <p14:nvPr/>
              </p14:nvContentPartPr>
              <p14:xfrm>
                <a:off x="11196360" y="4357984"/>
                <a:ext cx="77040" cy="406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057C6415-BFE9-9848-9FBB-266180B89AC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180952" y="4342504"/>
                  <a:ext cx="107498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A5481081-2BBA-9040-B915-DAA859CF79E6}"/>
                    </a:ext>
                  </a:extLst>
                </p14:cNvPr>
                <p14:cNvContentPartPr/>
                <p14:nvPr/>
              </p14:nvContentPartPr>
              <p14:xfrm>
                <a:off x="11410920" y="4320544"/>
                <a:ext cx="77760" cy="712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A5481081-2BBA-9040-B915-DAA859CF79E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395440" y="4305064"/>
                  <a:ext cx="108360" cy="10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F57C81F8-801F-CB4B-9CBA-1C768E7EE485}"/>
              </a:ext>
            </a:extLst>
          </p:cNvPr>
          <p:cNvGrpSpPr/>
          <p:nvPr/>
        </p:nvGrpSpPr>
        <p:grpSpPr>
          <a:xfrm>
            <a:off x="1272240" y="3696304"/>
            <a:ext cx="2543760" cy="1272600"/>
            <a:chOff x="1272240" y="3696304"/>
            <a:chExt cx="2543760" cy="127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E15EA3C-F92E-FC47-9991-1742A833F59C}"/>
                    </a:ext>
                  </a:extLst>
                </p14:cNvPr>
                <p14:cNvContentPartPr/>
                <p14:nvPr/>
              </p14:nvContentPartPr>
              <p14:xfrm>
                <a:off x="1303560" y="3696304"/>
                <a:ext cx="593640" cy="6944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E15EA3C-F92E-FC47-9991-1742A833F59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288080" y="3680824"/>
                  <a:ext cx="624240" cy="72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4F7CE82-584F-B94D-A3F2-1E83A3E8FBB0}"/>
                    </a:ext>
                  </a:extLst>
                </p14:cNvPr>
                <p14:cNvContentPartPr/>
                <p14:nvPr/>
              </p14:nvContentPartPr>
              <p14:xfrm>
                <a:off x="1575720" y="3715024"/>
                <a:ext cx="321480" cy="950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4F7CE82-584F-B94D-A3F2-1E83A3E8FBB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560240" y="3699602"/>
                  <a:ext cx="352080" cy="1255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C0A69B80-5AA6-9046-85BF-3EFEA0B6DF3C}"/>
                    </a:ext>
                  </a:extLst>
                </p14:cNvPr>
                <p14:cNvContentPartPr/>
                <p14:nvPr/>
              </p14:nvContentPartPr>
              <p14:xfrm>
                <a:off x="1272240" y="4500184"/>
                <a:ext cx="172080" cy="1638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C0A69B80-5AA6-9046-85BF-3EFEA0B6DF3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256760" y="4484704"/>
                  <a:ext cx="2026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4DFE2978-6E59-514E-8F67-6EF438DB9AB8}"/>
                    </a:ext>
                  </a:extLst>
                </p14:cNvPr>
                <p14:cNvContentPartPr/>
                <p14:nvPr/>
              </p14:nvContentPartPr>
              <p14:xfrm>
                <a:off x="1507680" y="4455184"/>
                <a:ext cx="113040" cy="1825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4DFE2978-6E59-514E-8F67-6EF438DB9AB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492200" y="4439704"/>
                  <a:ext cx="1436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3399D5B3-4229-534A-BC05-62F1138CD6DA}"/>
                    </a:ext>
                  </a:extLst>
                </p14:cNvPr>
                <p14:cNvContentPartPr/>
                <p14:nvPr/>
              </p14:nvContentPartPr>
              <p14:xfrm>
                <a:off x="1488240" y="4575064"/>
                <a:ext cx="106920" cy="262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3399D5B3-4229-534A-BC05-62F1138CD6D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472812" y="4559584"/>
                  <a:ext cx="137417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7F385DE3-BE0D-C24D-BD38-E74B65F1581E}"/>
                    </a:ext>
                  </a:extLst>
                </p14:cNvPr>
                <p14:cNvContentPartPr/>
                <p14:nvPr/>
              </p14:nvContentPartPr>
              <p14:xfrm>
                <a:off x="1672920" y="4435744"/>
                <a:ext cx="74880" cy="1360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7F385DE3-BE0D-C24D-BD38-E74B65F1581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657440" y="4420264"/>
                  <a:ext cx="1054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E64A7D49-09AE-174B-8913-C220E5730191}"/>
                    </a:ext>
                  </a:extLst>
                </p14:cNvPr>
                <p14:cNvContentPartPr/>
                <p14:nvPr/>
              </p14:nvContentPartPr>
              <p14:xfrm>
                <a:off x="1682640" y="4321984"/>
                <a:ext cx="232200" cy="1400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E64A7D49-09AE-174B-8913-C220E573019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667160" y="4306504"/>
                  <a:ext cx="2628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03231389-BE88-D04E-9022-7798D55BBAC2}"/>
                    </a:ext>
                  </a:extLst>
                </p14:cNvPr>
                <p14:cNvContentPartPr/>
                <p14:nvPr/>
              </p14:nvContentPartPr>
              <p14:xfrm>
                <a:off x="2313360" y="4233424"/>
                <a:ext cx="181440" cy="1987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03231389-BE88-D04E-9022-7798D55BBAC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297880" y="4217944"/>
                  <a:ext cx="21204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5F9F20C-8CA2-3F4A-8896-42F882903E58}"/>
                    </a:ext>
                  </a:extLst>
                </p14:cNvPr>
                <p14:cNvContentPartPr/>
                <p14:nvPr/>
              </p14:nvContentPartPr>
              <p14:xfrm>
                <a:off x="2469960" y="4250704"/>
                <a:ext cx="86400" cy="496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5F9F20C-8CA2-3F4A-8896-42F882903E5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454480" y="4235224"/>
                  <a:ext cx="1170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64A50013-B63F-4A48-88CD-9DFA6E495310}"/>
                    </a:ext>
                  </a:extLst>
                </p14:cNvPr>
                <p14:cNvContentPartPr/>
                <p14:nvPr/>
              </p14:nvContentPartPr>
              <p14:xfrm>
                <a:off x="2499840" y="4288504"/>
                <a:ext cx="151200" cy="756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64A50013-B63F-4A48-88CD-9DFA6E49531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484323" y="4272950"/>
                  <a:ext cx="181873" cy="1063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6996BE5D-BD85-1742-B067-B23F105387E3}"/>
                    </a:ext>
                  </a:extLst>
                </p14:cNvPr>
                <p14:cNvContentPartPr/>
                <p14:nvPr/>
              </p14:nvContentPartPr>
              <p14:xfrm>
                <a:off x="1877400" y="4873504"/>
                <a:ext cx="14400" cy="954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6996BE5D-BD85-1742-B067-B23F105387E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861920" y="4858024"/>
                  <a:ext cx="45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1E0BC664-47E0-6645-92D0-4ACB52B356BE}"/>
                    </a:ext>
                  </a:extLst>
                </p14:cNvPr>
                <p14:cNvContentPartPr/>
                <p14:nvPr/>
              </p14:nvContentPartPr>
              <p14:xfrm>
                <a:off x="1848960" y="4819864"/>
                <a:ext cx="190080" cy="1026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1E0BC664-47E0-6645-92D0-4ACB52B356B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833451" y="4804384"/>
                  <a:ext cx="220738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BB4BAD83-C97B-C940-AA51-E70D158DCCAD}"/>
                    </a:ext>
                  </a:extLst>
                </p14:cNvPr>
                <p14:cNvContentPartPr/>
                <p14:nvPr/>
              </p14:nvContentPartPr>
              <p14:xfrm>
                <a:off x="1916280" y="4881424"/>
                <a:ext cx="86760" cy="309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BB4BAD83-C97B-C940-AA51-E70D158DCCA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900800" y="4865944"/>
                  <a:ext cx="1173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6D49989-471B-844C-87CB-E8A3963AF43D}"/>
                    </a:ext>
                  </a:extLst>
                </p14:cNvPr>
                <p14:cNvContentPartPr/>
                <p14:nvPr/>
              </p14:nvContentPartPr>
              <p14:xfrm>
                <a:off x="2062080" y="4756504"/>
                <a:ext cx="140760" cy="856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6D49989-471B-844C-87CB-E8A3963AF43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046600" y="4741024"/>
                  <a:ext cx="1713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2859DB0A-FFC6-0C4E-9152-F6EF8FBF871A}"/>
                    </a:ext>
                  </a:extLst>
                </p14:cNvPr>
                <p14:cNvContentPartPr/>
                <p14:nvPr/>
              </p14:nvContentPartPr>
              <p14:xfrm>
                <a:off x="2207880" y="4717624"/>
                <a:ext cx="182880" cy="1062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2859DB0A-FFC6-0C4E-9152-F6EF8FBF871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192400" y="4702144"/>
                  <a:ext cx="2134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A97B378C-6CBB-164E-BFB7-3B85A65CE750}"/>
                    </a:ext>
                  </a:extLst>
                </p14:cNvPr>
                <p14:cNvContentPartPr/>
                <p14:nvPr/>
              </p14:nvContentPartPr>
              <p14:xfrm>
                <a:off x="2397600" y="4655344"/>
                <a:ext cx="213480" cy="921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A97B378C-6CBB-164E-BFB7-3B85A65CE75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382120" y="4639864"/>
                  <a:ext cx="2440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E015AB89-299B-4D4E-BB94-C435BCE7872E}"/>
                    </a:ext>
                  </a:extLst>
                </p14:cNvPr>
                <p14:cNvContentPartPr/>
                <p14:nvPr/>
              </p14:nvContentPartPr>
              <p14:xfrm>
                <a:off x="2665080" y="4536904"/>
                <a:ext cx="152640" cy="1479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E015AB89-299B-4D4E-BB94-C435BCE7872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649600" y="4521386"/>
                  <a:ext cx="183240" cy="1786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E31C441C-03AA-E04C-BBFB-0EF08CB51E5F}"/>
                    </a:ext>
                  </a:extLst>
                </p14:cNvPr>
                <p14:cNvContentPartPr/>
                <p14:nvPr/>
              </p14:nvContentPartPr>
              <p14:xfrm>
                <a:off x="2869560" y="4481104"/>
                <a:ext cx="157320" cy="1512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E31C441C-03AA-E04C-BBFB-0EF08CB51E5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854080" y="4465624"/>
                  <a:ext cx="1879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5ADCB120-C5DA-5E41-B6C2-54EEF8286607}"/>
                    </a:ext>
                  </a:extLst>
                </p14:cNvPr>
                <p14:cNvContentPartPr/>
                <p14:nvPr/>
              </p14:nvContentPartPr>
              <p14:xfrm>
                <a:off x="2889000" y="4541944"/>
                <a:ext cx="108720" cy="691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5ADCB120-C5DA-5E41-B6C2-54EEF828660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873520" y="4526383"/>
                  <a:ext cx="139320" cy="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1C7A4B71-EC79-E84D-97F9-F046F0749B68}"/>
                    </a:ext>
                  </a:extLst>
                </p14:cNvPr>
                <p14:cNvContentPartPr/>
                <p14:nvPr/>
              </p14:nvContentPartPr>
              <p14:xfrm>
                <a:off x="3044520" y="4309024"/>
                <a:ext cx="273240" cy="2253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1C7A4B71-EC79-E84D-97F9-F046F0749B6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029020" y="4293544"/>
                  <a:ext cx="3038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0269D945-1D61-874C-8B48-03D5CC894971}"/>
                    </a:ext>
                  </a:extLst>
                </p14:cNvPr>
                <p14:cNvContentPartPr/>
                <p14:nvPr/>
              </p14:nvContentPartPr>
              <p14:xfrm>
                <a:off x="3083400" y="4384624"/>
                <a:ext cx="88200" cy="806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0269D945-1D61-874C-8B48-03D5CC89497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067857" y="4369144"/>
                  <a:ext cx="118925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96C10266-E8D9-1948-A539-5B5FA0CD8C9E}"/>
                    </a:ext>
                  </a:extLst>
                </p14:cNvPr>
                <p14:cNvContentPartPr/>
                <p14:nvPr/>
              </p14:nvContentPartPr>
              <p14:xfrm>
                <a:off x="3247920" y="4106704"/>
                <a:ext cx="568080" cy="3837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96C10266-E8D9-1948-A539-5B5FA0CD8C9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232450" y="4091239"/>
                  <a:ext cx="598661" cy="4143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9946AE9D-3256-EE45-B0CB-5EDF36B03748}"/>
                    </a:ext>
                  </a:extLst>
                </p14:cNvPr>
                <p14:cNvContentPartPr/>
                <p14:nvPr/>
              </p14:nvContentPartPr>
              <p14:xfrm>
                <a:off x="2072160" y="4756504"/>
                <a:ext cx="140040" cy="1184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9946AE9D-3256-EE45-B0CB-5EDF36B0374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056680" y="4741024"/>
                  <a:ext cx="170640" cy="149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69C89B9-DF82-1147-AF6A-C46A08E4E643}"/>
                  </a:ext>
                </a:extLst>
              </p14:cNvPr>
              <p14:cNvContentPartPr/>
              <p14:nvPr/>
            </p14:nvContentPartPr>
            <p14:xfrm>
              <a:off x="8696520" y="4727344"/>
              <a:ext cx="360" cy="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69C89B9-DF82-1147-AF6A-C46A08E4E64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688960" y="4719784"/>
                <a:ext cx="15480" cy="1548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56782F2E-3C3A-C64A-A4C1-F8F921AC58A1}"/>
              </a:ext>
            </a:extLst>
          </p:cNvPr>
          <p:cNvSpPr txBox="1"/>
          <p:nvPr/>
        </p:nvSpPr>
        <p:spPr>
          <a:xfrm>
            <a:off x="3178080" y="5158624"/>
            <a:ext cx="62103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Exp(0.1) = 1 + 0.1 + (0.1)^2/2 + ….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B4B5B4-03B0-A341-9E55-E6B9EF8D782F}"/>
              </a:ext>
            </a:extLst>
          </p:cNvPr>
          <p:cNvSpPr txBox="1"/>
          <p:nvPr/>
        </p:nvSpPr>
        <p:spPr>
          <a:xfrm>
            <a:off x="3816000" y="6062597"/>
            <a:ext cx="5300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Can we use the exact same series for exp(1.1)?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ED0B87-AAA3-A949-9819-36CE74575026}"/>
              </a:ext>
            </a:extLst>
          </p:cNvPr>
          <p:cNvSpPr txBox="1"/>
          <p:nvPr/>
        </p:nvSpPr>
        <p:spPr>
          <a:xfrm>
            <a:off x="8344620" y="6251132"/>
            <a:ext cx="3911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Not a good idea! </a:t>
            </a:r>
          </a:p>
        </p:txBody>
      </p:sp>
    </p:spTree>
    <p:extLst>
      <p:ext uri="{BB962C8B-B14F-4D97-AF65-F5344CB8AC3E}">
        <p14:creationId xmlns:p14="http://schemas.microsoft.com/office/powerpoint/2010/main" val="4179514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A3314-F857-1640-8E75-488760496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Compute exp(1.1) 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C0F7E-506B-CE46-B615-8134E1995C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1: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D570D09-7C35-F541-A5FD-B2B79B26BD56}"/>
                  </a:ext>
                </a:extLst>
              </p14:cNvPr>
              <p14:cNvContentPartPr/>
              <p14:nvPr/>
            </p14:nvContentPartPr>
            <p14:xfrm>
              <a:off x="2289960" y="3201664"/>
              <a:ext cx="667080" cy="560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D570D09-7C35-F541-A5FD-B2B79B26BD5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82400" y="3194104"/>
                <a:ext cx="682200" cy="57528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9BC8F3CC-6396-304E-B8C6-B33A56AB1BC6}"/>
              </a:ext>
            </a:extLst>
          </p:cNvPr>
          <p:cNvGrpSpPr/>
          <p:nvPr/>
        </p:nvGrpSpPr>
        <p:grpSpPr>
          <a:xfrm>
            <a:off x="2782440" y="2733304"/>
            <a:ext cx="552240" cy="345240"/>
            <a:chOff x="2782440" y="2733304"/>
            <a:chExt cx="552240" cy="34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A1E262A-1075-DF4A-BA8B-AD84C1AFE47C}"/>
                    </a:ext>
                  </a:extLst>
                </p14:cNvPr>
                <p14:cNvContentPartPr/>
                <p14:nvPr/>
              </p14:nvContentPartPr>
              <p14:xfrm>
                <a:off x="2782440" y="2771824"/>
                <a:ext cx="273960" cy="2314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A1E262A-1075-DF4A-BA8B-AD84C1AFE47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774880" y="2764264"/>
                  <a:ext cx="2890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C430D3A-132F-714F-B00E-0C3C19B6A94E}"/>
                    </a:ext>
                  </a:extLst>
                </p14:cNvPr>
                <p14:cNvContentPartPr/>
                <p14:nvPr/>
              </p14:nvContentPartPr>
              <p14:xfrm>
                <a:off x="3112560" y="2956864"/>
                <a:ext cx="65520" cy="1216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C430D3A-132F-714F-B00E-0C3C19B6A94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105000" y="2949304"/>
                  <a:ext cx="806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7BF07B2-5985-E046-9099-810D1FE7880A}"/>
                    </a:ext>
                  </a:extLst>
                </p14:cNvPr>
                <p14:cNvContentPartPr/>
                <p14:nvPr/>
              </p14:nvContentPartPr>
              <p14:xfrm>
                <a:off x="3295440" y="2733304"/>
                <a:ext cx="39240" cy="2775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7BF07B2-5985-E046-9099-810D1FE7880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287949" y="2725754"/>
                  <a:ext cx="54223" cy="2926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74300CA-3B21-764A-B8D5-EB7DBA07D1D8}"/>
                    </a:ext>
                  </a:extLst>
                </p14:cNvPr>
                <p14:cNvContentPartPr/>
                <p14:nvPr/>
              </p14:nvContentPartPr>
              <p14:xfrm>
                <a:off x="3089520" y="3003304"/>
                <a:ext cx="105480" cy="691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74300CA-3B21-764A-B8D5-EB7DBA07D1D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081986" y="2995744"/>
                  <a:ext cx="120549" cy="84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25E7758-D0C0-7142-A2C6-9FD0686881A3}"/>
                  </a:ext>
                </a:extLst>
              </p14:cNvPr>
              <p14:cNvContentPartPr/>
              <p14:nvPr/>
            </p14:nvContentPartPr>
            <p14:xfrm>
              <a:off x="2110680" y="3926344"/>
              <a:ext cx="1153080" cy="360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25E7758-D0C0-7142-A2C6-9FD0686881A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103118" y="3918784"/>
                <a:ext cx="1168205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BF700BA-50E5-9D41-AC44-BFEE36BEA7D5}"/>
                  </a:ext>
                </a:extLst>
              </p14:cNvPr>
              <p14:cNvContentPartPr/>
              <p14:nvPr/>
            </p14:nvContentPartPr>
            <p14:xfrm>
              <a:off x="4140000" y="4805824"/>
              <a:ext cx="447120" cy="4208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BF700BA-50E5-9D41-AC44-BFEE36BEA7D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132440" y="4798264"/>
                <a:ext cx="462240" cy="435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246DADE6-C6E2-8843-B84D-3D39A8CFCB18}"/>
              </a:ext>
            </a:extLst>
          </p:cNvPr>
          <p:cNvGrpSpPr/>
          <p:nvPr/>
        </p:nvGrpSpPr>
        <p:grpSpPr>
          <a:xfrm>
            <a:off x="4474440" y="4328464"/>
            <a:ext cx="310320" cy="299880"/>
            <a:chOff x="4474440" y="4328464"/>
            <a:chExt cx="310320" cy="29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FDCDD2D-7F34-1349-9F45-786E49F9CC74}"/>
                    </a:ext>
                  </a:extLst>
                </p14:cNvPr>
                <p14:cNvContentPartPr/>
                <p14:nvPr/>
              </p14:nvContentPartPr>
              <p14:xfrm>
                <a:off x="4474440" y="4367704"/>
                <a:ext cx="34920" cy="2055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FDCDD2D-7F34-1349-9F45-786E49F9CC7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466801" y="4360144"/>
                  <a:ext cx="50198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04D586A-ED5C-0343-8C8E-56368892873C}"/>
                    </a:ext>
                  </a:extLst>
                </p14:cNvPr>
                <p14:cNvContentPartPr/>
                <p14:nvPr/>
              </p14:nvContentPartPr>
              <p14:xfrm>
                <a:off x="4584240" y="4586584"/>
                <a:ext cx="75600" cy="417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04D586A-ED5C-0343-8C8E-56368892873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576680" y="4579024"/>
                  <a:ext cx="907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334D04D-7357-C143-868C-FC785803642D}"/>
                    </a:ext>
                  </a:extLst>
                </p14:cNvPr>
                <p14:cNvContentPartPr/>
                <p14:nvPr/>
              </p14:nvContentPartPr>
              <p14:xfrm>
                <a:off x="4756680" y="4328464"/>
                <a:ext cx="28080" cy="2732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334D04D-7357-C143-868C-FC785803642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749022" y="4320904"/>
                  <a:ext cx="43396" cy="288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C8E7008-1017-4D4F-AA86-E49026D1565B}"/>
                  </a:ext>
                </a:extLst>
              </p14:cNvPr>
              <p14:cNvContentPartPr/>
              <p14:nvPr/>
            </p14:nvContentPartPr>
            <p14:xfrm>
              <a:off x="5058360" y="4941544"/>
              <a:ext cx="311040" cy="136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C8E7008-1017-4D4F-AA86-E49026D1565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050800" y="4933984"/>
                <a:ext cx="32616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1C25392-149F-F040-9214-F4ABFAAFE0F0}"/>
                  </a:ext>
                </a:extLst>
              </p14:cNvPr>
              <p14:cNvContentPartPr/>
              <p14:nvPr/>
            </p14:nvContentPartPr>
            <p14:xfrm>
              <a:off x="5126400" y="5110024"/>
              <a:ext cx="254160" cy="158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1C25392-149F-F040-9214-F4ABFAAFE0F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118840" y="5102464"/>
                <a:ext cx="269280" cy="3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D683A881-2FC1-B34B-8482-694AD3074E6E}"/>
              </a:ext>
            </a:extLst>
          </p:cNvPr>
          <p:cNvGrpSpPr/>
          <p:nvPr/>
        </p:nvGrpSpPr>
        <p:grpSpPr>
          <a:xfrm>
            <a:off x="5878800" y="4425664"/>
            <a:ext cx="605160" cy="738720"/>
            <a:chOff x="5878800" y="4425664"/>
            <a:chExt cx="605160" cy="73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84ED844-FB22-9A49-9249-A2C451AE9C82}"/>
                    </a:ext>
                  </a:extLst>
                </p14:cNvPr>
                <p14:cNvContentPartPr/>
                <p14:nvPr/>
              </p14:nvContentPartPr>
              <p14:xfrm>
                <a:off x="5878800" y="4834624"/>
                <a:ext cx="379080" cy="3297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84ED844-FB22-9A49-9249-A2C451AE9C8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871247" y="4827064"/>
                  <a:ext cx="394186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A75C252-3E5C-3244-A14F-DE2792ACF723}"/>
                    </a:ext>
                  </a:extLst>
                </p14:cNvPr>
                <p14:cNvContentPartPr/>
                <p14:nvPr/>
              </p14:nvContentPartPr>
              <p14:xfrm>
                <a:off x="6138000" y="4455184"/>
                <a:ext cx="48240" cy="2023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A75C252-3E5C-3244-A14F-DE2792ACF72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130383" y="4447624"/>
                  <a:ext cx="63474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4E7E48B-39EE-8E45-934C-9298260EB3EE}"/>
                    </a:ext>
                  </a:extLst>
                </p14:cNvPr>
                <p14:cNvContentPartPr/>
                <p14:nvPr/>
              </p14:nvContentPartPr>
              <p14:xfrm>
                <a:off x="6235200" y="4639144"/>
                <a:ext cx="30240" cy="108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4E7E48B-39EE-8E45-934C-9298260EB3E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227549" y="4631828"/>
                  <a:ext cx="45542" cy="254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20F1860-A3C5-0248-AEAC-9CD3D55B0D5C}"/>
                    </a:ext>
                  </a:extLst>
                </p14:cNvPr>
                <p14:cNvContentPartPr/>
                <p14:nvPr/>
              </p14:nvContentPartPr>
              <p14:xfrm>
                <a:off x="6300720" y="4484344"/>
                <a:ext cx="183240" cy="1659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20F1860-A3C5-0248-AEAC-9CD3D55B0D5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293175" y="4476784"/>
                  <a:ext cx="19833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715BD2B-2387-A940-A2E1-7803BD1EBE0E}"/>
                    </a:ext>
                  </a:extLst>
                </p14:cNvPr>
                <p14:cNvContentPartPr/>
                <p14:nvPr/>
              </p14:nvContentPartPr>
              <p14:xfrm>
                <a:off x="5993640" y="4425664"/>
                <a:ext cx="109800" cy="3070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715BD2B-2387-A940-A2E1-7803BD1EBE0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986080" y="4418095"/>
                  <a:ext cx="124920" cy="32221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D6DC21B-634A-4840-B4AD-3FD9EAE6FD3A}"/>
              </a:ext>
            </a:extLst>
          </p:cNvPr>
          <p:cNvGrpSpPr/>
          <p:nvPr/>
        </p:nvGrpSpPr>
        <p:grpSpPr>
          <a:xfrm>
            <a:off x="6672960" y="4377064"/>
            <a:ext cx="916920" cy="355320"/>
            <a:chOff x="6672960" y="4377064"/>
            <a:chExt cx="916920" cy="35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5A85422-977F-4542-8E89-F74383F598D3}"/>
                    </a:ext>
                  </a:extLst>
                </p14:cNvPr>
                <p14:cNvContentPartPr/>
                <p14:nvPr/>
              </p14:nvContentPartPr>
              <p14:xfrm>
                <a:off x="6672960" y="4549144"/>
                <a:ext cx="160560" cy="327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5A85422-977F-4542-8E89-F74383F598D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665400" y="4541500"/>
                  <a:ext cx="175680" cy="480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19CD3F6-345C-0F4B-A8F9-E51EB9A8BAFC}"/>
                    </a:ext>
                  </a:extLst>
                </p14:cNvPr>
                <p14:cNvContentPartPr/>
                <p14:nvPr/>
              </p14:nvContentPartPr>
              <p14:xfrm>
                <a:off x="6731280" y="4523224"/>
                <a:ext cx="55800" cy="1227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19CD3F6-345C-0F4B-A8F9-E51EB9A8BAF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723720" y="4515664"/>
                  <a:ext cx="709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5933990-86DF-7945-A9C1-35FA84EA9390}"/>
                    </a:ext>
                  </a:extLst>
                </p14:cNvPr>
                <p14:cNvContentPartPr/>
                <p14:nvPr/>
              </p14:nvContentPartPr>
              <p14:xfrm>
                <a:off x="6973200" y="4460224"/>
                <a:ext cx="159120" cy="1537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5933990-86DF-7945-A9C1-35FA84EA939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965640" y="4452664"/>
                  <a:ext cx="1742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55A56A9-9D3B-9A42-AB12-61E4120FF49C}"/>
                    </a:ext>
                  </a:extLst>
                </p14:cNvPr>
                <p14:cNvContentPartPr/>
                <p14:nvPr/>
              </p14:nvContentPartPr>
              <p14:xfrm>
                <a:off x="7207920" y="4600984"/>
                <a:ext cx="28080" cy="360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55A56A9-9D3B-9A42-AB12-61E4120FF49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200360" y="4593348"/>
                  <a:ext cx="43200" cy="512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31CB0E1-5041-5243-B0AC-0580B2E093D0}"/>
                    </a:ext>
                  </a:extLst>
                </p14:cNvPr>
                <p14:cNvContentPartPr/>
                <p14:nvPr/>
              </p14:nvContentPartPr>
              <p14:xfrm>
                <a:off x="7342560" y="4445464"/>
                <a:ext cx="11160" cy="1695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31CB0E1-5041-5243-B0AC-0580B2E093D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335236" y="4437904"/>
                  <a:ext cx="25808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8379045-7640-164A-A4F8-6B64FEFFFA62}"/>
                    </a:ext>
                  </a:extLst>
                </p14:cNvPr>
                <p14:cNvContentPartPr/>
                <p14:nvPr/>
              </p14:nvContentPartPr>
              <p14:xfrm>
                <a:off x="7460280" y="4377064"/>
                <a:ext cx="129600" cy="3553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8379045-7640-164A-A4F8-6B64FEFFFA6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452720" y="4369504"/>
                  <a:ext cx="144720" cy="37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A23A7A1-0E51-CF4F-9DA7-D3020015B96F}"/>
              </a:ext>
            </a:extLst>
          </p:cNvPr>
          <p:cNvGrpSpPr/>
          <p:nvPr/>
        </p:nvGrpSpPr>
        <p:grpSpPr>
          <a:xfrm>
            <a:off x="7441560" y="5009584"/>
            <a:ext cx="268200" cy="96120"/>
            <a:chOff x="7441560" y="5009584"/>
            <a:chExt cx="268200" cy="9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C2BF912-7469-434F-BEA3-3E199557786A}"/>
                    </a:ext>
                  </a:extLst>
                </p14:cNvPr>
                <p14:cNvContentPartPr/>
                <p14:nvPr/>
              </p14:nvContentPartPr>
              <p14:xfrm>
                <a:off x="7441560" y="5009584"/>
                <a:ext cx="243360" cy="190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C2BF912-7469-434F-BEA3-3E199557786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434000" y="5002024"/>
                  <a:ext cx="2584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8EA7AF6-F459-3A4E-B4D8-31BCADD5E292}"/>
                    </a:ext>
                  </a:extLst>
                </p14:cNvPr>
                <p14:cNvContentPartPr/>
                <p14:nvPr/>
              </p14:nvContentPartPr>
              <p14:xfrm>
                <a:off x="7470720" y="5097064"/>
                <a:ext cx="239040" cy="86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8EA7AF6-F459-3A4E-B4D8-31BCADD5E29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463160" y="5089504"/>
                  <a:ext cx="254160" cy="2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7BC35F1-A63A-EF4F-8CF7-8D2BE7E4BB21}"/>
                  </a:ext>
                </a:extLst>
              </p14:cNvPr>
              <p14:cNvContentPartPr/>
              <p14:nvPr/>
            </p14:nvContentPartPr>
            <p14:xfrm>
              <a:off x="9262800" y="4820224"/>
              <a:ext cx="343080" cy="2818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7BC35F1-A63A-EF4F-8CF7-8D2BE7E4BB2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9255240" y="4812664"/>
                <a:ext cx="358200" cy="29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4D29BB57-2E0C-9642-8DCD-A09367F418B6}"/>
              </a:ext>
            </a:extLst>
          </p:cNvPr>
          <p:cNvGrpSpPr/>
          <p:nvPr/>
        </p:nvGrpSpPr>
        <p:grpSpPr>
          <a:xfrm>
            <a:off x="9469440" y="4474624"/>
            <a:ext cx="472320" cy="223920"/>
            <a:chOff x="9469440" y="4474624"/>
            <a:chExt cx="472320" cy="22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319B203-2A8C-0844-ACCD-3497C95314A7}"/>
                    </a:ext>
                  </a:extLst>
                </p14:cNvPr>
                <p14:cNvContentPartPr/>
                <p14:nvPr/>
              </p14:nvContentPartPr>
              <p14:xfrm>
                <a:off x="9469440" y="4500544"/>
                <a:ext cx="212400" cy="1396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319B203-2A8C-0844-ACCD-3497C95314A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461880" y="4492984"/>
                  <a:ext cx="2275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5196B4D-3661-0845-9111-45B866834713}"/>
                    </a:ext>
                  </a:extLst>
                </p14:cNvPr>
                <p14:cNvContentPartPr/>
                <p14:nvPr/>
              </p14:nvContentPartPr>
              <p14:xfrm>
                <a:off x="9746280" y="4653904"/>
                <a:ext cx="49680" cy="252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5196B4D-3661-0845-9111-45B86683471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738665" y="4646344"/>
                  <a:ext cx="6491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FAA4C7B-139A-8945-8C25-04A3CF25E6C7}"/>
                    </a:ext>
                  </a:extLst>
                </p14:cNvPr>
                <p14:cNvContentPartPr/>
                <p14:nvPr/>
              </p14:nvContentPartPr>
              <p14:xfrm>
                <a:off x="9922680" y="4474624"/>
                <a:ext cx="19080" cy="2239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FAA4C7B-139A-8945-8C25-04A3CF25E6C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915120" y="4467064"/>
                  <a:ext cx="34200" cy="23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75F8016D-37C7-0246-83CF-842FAB7D776D}"/>
              </a:ext>
            </a:extLst>
          </p:cNvPr>
          <p:cNvGrpSpPr/>
          <p:nvPr/>
        </p:nvGrpSpPr>
        <p:grpSpPr>
          <a:xfrm>
            <a:off x="7684560" y="5291824"/>
            <a:ext cx="1725120" cy="457560"/>
            <a:chOff x="7684560" y="5291824"/>
            <a:chExt cx="1725120" cy="45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2BB6279-55FB-C741-A79C-30A24D4D4642}"/>
                    </a:ext>
                  </a:extLst>
                </p14:cNvPr>
                <p14:cNvContentPartPr/>
                <p14:nvPr/>
              </p14:nvContentPartPr>
              <p14:xfrm>
                <a:off x="8007480" y="5291824"/>
                <a:ext cx="378000" cy="2836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2BB6279-55FB-C741-A79C-30A24D4D464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999920" y="5284274"/>
                  <a:ext cx="393120" cy="2987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F00693F-6266-364E-B27E-8214FB1E15FE}"/>
                    </a:ext>
                  </a:extLst>
                </p14:cNvPr>
                <p14:cNvContentPartPr/>
                <p14:nvPr/>
              </p14:nvContentPartPr>
              <p14:xfrm>
                <a:off x="8242200" y="5313064"/>
                <a:ext cx="196920" cy="759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F00693F-6266-364E-B27E-8214FB1E15F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234640" y="5305504"/>
                  <a:ext cx="2120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F4DCF84-1221-5844-A72C-90EC6E4E9709}"/>
                    </a:ext>
                  </a:extLst>
                </p14:cNvPr>
                <p14:cNvContentPartPr/>
                <p14:nvPr/>
              </p14:nvContentPartPr>
              <p14:xfrm>
                <a:off x="7774560" y="5739304"/>
                <a:ext cx="176040" cy="75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F4DCF84-1221-5844-A72C-90EC6E4E970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767015" y="5731744"/>
                  <a:ext cx="191129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C470808-AAE9-B543-90A5-E0E89113DAC3}"/>
                    </a:ext>
                  </a:extLst>
                </p14:cNvPr>
                <p14:cNvContentPartPr/>
                <p14:nvPr/>
              </p14:nvContentPartPr>
              <p14:xfrm>
                <a:off x="7684560" y="5748664"/>
                <a:ext cx="360" cy="3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C470808-AAE9-B543-90A5-E0E89113DAC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677000" y="5741104"/>
                  <a:ext cx="1548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2AB395E-F868-3649-AD78-B3493D9EBF8F}"/>
                    </a:ext>
                  </a:extLst>
                </p14:cNvPr>
                <p14:cNvContentPartPr/>
                <p14:nvPr/>
              </p14:nvContentPartPr>
              <p14:xfrm>
                <a:off x="7845120" y="5746504"/>
                <a:ext cx="54000" cy="28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2AB395E-F868-3649-AD78-B3493D9EBF8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837560" y="5738944"/>
                  <a:ext cx="691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354F507-74A3-6A42-ACBC-E54F319CB7EF}"/>
                    </a:ext>
                  </a:extLst>
                </p14:cNvPr>
                <p14:cNvContentPartPr/>
                <p14:nvPr/>
              </p14:nvContentPartPr>
              <p14:xfrm>
                <a:off x="8177760" y="5486224"/>
                <a:ext cx="86040" cy="2318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354F507-74A3-6A42-ACBC-E54F319CB7E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170200" y="5478676"/>
                  <a:ext cx="101160" cy="2469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7C99D0E-5646-9945-A7BF-8AC309F485F7}"/>
                    </a:ext>
                  </a:extLst>
                </p14:cNvPr>
                <p14:cNvContentPartPr/>
                <p14:nvPr/>
              </p14:nvContentPartPr>
              <p14:xfrm>
                <a:off x="8102880" y="5615104"/>
                <a:ext cx="121680" cy="79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7C99D0E-5646-9945-A7BF-8AC309F485F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095320" y="5607544"/>
                  <a:ext cx="1368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86B1FAE-10CB-AB4D-B43A-CCA7A5643AD2}"/>
                    </a:ext>
                  </a:extLst>
                </p14:cNvPr>
                <p14:cNvContentPartPr/>
                <p14:nvPr/>
              </p14:nvContentPartPr>
              <p14:xfrm>
                <a:off x="8286840" y="5554264"/>
                <a:ext cx="50040" cy="1357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86B1FAE-10CB-AB4D-B43A-CCA7A5643AD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279280" y="5546684"/>
                  <a:ext cx="65160" cy="15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79FFC01-070E-2649-BE1D-3B93C0EF4831}"/>
                    </a:ext>
                  </a:extLst>
                </p14:cNvPr>
                <p14:cNvContentPartPr/>
                <p14:nvPr/>
              </p14:nvContentPartPr>
              <p14:xfrm>
                <a:off x="8307360" y="5583064"/>
                <a:ext cx="112320" cy="1170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79FFC01-070E-2649-BE1D-3B93C0EF483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299800" y="5575504"/>
                  <a:ext cx="1274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774CF3F-519B-6341-A487-7416E128FDBA}"/>
                    </a:ext>
                  </a:extLst>
                </p14:cNvPr>
                <p14:cNvContentPartPr/>
                <p14:nvPr/>
              </p14:nvContentPartPr>
              <p14:xfrm>
                <a:off x="8336520" y="5622304"/>
                <a:ext cx="111960" cy="216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774CF3F-519B-6341-A487-7416E128FDB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328960" y="5614616"/>
                  <a:ext cx="127080" cy="369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302A04C-914A-794E-9BB3-4578BC321093}"/>
                    </a:ext>
                  </a:extLst>
                </p14:cNvPr>
                <p14:cNvContentPartPr/>
                <p14:nvPr/>
              </p14:nvContentPartPr>
              <p14:xfrm>
                <a:off x="8471880" y="5437624"/>
                <a:ext cx="110880" cy="2124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302A04C-914A-794E-9BB3-4578BC32109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464320" y="5430064"/>
                  <a:ext cx="1260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D16B34C-C5F3-D84C-B155-74824157086A}"/>
                    </a:ext>
                  </a:extLst>
                </p14:cNvPr>
                <p14:cNvContentPartPr/>
                <p14:nvPr/>
              </p14:nvContentPartPr>
              <p14:xfrm>
                <a:off x="8598960" y="5563984"/>
                <a:ext cx="107280" cy="795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D16B34C-C5F3-D84C-B155-74824157086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591400" y="5556424"/>
                  <a:ext cx="1224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155DFD0-E9CF-6D40-BCD4-C82386F40EFF}"/>
                    </a:ext>
                  </a:extLst>
                </p14:cNvPr>
                <p14:cNvContentPartPr/>
                <p14:nvPr/>
              </p14:nvContentPartPr>
              <p14:xfrm>
                <a:off x="8754840" y="5431504"/>
                <a:ext cx="299520" cy="2106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155DFD0-E9CF-6D40-BCD4-C82386F40EF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747280" y="5423944"/>
                  <a:ext cx="3146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6E7CB43-5EDE-7A46-A8D4-90F5D3D1129E}"/>
                    </a:ext>
                  </a:extLst>
                </p14:cNvPr>
                <p14:cNvContentPartPr/>
                <p14:nvPr/>
              </p14:nvContentPartPr>
              <p14:xfrm>
                <a:off x="9095040" y="5428624"/>
                <a:ext cx="19440" cy="1875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6E7CB43-5EDE-7A46-A8D4-90F5D3D1129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087480" y="5421064"/>
                  <a:ext cx="345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E816649-001A-BF48-B9B6-ADF6C9D2DA6C}"/>
                    </a:ext>
                  </a:extLst>
                </p14:cNvPr>
                <p14:cNvContentPartPr/>
                <p14:nvPr/>
              </p14:nvContentPartPr>
              <p14:xfrm>
                <a:off x="9051840" y="5538064"/>
                <a:ext cx="113040" cy="147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E816649-001A-BF48-B9B6-ADF6C9D2DA6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044280" y="5530504"/>
                  <a:ext cx="1281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E2AF08E-B385-0748-9F73-D768F2AC8197}"/>
                    </a:ext>
                  </a:extLst>
                </p14:cNvPr>
                <p14:cNvContentPartPr/>
                <p14:nvPr/>
              </p14:nvContentPartPr>
              <p14:xfrm>
                <a:off x="9182520" y="5489824"/>
                <a:ext cx="80640" cy="1159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E2AF08E-B385-0748-9F73-D768F2AC819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174960" y="5482287"/>
                  <a:ext cx="95760" cy="1309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BB05D0A-99E8-4642-BC9C-9E0065C21E9B}"/>
                    </a:ext>
                  </a:extLst>
                </p14:cNvPr>
                <p14:cNvContentPartPr/>
                <p14:nvPr/>
              </p14:nvContentPartPr>
              <p14:xfrm>
                <a:off x="9317880" y="5375344"/>
                <a:ext cx="91800" cy="2289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BB05D0A-99E8-4642-BC9C-9E0065C21E9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310320" y="5367772"/>
                  <a:ext cx="106920" cy="2441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4290A41-8EFC-8A42-9BE5-FE2962C908A0}"/>
                    </a:ext>
                  </a:extLst>
                </p14:cNvPr>
                <p14:cNvContentPartPr/>
                <p14:nvPr/>
              </p14:nvContentPartPr>
              <p14:xfrm>
                <a:off x="9286920" y="5488024"/>
                <a:ext cx="100440" cy="838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4290A41-8EFC-8A42-9BE5-FE2962C908A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279387" y="5480464"/>
                  <a:ext cx="115506" cy="9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4FCDCC79-EC11-594B-9F13-666C224C6D6B}"/>
              </a:ext>
            </a:extLst>
          </p:cNvPr>
          <p:cNvGrpSpPr/>
          <p:nvPr/>
        </p:nvGrpSpPr>
        <p:grpSpPr>
          <a:xfrm>
            <a:off x="3501720" y="2772184"/>
            <a:ext cx="5795640" cy="1742400"/>
            <a:chOff x="3501720" y="2772184"/>
            <a:chExt cx="5795640" cy="174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4D31EF6-C210-1E42-909C-F1F5EFC258AB}"/>
                    </a:ext>
                  </a:extLst>
                </p14:cNvPr>
                <p14:cNvContentPartPr/>
                <p14:nvPr/>
              </p14:nvContentPartPr>
              <p14:xfrm>
                <a:off x="3501720" y="2772184"/>
                <a:ext cx="5690520" cy="16894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4D31EF6-C210-1E42-909C-F1F5EFC258A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486240" y="2756704"/>
                  <a:ext cx="5721120" cy="172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6831A9B-F04F-3747-B794-8C37361C3C40}"/>
                    </a:ext>
                  </a:extLst>
                </p14:cNvPr>
                <p14:cNvContentPartPr/>
                <p14:nvPr/>
              </p14:nvContentPartPr>
              <p14:xfrm>
                <a:off x="9062640" y="4341064"/>
                <a:ext cx="234720" cy="1735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6831A9B-F04F-3747-B794-8C37361C3C4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047184" y="4325552"/>
                  <a:ext cx="265273" cy="20418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9FDDC7FD-558F-0540-A9F6-DD83491D4A68}"/>
              </a:ext>
            </a:extLst>
          </p:cNvPr>
          <p:cNvGrpSpPr/>
          <p:nvPr/>
        </p:nvGrpSpPr>
        <p:grpSpPr>
          <a:xfrm>
            <a:off x="4338720" y="2458624"/>
            <a:ext cx="633600" cy="179280"/>
            <a:chOff x="4338720" y="2458624"/>
            <a:chExt cx="633600" cy="17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76313E4-CE34-B84F-8514-4488D6AD6FD8}"/>
                    </a:ext>
                  </a:extLst>
                </p14:cNvPr>
                <p14:cNvContentPartPr/>
                <p14:nvPr/>
              </p14:nvContentPartPr>
              <p14:xfrm>
                <a:off x="4338720" y="2499664"/>
                <a:ext cx="147240" cy="1274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76313E4-CE34-B84F-8514-4488D6AD6FD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323240" y="2484184"/>
                  <a:ext cx="1778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29BFBD5-315F-3441-AA97-4D3319FA0290}"/>
                    </a:ext>
                  </a:extLst>
                </p14:cNvPr>
                <p14:cNvContentPartPr/>
                <p14:nvPr/>
              </p14:nvContentPartPr>
              <p14:xfrm>
                <a:off x="4579560" y="2458624"/>
                <a:ext cx="392760" cy="1792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29BFBD5-315F-3441-AA97-4D3319FA029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564080" y="2443113"/>
                  <a:ext cx="423360" cy="209942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C08C2B2D-BE56-BC41-AD8D-F4E7FA31CF49}"/>
                  </a:ext>
                </a:extLst>
              </p14:cNvPr>
              <p14:cNvContentPartPr/>
              <p14:nvPr/>
            </p14:nvContentPartPr>
            <p14:xfrm>
              <a:off x="5412960" y="2499664"/>
              <a:ext cx="130320" cy="9720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C08C2B2D-BE56-BC41-AD8D-F4E7FA31CF49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397480" y="2484184"/>
                <a:ext cx="16092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ABF80F28-526B-B141-8D74-EF69C19ECE7A}"/>
                  </a:ext>
                </a:extLst>
              </p14:cNvPr>
              <p14:cNvContentPartPr/>
              <p14:nvPr/>
            </p14:nvContentPartPr>
            <p14:xfrm>
              <a:off x="5686200" y="2512984"/>
              <a:ext cx="162000" cy="1299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ABF80F28-526B-B141-8D74-EF69C19ECE7A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670720" y="2497504"/>
                <a:ext cx="19260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301FA0F6-EFDF-8D47-BAC9-8F91CDD00E81}"/>
                  </a:ext>
                </a:extLst>
              </p14:cNvPr>
              <p14:cNvContentPartPr/>
              <p14:nvPr/>
            </p14:nvContentPartPr>
            <p14:xfrm>
              <a:off x="5875200" y="2441344"/>
              <a:ext cx="43920" cy="1767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301FA0F6-EFDF-8D47-BAC9-8F91CDD00E81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859592" y="2425864"/>
                <a:ext cx="74773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4E98C155-F4EB-8C42-8B51-B02B4655E063}"/>
                  </a:ext>
                </a:extLst>
              </p14:cNvPr>
              <p14:cNvContentPartPr/>
              <p14:nvPr/>
            </p14:nvContentPartPr>
            <p14:xfrm>
              <a:off x="6021000" y="2509384"/>
              <a:ext cx="172440" cy="1321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4E98C155-F4EB-8C42-8B51-B02B4655E063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005520" y="2493904"/>
                <a:ext cx="203040" cy="16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" name="Group 101">
            <a:extLst>
              <a:ext uri="{FF2B5EF4-FFF2-40B4-BE49-F238E27FC236}">
                <a16:creationId xmlns:a16="http://schemas.microsoft.com/office/drawing/2014/main" id="{34D2A8E5-3FE3-1A4D-956B-3982ED0917F9}"/>
              </a:ext>
            </a:extLst>
          </p:cNvPr>
          <p:cNvGrpSpPr/>
          <p:nvPr/>
        </p:nvGrpSpPr>
        <p:grpSpPr>
          <a:xfrm>
            <a:off x="6420240" y="2493904"/>
            <a:ext cx="3264120" cy="1517040"/>
            <a:chOff x="6420240" y="2493904"/>
            <a:chExt cx="3264120" cy="151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CC3026D-C010-BE4A-8B14-5C10225E663E}"/>
                    </a:ext>
                  </a:extLst>
                </p14:cNvPr>
                <p14:cNvContentPartPr/>
                <p14:nvPr/>
              </p14:nvContentPartPr>
              <p14:xfrm>
                <a:off x="6420240" y="2493904"/>
                <a:ext cx="350640" cy="3204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CC3026D-C010-BE4A-8B14-5C10225E663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404760" y="2478424"/>
                  <a:ext cx="38124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90B97C9-0DA9-2E44-A379-EC131FB9D19D}"/>
                    </a:ext>
                  </a:extLst>
                </p14:cNvPr>
                <p14:cNvContentPartPr/>
                <p14:nvPr/>
              </p14:nvContentPartPr>
              <p14:xfrm>
                <a:off x="6760440" y="2519464"/>
                <a:ext cx="162720" cy="3236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90B97C9-0DA9-2E44-A379-EC131FB9D19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744926" y="2503984"/>
                  <a:ext cx="193388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AAAB094-7E35-B541-91A1-0665B96E8873}"/>
                    </a:ext>
                  </a:extLst>
                </p14:cNvPr>
                <p14:cNvContentPartPr/>
                <p14:nvPr/>
              </p14:nvContentPartPr>
              <p14:xfrm>
                <a:off x="6974640" y="2707744"/>
                <a:ext cx="98640" cy="1944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AAAB094-7E35-B541-91A1-0665B96E887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959160" y="2692264"/>
                  <a:ext cx="1292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D907BB1A-82B1-5B42-B4CC-1E8F68F5F249}"/>
                    </a:ext>
                  </a:extLst>
                </p14:cNvPr>
                <p14:cNvContentPartPr/>
                <p14:nvPr/>
              </p14:nvContentPartPr>
              <p14:xfrm>
                <a:off x="6926040" y="2856064"/>
                <a:ext cx="119520" cy="39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D907BB1A-82B1-5B42-B4CC-1E8F68F5F24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910560" y="2841874"/>
                  <a:ext cx="150120" cy="320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D2E5322D-6D61-6B48-9CC0-46E1CED265A6}"/>
                    </a:ext>
                  </a:extLst>
                </p14:cNvPr>
                <p14:cNvContentPartPr/>
                <p14:nvPr/>
              </p14:nvContentPartPr>
              <p14:xfrm>
                <a:off x="7134480" y="2801344"/>
                <a:ext cx="146160" cy="1612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D2E5322D-6D61-6B48-9CC0-46E1CED265A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119000" y="2785829"/>
                  <a:ext cx="176760" cy="1919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6F11556-8D9C-2046-A76A-78F8DD067F21}"/>
                    </a:ext>
                  </a:extLst>
                </p14:cNvPr>
                <p14:cNvContentPartPr/>
                <p14:nvPr/>
              </p14:nvContentPartPr>
              <p14:xfrm>
                <a:off x="7159320" y="2936344"/>
                <a:ext cx="172440" cy="1389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6F11556-8D9C-2046-A76A-78F8DD067F2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143840" y="2920864"/>
                  <a:ext cx="2030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1051083-707D-0649-950A-0201C9F93709}"/>
                    </a:ext>
                  </a:extLst>
                </p14:cNvPr>
                <p14:cNvContentPartPr/>
                <p14:nvPr/>
              </p14:nvContentPartPr>
              <p14:xfrm>
                <a:off x="7338240" y="2841664"/>
                <a:ext cx="214920" cy="3178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1051083-707D-0649-950A-0201C9F9370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322786" y="2826184"/>
                  <a:ext cx="245469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8FCAC7E3-5C85-D649-AE3C-45BF22550BF5}"/>
                    </a:ext>
                  </a:extLst>
                </p14:cNvPr>
                <p14:cNvContentPartPr/>
                <p14:nvPr/>
              </p14:nvContentPartPr>
              <p14:xfrm>
                <a:off x="7759440" y="3064144"/>
                <a:ext cx="149400" cy="2901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8FCAC7E3-5C85-D649-AE3C-45BF22550BF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743960" y="3048683"/>
                  <a:ext cx="180000" cy="3207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794E561-56FD-1348-A085-DE37E58C0553}"/>
                    </a:ext>
                  </a:extLst>
                </p14:cNvPr>
                <p14:cNvContentPartPr/>
                <p14:nvPr/>
              </p14:nvContentPartPr>
              <p14:xfrm>
                <a:off x="7733160" y="3083584"/>
                <a:ext cx="338760" cy="414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794E561-56FD-1348-A085-DE37E58C055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717664" y="3068104"/>
                  <a:ext cx="369393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1F2BEB6-8426-9241-923D-45019CFCE0EA}"/>
                    </a:ext>
                  </a:extLst>
                </p14:cNvPr>
                <p14:cNvContentPartPr/>
                <p14:nvPr/>
              </p14:nvContentPartPr>
              <p14:xfrm>
                <a:off x="7863480" y="3211384"/>
                <a:ext cx="181080" cy="1807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1F2BEB6-8426-9241-923D-45019CFCE0E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847969" y="3195904"/>
                  <a:ext cx="211741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990C734-D2C5-084D-B5EB-28D0D7F82E4F}"/>
                    </a:ext>
                  </a:extLst>
                </p14:cNvPr>
                <p14:cNvContentPartPr/>
                <p14:nvPr/>
              </p14:nvContentPartPr>
              <p14:xfrm>
                <a:off x="7922520" y="3295624"/>
                <a:ext cx="62280" cy="392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990C734-D2C5-084D-B5EB-28D0D7F82E4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907129" y="3280285"/>
                  <a:ext cx="92704" cy="695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5B63BEA4-6ECB-DA4B-80BC-DE1D6B53A5BC}"/>
                    </a:ext>
                  </a:extLst>
                </p14:cNvPr>
                <p14:cNvContentPartPr/>
                <p14:nvPr/>
              </p14:nvContentPartPr>
              <p14:xfrm>
                <a:off x="7989480" y="3316864"/>
                <a:ext cx="208800" cy="2437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5B63BEA4-6ECB-DA4B-80BC-DE1D6B53A5B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974000" y="3301361"/>
                  <a:ext cx="239400" cy="2743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A17C1A0-9D21-6142-97C4-D4D3ACBA67A8}"/>
                    </a:ext>
                  </a:extLst>
                </p14:cNvPr>
                <p14:cNvContentPartPr/>
                <p14:nvPr/>
              </p14:nvContentPartPr>
              <p14:xfrm>
                <a:off x="8219880" y="3298864"/>
                <a:ext cx="249480" cy="2347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A17C1A0-9D21-6142-97C4-D4D3ACBA67A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204400" y="3283384"/>
                  <a:ext cx="28008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10E8F5D3-2342-B940-AB37-5595CB6F2C5D}"/>
                    </a:ext>
                  </a:extLst>
                </p14:cNvPr>
                <p14:cNvContentPartPr/>
                <p14:nvPr/>
              </p14:nvContentPartPr>
              <p14:xfrm>
                <a:off x="8521560" y="3482464"/>
                <a:ext cx="218520" cy="1184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10E8F5D3-2342-B940-AB37-5595CB6F2C5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506080" y="3466984"/>
                  <a:ext cx="2491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FA5622B1-480E-1747-AAEC-2BBC15DF8052}"/>
                    </a:ext>
                  </a:extLst>
                </p14:cNvPr>
                <p14:cNvContentPartPr/>
                <p14:nvPr/>
              </p14:nvContentPartPr>
              <p14:xfrm>
                <a:off x="8820000" y="3608824"/>
                <a:ext cx="439200" cy="2732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FA5622B1-480E-1747-AAEC-2BBC15DF805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804520" y="3593344"/>
                  <a:ext cx="46980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BE4D3B3-62C7-6D49-BAB6-B2EC93396A76}"/>
                    </a:ext>
                  </a:extLst>
                </p14:cNvPr>
                <p14:cNvContentPartPr/>
                <p14:nvPr/>
              </p14:nvContentPartPr>
              <p14:xfrm>
                <a:off x="9221760" y="3871264"/>
                <a:ext cx="360" cy="3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BE4D3B3-62C7-6D49-BAB6-B2EC93396A7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206280" y="3855784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AE5799F-591A-3449-8677-2F29E58DA24A}"/>
                    </a:ext>
                  </a:extLst>
                </p14:cNvPr>
                <p14:cNvContentPartPr/>
                <p14:nvPr/>
              </p14:nvContentPartPr>
              <p14:xfrm>
                <a:off x="9227880" y="3812944"/>
                <a:ext cx="35280" cy="1137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AE5799F-591A-3449-8677-2F29E58DA24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212400" y="3797415"/>
                  <a:ext cx="65880" cy="1444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D3AAD4F-85CF-A24B-ABB0-3F3A24B69CA7}"/>
                    </a:ext>
                  </a:extLst>
                </p14:cNvPr>
                <p14:cNvContentPartPr/>
                <p14:nvPr/>
              </p14:nvContentPartPr>
              <p14:xfrm>
                <a:off x="9299520" y="3706024"/>
                <a:ext cx="8640" cy="280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D3AAD4F-85CF-A24B-ABB0-3F3A24B69CA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284659" y="3690343"/>
                  <a:ext cx="38016" cy="590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35772D0-1861-054E-8FFE-FDDE9205614C}"/>
                    </a:ext>
                  </a:extLst>
                </p14:cNvPr>
                <p14:cNvContentPartPr/>
                <p14:nvPr/>
              </p14:nvContentPartPr>
              <p14:xfrm>
                <a:off x="9338400" y="3812584"/>
                <a:ext cx="345960" cy="1983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35772D0-1861-054E-8FFE-FDDE9205614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322920" y="3797104"/>
                  <a:ext cx="376560" cy="22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75616242-7AC9-E640-A482-7F77E7CAFBBB}"/>
                  </a:ext>
                </a:extLst>
              </p14:cNvPr>
              <p14:cNvContentPartPr/>
              <p14:nvPr/>
            </p14:nvContentPartPr>
            <p14:xfrm>
              <a:off x="7704000" y="2285824"/>
              <a:ext cx="815760" cy="39852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75616242-7AC9-E640-A482-7F77E7CAFBBB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7688520" y="2270344"/>
                <a:ext cx="846360" cy="429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3" name="Group 112">
            <a:extLst>
              <a:ext uri="{FF2B5EF4-FFF2-40B4-BE49-F238E27FC236}">
                <a16:creationId xmlns:a16="http://schemas.microsoft.com/office/drawing/2014/main" id="{D88268C0-EEE0-844A-B885-93110FD734AD}"/>
              </a:ext>
            </a:extLst>
          </p:cNvPr>
          <p:cNvGrpSpPr/>
          <p:nvPr/>
        </p:nvGrpSpPr>
        <p:grpSpPr>
          <a:xfrm>
            <a:off x="10023480" y="3946504"/>
            <a:ext cx="1465200" cy="452160"/>
            <a:chOff x="10023480" y="3946504"/>
            <a:chExt cx="1465200" cy="45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6C39C26-0502-1647-8DA9-F6B663642990}"/>
                    </a:ext>
                  </a:extLst>
                </p14:cNvPr>
                <p14:cNvContentPartPr/>
                <p14:nvPr/>
              </p14:nvContentPartPr>
              <p14:xfrm>
                <a:off x="10023480" y="3946504"/>
                <a:ext cx="306720" cy="1382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6C39C26-0502-1647-8DA9-F6B66364299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008000" y="3931024"/>
                  <a:ext cx="3373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52EBA86D-F32D-E843-9987-534F86BD454A}"/>
                    </a:ext>
                  </a:extLst>
                </p14:cNvPr>
                <p14:cNvContentPartPr/>
                <p14:nvPr/>
              </p14:nvContentPartPr>
              <p14:xfrm>
                <a:off x="10348920" y="3997984"/>
                <a:ext cx="113760" cy="676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52EBA86D-F32D-E843-9987-534F86BD454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333440" y="3982504"/>
                  <a:ext cx="1443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84DF3FB-C4DA-524B-A3FA-C101E970CAFE}"/>
                    </a:ext>
                  </a:extLst>
                </p14:cNvPr>
                <p14:cNvContentPartPr/>
                <p14:nvPr/>
              </p14:nvContentPartPr>
              <p14:xfrm>
                <a:off x="10466640" y="3988264"/>
                <a:ext cx="7200" cy="1234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84DF3FB-C4DA-524B-A3FA-C101E970CAFE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451160" y="3972829"/>
                  <a:ext cx="37800" cy="1539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9BDCCACF-AF56-B049-8515-78EB7A77FF4F}"/>
                    </a:ext>
                  </a:extLst>
                </p14:cNvPr>
                <p14:cNvContentPartPr/>
                <p14:nvPr/>
              </p14:nvContentPartPr>
              <p14:xfrm>
                <a:off x="10466640" y="4036864"/>
                <a:ext cx="7200" cy="982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9BDCCACF-AF56-B049-8515-78EB7A77FF4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451160" y="4021384"/>
                  <a:ext cx="378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0183A265-4152-6E4B-B99F-E57E0EA41A83}"/>
                    </a:ext>
                  </a:extLst>
                </p14:cNvPr>
                <p14:cNvContentPartPr/>
                <p14:nvPr/>
              </p14:nvContentPartPr>
              <p14:xfrm>
                <a:off x="10466640" y="4075744"/>
                <a:ext cx="7200" cy="252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0183A265-4152-6E4B-B99F-E57E0EA41A8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451160" y="4060482"/>
                  <a:ext cx="37800" cy="553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7F64003-AAFD-A94F-85AF-6FDDA299B6D0}"/>
                    </a:ext>
                  </a:extLst>
                </p14:cNvPr>
                <p14:cNvContentPartPr/>
                <p14:nvPr/>
              </p14:nvContentPartPr>
              <p14:xfrm>
                <a:off x="10376640" y="3978544"/>
                <a:ext cx="141480" cy="1166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7F64003-AAFD-A94F-85AF-6FDDA299B6D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361160" y="3963064"/>
                  <a:ext cx="1720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D0DC120-DBB3-BD46-B67D-998DF3F70116}"/>
                    </a:ext>
                  </a:extLst>
                </p14:cNvPr>
                <p14:cNvContentPartPr/>
                <p14:nvPr/>
              </p14:nvContentPartPr>
              <p14:xfrm>
                <a:off x="10524960" y="4066024"/>
                <a:ext cx="198000" cy="1263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D0DC120-DBB3-BD46-B67D-998DF3F7011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509452" y="4050544"/>
                  <a:ext cx="228656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513364A3-0A09-FA4C-9629-874539B6017C}"/>
                    </a:ext>
                  </a:extLst>
                </p14:cNvPr>
                <p14:cNvContentPartPr/>
                <p14:nvPr/>
              </p14:nvContentPartPr>
              <p14:xfrm>
                <a:off x="10692720" y="4124344"/>
                <a:ext cx="85680" cy="1267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513364A3-0A09-FA4C-9629-874539B6017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677240" y="4108864"/>
                  <a:ext cx="1162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F711A21-CCC7-A54D-A941-37B5B5121265}"/>
                    </a:ext>
                  </a:extLst>
                </p14:cNvPr>
                <p14:cNvContentPartPr/>
                <p14:nvPr/>
              </p14:nvContentPartPr>
              <p14:xfrm>
                <a:off x="10738080" y="4134064"/>
                <a:ext cx="65520" cy="1368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F711A21-CCC7-A54D-A941-37B5B512126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722600" y="4118584"/>
                  <a:ext cx="961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FF9DB6E7-16A3-6842-851C-E79B54F49E43}"/>
                    </a:ext>
                  </a:extLst>
                </p14:cNvPr>
                <p14:cNvContentPartPr/>
                <p14:nvPr/>
              </p14:nvContentPartPr>
              <p14:xfrm>
                <a:off x="10976040" y="4202104"/>
                <a:ext cx="142920" cy="1443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FF9DB6E7-16A3-6842-851C-E79B54F49E43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960521" y="4186585"/>
                  <a:ext cx="173597" cy="1750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B1BB9A38-0945-104D-9A82-C6997A2B06F4}"/>
                    </a:ext>
                  </a:extLst>
                </p14:cNvPr>
                <p14:cNvContentPartPr/>
                <p14:nvPr/>
              </p14:nvContentPartPr>
              <p14:xfrm>
                <a:off x="11031120" y="4202104"/>
                <a:ext cx="21960" cy="1720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B1BB9A38-0945-104D-9A82-C6997A2B06F4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1015640" y="4186624"/>
                  <a:ext cx="525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64E942E3-3782-194A-9DE3-62B99F873B65}"/>
                    </a:ext>
                  </a:extLst>
                </p14:cNvPr>
                <p14:cNvContentPartPr/>
                <p14:nvPr/>
              </p14:nvContentPartPr>
              <p14:xfrm>
                <a:off x="11176920" y="4270144"/>
                <a:ext cx="91440" cy="550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64E942E3-3782-194A-9DE3-62B99F873B65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1161440" y="4254562"/>
                  <a:ext cx="122040" cy="858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057C6415-BFE9-9848-9FBB-266180B89AC5}"/>
                    </a:ext>
                  </a:extLst>
                </p14:cNvPr>
                <p14:cNvContentPartPr/>
                <p14:nvPr/>
              </p14:nvContentPartPr>
              <p14:xfrm>
                <a:off x="11196360" y="4357984"/>
                <a:ext cx="77040" cy="406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057C6415-BFE9-9848-9FBB-266180B89AC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1180952" y="4342504"/>
                  <a:ext cx="107498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A5481081-2BBA-9040-B915-DAA859CF79E6}"/>
                    </a:ext>
                  </a:extLst>
                </p14:cNvPr>
                <p14:cNvContentPartPr/>
                <p14:nvPr/>
              </p14:nvContentPartPr>
              <p14:xfrm>
                <a:off x="11410920" y="4320544"/>
                <a:ext cx="77760" cy="712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A5481081-2BBA-9040-B915-DAA859CF79E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1395440" y="4305064"/>
                  <a:ext cx="108360" cy="10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F57C81F8-801F-CB4B-9CBA-1C768E7EE485}"/>
              </a:ext>
            </a:extLst>
          </p:cNvPr>
          <p:cNvGrpSpPr/>
          <p:nvPr/>
        </p:nvGrpSpPr>
        <p:grpSpPr>
          <a:xfrm>
            <a:off x="1272240" y="3696304"/>
            <a:ext cx="2543760" cy="1272600"/>
            <a:chOff x="1272240" y="3696304"/>
            <a:chExt cx="2543760" cy="127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E15EA3C-F92E-FC47-9991-1742A833F59C}"/>
                    </a:ext>
                  </a:extLst>
                </p14:cNvPr>
                <p14:cNvContentPartPr/>
                <p14:nvPr/>
              </p14:nvContentPartPr>
              <p14:xfrm>
                <a:off x="1303560" y="3696304"/>
                <a:ext cx="593640" cy="6944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E15EA3C-F92E-FC47-9991-1742A833F59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288080" y="3680824"/>
                  <a:ext cx="624240" cy="72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4F7CE82-584F-B94D-A3F2-1E83A3E8FBB0}"/>
                    </a:ext>
                  </a:extLst>
                </p14:cNvPr>
                <p14:cNvContentPartPr/>
                <p14:nvPr/>
              </p14:nvContentPartPr>
              <p14:xfrm>
                <a:off x="1575720" y="3715024"/>
                <a:ext cx="321480" cy="950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4F7CE82-584F-B94D-A3F2-1E83A3E8FBB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560240" y="3699602"/>
                  <a:ext cx="352080" cy="1255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C0A69B80-5AA6-9046-85BF-3EFEA0B6DF3C}"/>
                    </a:ext>
                  </a:extLst>
                </p14:cNvPr>
                <p14:cNvContentPartPr/>
                <p14:nvPr/>
              </p14:nvContentPartPr>
              <p14:xfrm>
                <a:off x="1272240" y="4500184"/>
                <a:ext cx="172080" cy="1638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C0A69B80-5AA6-9046-85BF-3EFEA0B6DF3C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256760" y="4484704"/>
                  <a:ext cx="2026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4DFE2978-6E59-514E-8F67-6EF438DB9AB8}"/>
                    </a:ext>
                  </a:extLst>
                </p14:cNvPr>
                <p14:cNvContentPartPr/>
                <p14:nvPr/>
              </p14:nvContentPartPr>
              <p14:xfrm>
                <a:off x="1507680" y="4455184"/>
                <a:ext cx="113040" cy="1825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4DFE2978-6E59-514E-8F67-6EF438DB9AB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492200" y="4439704"/>
                  <a:ext cx="1436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3399D5B3-4229-534A-BC05-62F1138CD6DA}"/>
                    </a:ext>
                  </a:extLst>
                </p14:cNvPr>
                <p14:cNvContentPartPr/>
                <p14:nvPr/>
              </p14:nvContentPartPr>
              <p14:xfrm>
                <a:off x="1488240" y="4575064"/>
                <a:ext cx="106920" cy="262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3399D5B3-4229-534A-BC05-62F1138CD6D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472812" y="4559584"/>
                  <a:ext cx="137417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7F385DE3-BE0D-C24D-BD38-E74B65F1581E}"/>
                    </a:ext>
                  </a:extLst>
                </p14:cNvPr>
                <p14:cNvContentPartPr/>
                <p14:nvPr/>
              </p14:nvContentPartPr>
              <p14:xfrm>
                <a:off x="1672920" y="4435744"/>
                <a:ext cx="74880" cy="1360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7F385DE3-BE0D-C24D-BD38-E74B65F1581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657440" y="4420264"/>
                  <a:ext cx="1054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E64A7D49-09AE-174B-8913-C220E5730191}"/>
                    </a:ext>
                  </a:extLst>
                </p14:cNvPr>
                <p14:cNvContentPartPr/>
                <p14:nvPr/>
              </p14:nvContentPartPr>
              <p14:xfrm>
                <a:off x="1682640" y="4321984"/>
                <a:ext cx="232200" cy="1400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E64A7D49-09AE-174B-8913-C220E573019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667160" y="4306504"/>
                  <a:ext cx="2628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03231389-BE88-D04E-9022-7798D55BBAC2}"/>
                    </a:ext>
                  </a:extLst>
                </p14:cNvPr>
                <p14:cNvContentPartPr/>
                <p14:nvPr/>
              </p14:nvContentPartPr>
              <p14:xfrm>
                <a:off x="2313360" y="4233424"/>
                <a:ext cx="181440" cy="1987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03231389-BE88-D04E-9022-7798D55BBAC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297880" y="4217944"/>
                  <a:ext cx="21204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5F9F20C-8CA2-3F4A-8896-42F882903E58}"/>
                    </a:ext>
                  </a:extLst>
                </p14:cNvPr>
                <p14:cNvContentPartPr/>
                <p14:nvPr/>
              </p14:nvContentPartPr>
              <p14:xfrm>
                <a:off x="2469960" y="4250704"/>
                <a:ext cx="86400" cy="496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5F9F20C-8CA2-3F4A-8896-42F882903E5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454480" y="4235224"/>
                  <a:ext cx="1170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64A50013-B63F-4A48-88CD-9DFA6E495310}"/>
                    </a:ext>
                  </a:extLst>
                </p14:cNvPr>
                <p14:cNvContentPartPr/>
                <p14:nvPr/>
              </p14:nvContentPartPr>
              <p14:xfrm>
                <a:off x="2499840" y="4288504"/>
                <a:ext cx="151200" cy="756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64A50013-B63F-4A48-88CD-9DFA6E49531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484323" y="4272950"/>
                  <a:ext cx="181873" cy="1063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6996BE5D-BD85-1742-B067-B23F105387E3}"/>
                    </a:ext>
                  </a:extLst>
                </p14:cNvPr>
                <p14:cNvContentPartPr/>
                <p14:nvPr/>
              </p14:nvContentPartPr>
              <p14:xfrm>
                <a:off x="1877400" y="4873504"/>
                <a:ext cx="14400" cy="954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6996BE5D-BD85-1742-B067-B23F105387E3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861920" y="4858024"/>
                  <a:ext cx="45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1E0BC664-47E0-6645-92D0-4ACB52B356BE}"/>
                    </a:ext>
                  </a:extLst>
                </p14:cNvPr>
                <p14:cNvContentPartPr/>
                <p14:nvPr/>
              </p14:nvContentPartPr>
              <p14:xfrm>
                <a:off x="1848960" y="4819864"/>
                <a:ext cx="190080" cy="1026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1E0BC664-47E0-6645-92D0-4ACB52B356BE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833451" y="4804384"/>
                  <a:ext cx="220738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BB4BAD83-C97B-C940-AA51-E70D158DCCAD}"/>
                    </a:ext>
                  </a:extLst>
                </p14:cNvPr>
                <p14:cNvContentPartPr/>
                <p14:nvPr/>
              </p14:nvContentPartPr>
              <p14:xfrm>
                <a:off x="1916280" y="4881424"/>
                <a:ext cx="86760" cy="309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BB4BAD83-C97B-C940-AA51-E70D158DCCA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900800" y="4865944"/>
                  <a:ext cx="1173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6D49989-471B-844C-87CB-E8A3963AF43D}"/>
                    </a:ext>
                  </a:extLst>
                </p14:cNvPr>
                <p14:cNvContentPartPr/>
                <p14:nvPr/>
              </p14:nvContentPartPr>
              <p14:xfrm>
                <a:off x="2062080" y="4756504"/>
                <a:ext cx="140760" cy="856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6D49989-471B-844C-87CB-E8A3963AF43D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046600" y="4741024"/>
                  <a:ext cx="1713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2859DB0A-FFC6-0C4E-9152-F6EF8FBF871A}"/>
                    </a:ext>
                  </a:extLst>
                </p14:cNvPr>
                <p14:cNvContentPartPr/>
                <p14:nvPr/>
              </p14:nvContentPartPr>
              <p14:xfrm>
                <a:off x="2207880" y="4717624"/>
                <a:ext cx="182880" cy="1062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2859DB0A-FFC6-0C4E-9152-F6EF8FBF871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192400" y="4702144"/>
                  <a:ext cx="2134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A97B378C-6CBB-164E-BFB7-3B85A65CE750}"/>
                    </a:ext>
                  </a:extLst>
                </p14:cNvPr>
                <p14:cNvContentPartPr/>
                <p14:nvPr/>
              </p14:nvContentPartPr>
              <p14:xfrm>
                <a:off x="2397600" y="4655344"/>
                <a:ext cx="213480" cy="921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A97B378C-6CBB-164E-BFB7-3B85A65CE75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382120" y="4639864"/>
                  <a:ext cx="2440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E015AB89-299B-4D4E-BB94-C435BCE7872E}"/>
                    </a:ext>
                  </a:extLst>
                </p14:cNvPr>
                <p14:cNvContentPartPr/>
                <p14:nvPr/>
              </p14:nvContentPartPr>
              <p14:xfrm>
                <a:off x="2665080" y="4536904"/>
                <a:ext cx="152640" cy="1479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E015AB89-299B-4D4E-BB94-C435BCE7872E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649600" y="4521386"/>
                  <a:ext cx="183240" cy="1786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E31C441C-03AA-E04C-BBFB-0EF08CB51E5F}"/>
                    </a:ext>
                  </a:extLst>
                </p14:cNvPr>
                <p14:cNvContentPartPr/>
                <p14:nvPr/>
              </p14:nvContentPartPr>
              <p14:xfrm>
                <a:off x="2869560" y="4481104"/>
                <a:ext cx="157320" cy="1512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E31C441C-03AA-E04C-BBFB-0EF08CB51E5F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854080" y="4465624"/>
                  <a:ext cx="1879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5ADCB120-C5DA-5E41-B6C2-54EEF8286607}"/>
                    </a:ext>
                  </a:extLst>
                </p14:cNvPr>
                <p14:cNvContentPartPr/>
                <p14:nvPr/>
              </p14:nvContentPartPr>
              <p14:xfrm>
                <a:off x="2889000" y="4541944"/>
                <a:ext cx="108720" cy="691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5ADCB120-C5DA-5E41-B6C2-54EEF8286607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873520" y="4526383"/>
                  <a:ext cx="139320" cy="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1C7A4B71-EC79-E84D-97F9-F046F0749B68}"/>
                    </a:ext>
                  </a:extLst>
                </p14:cNvPr>
                <p14:cNvContentPartPr/>
                <p14:nvPr/>
              </p14:nvContentPartPr>
              <p14:xfrm>
                <a:off x="3044520" y="4309024"/>
                <a:ext cx="273240" cy="2253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1C7A4B71-EC79-E84D-97F9-F046F0749B68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029020" y="4293544"/>
                  <a:ext cx="3038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0269D945-1D61-874C-8B48-03D5CC894971}"/>
                    </a:ext>
                  </a:extLst>
                </p14:cNvPr>
                <p14:cNvContentPartPr/>
                <p14:nvPr/>
              </p14:nvContentPartPr>
              <p14:xfrm>
                <a:off x="3083400" y="4384624"/>
                <a:ext cx="88200" cy="806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0269D945-1D61-874C-8B48-03D5CC894971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067857" y="4369144"/>
                  <a:ext cx="118925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96C10266-E8D9-1948-A539-5B5FA0CD8C9E}"/>
                    </a:ext>
                  </a:extLst>
                </p14:cNvPr>
                <p14:cNvContentPartPr/>
                <p14:nvPr/>
              </p14:nvContentPartPr>
              <p14:xfrm>
                <a:off x="3247920" y="4106704"/>
                <a:ext cx="568080" cy="3837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96C10266-E8D9-1948-A539-5B5FA0CD8C9E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232450" y="4091239"/>
                  <a:ext cx="598661" cy="4143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9946AE9D-3256-EE45-B0CB-5EDF36B03748}"/>
                    </a:ext>
                  </a:extLst>
                </p14:cNvPr>
                <p14:cNvContentPartPr/>
                <p14:nvPr/>
              </p14:nvContentPartPr>
              <p14:xfrm>
                <a:off x="2072160" y="4756504"/>
                <a:ext cx="140040" cy="1184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9946AE9D-3256-EE45-B0CB-5EDF36B03748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056680" y="4741024"/>
                  <a:ext cx="170640" cy="14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9EBC9D49-1B0A-2546-9DF2-E1BC8D4F48C1}"/>
              </a:ext>
            </a:extLst>
          </p:cNvPr>
          <p:cNvGrpSpPr/>
          <p:nvPr/>
        </p:nvGrpSpPr>
        <p:grpSpPr>
          <a:xfrm>
            <a:off x="8264880" y="4532944"/>
            <a:ext cx="721440" cy="619200"/>
            <a:chOff x="8264880" y="4532944"/>
            <a:chExt cx="721440" cy="61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5C33133-04AD-7944-A990-FA18C12289D7}"/>
                    </a:ext>
                  </a:extLst>
                </p14:cNvPr>
                <p14:cNvContentPartPr/>
                <p14:nvPr/>
              </p14:nvContentPartPr>
              <p14:xfrm>
                <a:off x="8264880" y="4837864"/>
                <a:ext cx="330480" cy="3142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5C33133-04AD-7944-A990-FA18C12289D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257320" y="4830295"/>
                  <a:ext cx="345600" cy="3294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C851C4A-C59B-174F-9A57-FB54C5551FFB}"/>
                    </a:ext>
                  </a:extLst>
                </p14:cNvPr>
                <p14:cNvContentPartPr/>
                <p14:nvPr/>
              </p14:nvContentPartPr>
              <p14:xfrm>
                <a:off x="8571600" y="4532944"/>
                <a:ext cx="40680" cy="2084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C851C4A-C59B-174F-9A57-FB54C5551FFB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564040" y="4525397"/>
                  <a:ext cx="55800" cy="2235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69C89B9-DF82-1147-AF6A-C46A08E4E643}"/>
                    </a:ext>
                  </a:extLst>
                </p14:cNvPr>
                <p14:cNvContentPartPr/>
                <p14:nvPr/>
              </p14:nvContentPartPr>
              <p14:xfrm>
                <a:off x="8696520" y="4727344"/>
                <a:ext cx="360" cy="3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69C89B9-DF82-1147-AF6A-C46A08E4E64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688960" y="4719784"/>
                  <a:ext cx="1548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9E3C427-2101-8645-926E-47D3BC3A63CB}"/>
                    </a:ext>
                  </a:extLst>
                </p14:cNvPr>
                <p14:cNvContentPartPr/>
                <p14:nvPr/>
              </p14:nvContentPartPr>
              <p14:xfrm>
                <a:off x="8724240" y="4548784"/>
                <a:ext cx="253080" cy="1890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9E3C427-2101-8645-926E-47D3BC3A63CB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8716680" y="4541224"/>
                  <a:ext cx="2682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BAF47F1-8E48-994A-925D-3C6B284A0C28}"/>
                    </a:ext>
                  </a:extLst>
                </p14:cNvPr>
                <p14:cNvContentPartPr/>
                <p14:nvPr/>
              </p14:nvContentPartPr>
              <p14:xfrm>
                <a:off x="8939880" y="4976824"/>
                <a:ext cx="46440" cy="331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BAF47F1-8E48-994A-925D-3C6B284A0C28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8932378" y="4969264"/>
                  <a:ext cx="61444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372844C3-BD0E-094D-BEB3-EB5545DABB71}"/>
                    </a:ext>
                  </a:extLst>
                </p14:cNvPr>
                <p14:cNvContentPartPr/>
                <p14:nvPr/>
              </p14:nvContentPartPr>
              <p14:xfrm>
                <a:off x="8640360" y="4710424"/>
                <a:ext cx="114480" cy="576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372844C3-BD0E-094D-BEB3-EB5545DABB71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632800" y="4702864"/>
                  <a:ext cx="129600" cy="72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04729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A185C-E68D-D24E-BAE2-82CA82B87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Exp(3.1) 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1B390-D8B0-0146-A1B9-13969FA583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5679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A185C-E68D-D24E-BAE2-82CA82B87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Exp(3.1)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1B390-D8B0-0146-A1B9-13969FA583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Exp(3.1) = exp(1)*exp(1)*exp(1)*exp(0.1).</a:t>
            </a:r>
          </a:p>
        </p:txBody>
      </p:sp>
    </p:spTree>
    <p:extLst>
      <p:ext uri="{BB962C8B-B14F-4D97-AF65-F5344CB8AC3E}">
        <p14:creationId xmlns:p14="http://schemas.microsoft.com/office/powerpoint/2010/main" val="2807610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110" y="178129"/>
            <a:ext cx="10723035" cy="720137"/>
          </a:xfrm>
        </p:spPr>
        <p:txBody>
          <a:bodyPr/>
          <a:lstStyle/>
          <a:p>
            <a:r>
              <a:rPr lang="en-US" sz="3600" dirty="0"/>
              <a:t>Taylor series - examples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58" y="1409865"/>
            <a:ext cx="7378700" cy="147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58" y="3016663"/>
            <a:ext cx="7683500" cy="1727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89620" y="1305360"/>
            <a:ext cx="21110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expansion at c=0 </a:t>
            </a:r>
          </a:p>
          <a:p>
            <a:r>
              <a:rPr lang="en-US" dirty="0"/>
              <a:t>|x| &lt;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03074" y="3005118"/>
            <a:ext cx="20388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expansion at c=0</a:t>
            </a:r>
          </a:p>
          <a:p>
            <a:r>
              <a:rPr lang="en-US" dirty="0"/>
              <a:t>-1 &lt; x &lt; or = 1</a:t>
            </a:r>
          </a:p>
        </p:txBody>
      </p:sp>
    </p:spTree>
    <p:extLst>
      <p:ext uri="{BB962C8B-B14F-4D97-AF65-F5344CB8AC3E}">
        <p14:creationId xmlns:p14="http://schemas.microsoft.com/office/powerpoint/2010/main" val="1945044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606" y="154378"/>
            <a:ext cx="10723035" cy="625135"/>
          </a:xfrm>
        </p:spPr>
        <p:txBody>
          <a:bodyPr/>
          <a:lstStyle/>
          <a:p>
            <a:r>
              <a:rPr lang="en-US" sz="2800" dirty="0"/>
              <a:t>Why do we need to represent a function as a sum of terms?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fast estimation of the value of function </a:t>
            </a:r>
          </a:p>
          <a:p>
            <a:r>
              <a:rPr lang="en-US" dirty="0"/>
              <a:t>To control the errors during estimating the value of the function</a:t>
            </a:r>
          </a:p>
          <a:p>
            <a:r>
              <a:rPr lang="en-US" dirty="0"/>
              <a:t>General way to avoid loss of significance in subtraction</a:t>
            </a:r>
          </a:p>
        </p:txBody>
      </p:sp>
    </p:spTree>
    <p:extLst>
      <p:ext uri="{BB962C8B-B14F-4D97-AF65-F5344CB8AC3E}">
        <p14:creationId xmlns:p14="http://schemas.microsoft.com/office/powerpoint/2010/main" val="219982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6" y="166255"/>
            <a:ext cx="10723035" cy="874516"/>
          </a:xfrm>
        </p:spPr>
        <p:txBody>
          <a:bodyPr/>
          <a:lstStyle/>
          <a:p>
            <a:r>
              <a:rPr lang="en-US"/>
              <a:t>Last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finish to consider truncation and round-off errors using as an example calculation of the derivative of F(x)=</a:t>
            </a:r>
            <a:r>
              <a:rPr lang="en-US" dirty="0" err="1"/>
              <a:t>exp</a:t>
            </a:r>
            <a:r>
              <a:rPr lang="en-US" dirty="0"/>
              <a:t>(x) </a:t>
            </a:r>
          </a:p>
          <a:p>
            <a:r>
              <a:rPr lang="en-US" dirty="0"/>
              <a:t>Concept of significant digits</a:t>
            </a:r>
          </a:p>
          <a:p>
            <a:r>
              <a:rPr lang="en-US" dirty="0"/>
              <a:t>Loss of significance in numerical subtraction</a:t>
            </a:r>
          </a:p>
          <a:p>
            <a:r>
              <a:rPr lang="en-US" dirty="0"/>
              <a:t>How loss of significance can be avoided. Example – the code </a:t>
            </a:r>
            <a:r>
              <a:rPr lang="en-US" dirty="0" err="1">
                <a:solidFill>
                  <a:srgbClr val="7030A0"/>
                </a:solidFill>
              </a:rPr>
              <a:t>loss_of_significance.cc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090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377078"/>
            <a:ext cx="11353801" cy="1056611"/>
          </a:xfrm>
        </p:spPr>
        <p:txBody>
          <a:bodyPr/>
          <a:lstStyle/>
          <a:p>
            <a:pPr algn="l"/>
            <a:r>
              <a:rPr lang="en-US" sz="2800" dirty="0"/>
              <a:t>Approximation of ln(1.1) using 5 terms in the expansion of ln(1+x)</a:t>
            </a:r>
            <a:br>
              <a:rPr lang="en-US" sz="2800" dirty="0"/>
            </a:br>
            <a:r>
              <a:rPr lang="en-US" sz="2800" dirty="0"/>
              <a:t>about  c=0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423" y="1792113"/>
            <a:ext cx="10958691" cy="4343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ln(1.1) = ln(1+0.1) ~ 0.1 – 0.01/2 + 0.001/3 – 0.0001/4 + 0.00001/5 =</a:t>
            </a:r>
          </a:p>
          <a:p>
            <a:pPr marL="0" indent="0">
              <a:buNone/>
            </a:pPr>
            <a:r>
              <a:rPr lang="en-US" dirty="0"/>
              <a:t>            =  0.</a:t>
            </a:r>
            <a:r>
              <a:rPr lang="en-US" dirty="0">
                <a:solidFill>
                  <a:srgbClr val="FF0000"/>
                </a:solidFill>
              </a:rPr>
              <a:t>095310</a:t>
            </a:r>
            <a:r>
              <a:rPr lang="en-US" dirty="0"/>
              <a:t>3333</a:t>
            </a:r>
            <a:r>
              <a:rPr lang="is-IS" dirty="0"/>
              <a:t>…</a:t>
            </a:r>
          </a:p>
          <a:p>
            <a:pPr marL="0" indent="0">
              <a:buNone/>
            </a:pPr>
            <a:r>
              <a:rPr lang="is-IS" dirty="0"/>
              <a:t>The result is correct to six decimal places of accuracy </a:t>
            </a:r>
          </a:p>
          <a:p>
            <a:pPr marL="0" indent="0">
              <a:buNone/>
            </a:pPr>
            <a:r>
              <a:rPr lang="is-IS" dirty="0"/>
              <a:t>The correct value is 0.09531018...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9613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0B4AB-2B08-D74C-9BA2-EBE9684026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1380" y="573974"/>
            <a:ext cx="8664211" cy="1724867"/>
          </a:xfrm>
        </p:spPr>
        <p:txBody>
          <a:bodyPr/>
          <a:lstStyle/>
          <a:p>
            <a:r>
              <a:rPr lang="en-US" dirty="0"/>
              <a:t>Experiment: </a:t>
            </a:r>
            <a:r>
              <a:rPr lang="en-US" dirty="0" err="1"/>
              <a:t>Exp.math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E8AE52-2E45-3642-B709-B5E9EA6335C6}"/>
              </a:ext>
            </a:extLst>
          </p:cNvPr>
          <p:cNvSpPr txBox="1"/>
          <p:nvPr/>
        </p:nvSpPr>
        <p:spPr>
          <a:xfrm>
            <a:off x="795646" y="5360696"/>
            <a:ext cx="84395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Compute Exp(z) via a partial sum of the Taylor series for various values of z: </a:t>
            </a:r>
          </a:p>
          <a:p>
            <a:endParaRPr lang="en-US" dirty="0"/>
          </a:p>
          <a:p>
            <a:r>
              <a:rPr lang="en-US" dirty="0"/>
              <a:t>Z=1, z=20, z = -20. </a:t>
            </a:r>
          </a:p>
        </p:txBody>
      </p:sp>
    </p:spTree>
    <p:extLst>
      <p:ext uri="{BB962C8B-B14F-4D97-AF65-F5344CB8AC3E}">
        <p14:creationId xmlns:p14="http://schemas.microsoft.com/office/powerpoint/2010/main" val="34452917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6" y="213756"/>
            <a:ext cx="10723035" cy="838890"/>
          </a:xfrm>
        </p:spPr>
        <p:txBody>
          <a:bodyPr/>
          <a:lstStyle/>
          <a:p>
            <a:r>
              <a:rPr lang="en-US" sz="4000" dirty="0"/>
              <a:t>Example of expansion:  f(x) = </a:t>
            </a:r>
            <a:r>
              <a:rPr lang="en-US" sz="4000" dirty="0" err="1"/>
              <a:t>exp</a:t>
            </a:r>
            <a:r>
              <a:rPr lang="en-US" sz="4000" dirty="0"/>
              <a:t>(x)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few partial sums of a Taylor series for </a:t>
            </a:r>
            <a:r>
              <a:rPr lang="en-US" dirty="0" err="1"/>
              <a:t>exp</a:t>
            </a:r>
            <a:r>
              <a:rPr lang="en-US" dirty="0"/>
              <a:t>(x)</a:t>
            </a:r>
          </a:p>
          <a:p>
            <a:r>
              <a:rPr lang="en-US" dirty="0"/>
              <a:t>f0 = 1</a:t>
            </a:r>
          </a:p>
          <a:p>
            <a:r>
              <a:rPr lang="en-US" dirty="0"/>
              <a:t>f1 = 1 + x</a:t>
            </a:r>
          </a:p>
          <a:p>
            <a:r>
              <a:rPr lang="en-US" dirty="0"/>
              <a:t>f2 = 1 + x + (x^2)/2</a:t>
            </a:r>
          </a:p>
          <a:p>
            <a:endParaRPr lang="en-US" dirty="0"/>
          </a:p>
          <a:p>
            <a:r>
              <a:rPr lang="en-US" dirty="0"/>
              <a:t>Let us plot the behavior of these partial sums</a:t>
            </a:r>
          </a:p>
        </p:txBody>
      </p:sp>
    </p:spTree>
    <p:extLst>
      <p:ext uri="{BB962C8B-B14F-4D97-AF65-F5344CB8AC3E}">
        <p14:creationId xmlns:p14="http://schemas.microsoft.com/office/powerpoint/2010/main" val="20519003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9033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01" y="137078"/>
            <a:ext cx="11360399" cy="1036965"/>
          </a:xfrm>
        </p:spPr>
        <p:txBody>
          <a:bodyPr/>
          <a:lstStyle/>
          <a:p>
            <a:pPr algn="l"/>
            <a:r>
              <a:rPr lang="en-US" sz="2800" dirty="0"/>
              <a:t>Approximation of </a:t>
            </a:r>
            <a:r>
              <a:rPr lang="en-US" sz="2800" dirty="0" err="1"/>
              <a:t>exp</a:t>
            </a:r>
            <a:r>
              <a:rPr lang="en-US" sz="2800" dirty="0"/>
              <a:t>(8) using 6 terms in the expansion of </a:t>
            </a:r>
            <a:r>
              <a:rPr lang="en-US" sz="2800" dirty="0" err="1"/>
              <a:t>exp</a:t>
            </a:r>
            <a:r>
              <a:rPr lang="en-US" sz="2800" dirty="0"/>
              <a:t>(x)</a:t>
            </a:r>
            <a:br>
              <a:rPr lang="en-US" sz="2800" dirty="0"/>
            </a:br>
            <a:r>
              <a:rPr lang="en-US" sz="2800" dirty="0"/>
              <a:t>about c=0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596" y="1645356"/>
            <a:ext cx="11119556" cy="5037665"/>
          </a:xfrm>
        </p:spPr>
        <p:txBody>
          <a:bodyPr>
            <a:normAutofit/>
          </a:bodyPr>
          <a:lstStyle/>
          <a:p>
            <a:r>
              <a:rPr lang="en-US" dirty="0"/>
              <a:t>e^8 ~ 1 + 8 + 64/2 + 512/6 + 4096/24 + 32768/120  = </a:t>
            </a:r>
            <a:r>
              <a:rPr lang="en-US" b="1" dirty="0"/>
              <a:t>570.066665</a:t>
            </a:r>
            <a:endParaRPr lang="is-IS" dirty="0"/>
          </a:p>
          <a:p>
            <a:r>
              <a:rPr lang="is-IS" dirty="0"/>
              <a:t>Exact value (9 significant digits)  e^8 = </a:t>
            </a:r>
            <a:r>
              <a:rPr lang="is-IS" b="1" dirty="0"/>
              <a:t>2980.95798</a:t>
            </a:r>
          </a:p>
          <a:p>
            <a:r>
              <a:rPr lang="is-IS" dirty="0"/>
              <a:t>Obviously that at x=8  six terms of expansion of exp(x) about c=0 is not sufficient even for very approximate evaluation of exp(8)</a:t>
            </a:r>
          </a:p>
          <a:p>
            <a:endParaRPr lang="is-IS" b="1" dirty="0"/>
          </a:p>
          <a:p>
            <a:r>
              <a:rPr lang="en-US" sz="3200" dirty="0"/>
              <a:t>S</a:t>
            </a:r>
            <a:r>
              <a:rPr lang="is-IS" sz="3200" dirty="0"/>
              <a:t>ummary of these two examples:</a:t>
            </a:r>
          </a:p>
          <a:p>
            <a:r>
              <a:rPr lang="is-IS" sz="2800" dirty="0">
                <a:solidFill>
                  <a:schemeClr val="tx1"/>
                </a:solidFill>
              </a:rPr>
              <a:t>A Taylor series converges </a:t>
            </a:r>
            <a:r>
              <a:rPr lang="is-IS" sz="2800" dirty="0">
                <a:solidFill>
                  <a:srgbClr val="FF0000"/>
                </a:solidFill>
              </a:rPr>
              <a:t>rapidly</a:t>
            </a:r>
            <a:r>
              <a:rPr lang="is-IS" sz="2800" dirty="0">
                <a:solidFill>
                  <a:schemeClr val="tx1"/>
                </a:solidFill>
              </a:rPr>
              <a:t> near the point of expansion (c=0 in our two cases) and </a:t>
            </a:r>
            <a:r>
              <a:rPr lang="is-IS" sz="2800" dirty="0">
                <a:solidFill>
                  <a:srgbClr val="FF0000"/>
                </a:solidFill>
              </a:rPr>
              <a:t>slowly</a:t>
            </a:r>
            <a:r>
              <a:rPr lang="is-IS" sz="2800" dirty="0">
                <a:solidFill>
                  <a:schemeClr val="tx1"/>
                </a:solidFill>
              </a:rPr>
              <a:t> (or not at all) at more remote points.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7337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E0187-CD4B-A447-B581-1F742C3E3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Exp(-20.0)?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BD677-0939-A54C-B270-6E6330016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867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987" y="128839"/>
            <a:ext cx="9754444" cy="648885"/>
          </a:xfrm>
        </p:spPr>
        <p:txBody>
          <a:bodyPr/>
          <a:lstStyle/>
          <a:p>
            <a:r>
              <a:rPr lang="en-US" sz="3200" dirty="0"/>
              <a:t>Example of expansions: y = sin(x)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098" y="1567946"/>
            <a:ext cx="10723035" cy="4741223"/>
          </a:xfrm>
        </p:spPr>
        <p:txBody>
          <a:bodyPr/>
          <a:lstStyle/>
          <a:p>
            <a:r>
              <a:rPr lang="en-US" dirty="0"/>
              <a:t>A few partial sums of a Taylor series for sin(x)</a:t>
            </a:r>
          </a:p>
          <a:p>
            <a:r>
              <a:rPr lang="en-US" dirty="0"/>
              <a:t>S1 = x</a:t>
            </a:r>
          </a:p>
          <a:p>
            <a:r>
              <a:rPr lang="en-US" dirty="0"/>
              <a:t>S3 = x – (x^3)/6</a:t>
            </a:r>
          </a:p>
          <a:p>
            <a:r>
              <a:rPr lang="en-US" dirty="0"/>
              <a:t>S5 = x – (x^3)/6 + (x^5)/120</a:t>
            </a:r>
          </a:p>
          <a:p>
            <a:endParaRPr lang="en-US" dirty="0"/>
          </a:p>
          <a:p>
            <a:r>
              <a:rPr lang="en-US" dirty="0"/>
              <a:t>Let us plot the behavior of these partial sums</a:t>
            </a:r>
          </a:p>
        </p:txBody>
      </p:sp>
    </p:spTree>
    <p:extLst>
      <p:ext uri="{BB962C8B-B14F-4D97-AF65-F5344CB8AC3E}">
        <p14:creationId xmlns:p14="http://schemas.microsoft.com/office/powerpoint/2010/main" val="15752219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847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6" y="213756"/>
            <a:ext cx="10723035" cy="577633"/>
          </a:xfrm>
        </p:spPr>
        <p:txBody>
          <a:bodyPr/>
          <a:lstStyle/>
          <a:p>
            <a:r>
              <a:rPr lang="en-US" sz="3200" dirty="0"/>
              <a:t>Taylor series of a polynomial function.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6598" y="1103196"/>
            <a:ext cx="10390526" cy="545374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f(x) = 13 x^2 – 12 x – 5</a:t>
            </a:r>
          </a:p>
          <a:p>
            <a:pPr marL="0" indent="0">
              <a:buNone/>
            </a:pPr>
            <a:r>
              <a:rPr lang="en-US" dirty="0"/>
              <a:t>What is the Taylor series of this function at the point c=2 ?</a:t>
            </a:r>
          </a:p>
          <a:p>
            <a:pPr marL="0" indent="0">
              <a:buNone/>
            </a:pPr>
            <a:r>
              <a:rPr lang="en-US" dirty="0"/>
              <a:t>The expansion coefficients are:</a:t>
            </a:r>
          </a:p>
          <a:p>
            <a:pPr marL="0" indent="0">
              <a:buNone/>
            </a:pPr>
            <a:r>
              <a:rPr lang="en-US" dirty="0"/>
              <a:t>f(2)   = 52 – 24 - 5 = 23</a:t>
            </a:r>
          </a:p>
          <a:p>
            <a:pPr marL="0" indent="0">
              <a:buNone/>
            </a:pPr>
            <a:r>
              <a:rPr lang="en-US" dirty="0"/>
              <a:t>f’(2)  = 26* x -12 = 40</a:t>
            </a:r>
          </a:p>
          <a:p>
            <a:pPr marL="0" indent="0">
              <a:buNone/>
            </a:pPr>
            <a:r>
              <a:rPr lang="en-US" dirty="0"/>
              <a:t>f’’(2) = 26</a:t>
            </a:r>
          </a:p>
          <a:p>
            <a:pPr marL="0" indent="0">
              <a:buNone/>
            </a:pPr>
            <a:r>
              <a:rPr lang="en-US" dirty="0"/>
              <a:t>f’’’(2) = 0 . All higher derivatives are zero as well</a:t>
            </a:r>
          </a:p>
          <a:p>
            <a:pPr marL="0" indent="0">
              <a:buNone/>
            </a:pPr>
            <a:r>
              <a:rPr lang="en-US" dirty="0"/>
              <a:t>Combining all nonzero terms, we have</a:t>
            </a:r>
          </a:p>
          <a:p>
            <a:pPr marL="0" indent="0">
              <a:buNone/>
            </a:pPr>
            <a:r>
              <a:rPr lang="en-US" dirty="0"/>
              <a:t>f(x) ~ 23 + 40*(x-2) + (1/2)*26*(x-2)^2  =?  f(x)       Yes!</a:t>
            </a:r>
          </a:p>
        </p:txBody>
      </p:sp>
    </p:spTree>
    <p:extLst>
      <p:ext uri="{BB962C8B-B14F-4D97-AF65-F5344CB8AC3E}">
        <p14:creationId xmlns:p14="http://schemas.microsoft.com/office/powerpoint/2010/main" val="16969341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925" y="0"/>
            <a:ext cx="10099676" cy="862641"/>
          </a:xfrm>
        </p:spPr>
        <p:txBody>
          <a:bodyPr/>
          <a:lstStyle/>
          <a:p>
            <a:r>
              <a:rPr lang="en-US" dirty="0"/>
              <a:t>f(</a:t>
            </a:r>
            <a:r>
              <a:rPr lang="en-US" dirty="0" err="1"/>
              <a:t>x+h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7582" y="1088271"/>
                <a:ext cx="11317819" cy="5263737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 previous lectures we used notation for the function arguments  </a:t>
                </a:r>
                <a:r>
                  <a:rPr lang="en-US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x+h</a:t>
                </a: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and x  which correspond to our current notations as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(</a:t>
                </a:r>
                <a:r>
                  <a:rPr lang="en-US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x+h</a:t>
                </a: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) -&gt; x,  h -&gt; (</a:t>
                </a:r>
                <a:r>
                  <a:rPr lang="en-US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x-c</a:t>
                </a: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) , f(</a:t>
                </a:r>
                <a:r>
                  <a:rPr lang="en-US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x+h</a:t>
                </a: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) -&gt; f(x)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An expansion of f( ) about point x in these old notations can be written as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charset="0"/>
                        </a:rPr>
                        <m:t>𝒇</m:t>
                      </m:r>
                      <m:d>
                        <m:dPr>
                          <m:ctrlPr>
                            <a:rPr lang="en-US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𝒙</m:t>
                          </m:r>
                          <m:r>
                            <a:rPr lang="en-US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+</m:t>
                          </m:r>
                          <m:r>
                            <a:rPr lang="en-US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𝒉</m:t>
                          </m:r>
                        </m:e>
                      </m:d>
                      <m:r>
                        <a:rPr lang="en-US" b="1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b="1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charset="0"/>
                        </a:rPr>
                        <m:t>𝒇</m:t>
                      </m:r>
                      <m:d>
                        <m:dPr>
                          <m:ctrlPr>
                            <a:rPr lang="en-US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𝒙</m:t>
                          </m:r>
                        </m:e>
                      </m:d>
                      <m:r>
                        <a:rPr lang="en-US" b="1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charset="0"/>
                        </a:rPr>
                        <m:t>+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𝒇</m:t>
                          </m:r>
                        </m:e>
                        <m:sup>
                          <m:r>
                            <a:rPr lang="en-US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𝒙</m:t>
                          </m:r>
                        </m:e>
                      </m:d>
                      <m:d>
                        <m:dPr>
                          <m:ctrlPr>
                            <a:rPr lang="en-US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𝒉</m:t>
                          </m:r>
                        </m:e>
                      </m:d>
                      <m:r>
                        <a:rPr lang="en-US" b="1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charset="0"/>
                        </a:rPr>
                        <m:t>+</m:t>
                      </m:r>
                      <m:f>
                        <m:fPr>
                          <m:ctrlPr>
                            <a:rPr lang="en-US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charset="0"/>
                                </a:rPr>
                                <m:t>𝒇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charset="0"/>
                                </a:rPr>
                                <m:t>′′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charset="0"/>
                                </a:rPr>
                                <m:t>𝒙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1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𝒉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𝟐</m:t>
                          </m:r>
                          <m:r>
                            <a:rPr lang="en-US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!</m:t>
                          </m:r>
                        </m:den>
                      </m:f>
                      <m:r>
                        <a:rPr lang="en-US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charset="0"/>
                        </a:rPr>
                        <m:t>+</m:t>
                      </m:r>
                      <m:f>
                        <m:fPr>
                          <m:ctrlPr>
                            <a:rPr lang="en-US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charset="0"/>
                                </a:rPr>
                                <m:t>𝒇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b="1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𝟑</m:t>
                                  </m:r>
                                </m:e>
                              </m:d>
                            </m:sup>
                          </m:sSup>
                          <m:sSup>
                            <m:sSupPr>
                              <m:ctrlPr>
                                <a:rPr lang="en-US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lang="en-US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charset="0"/>
                                </a:rPr>
                                <m:t>)</m:t>
                              </m:r>
                              <m:d>
                                <m:dPr>
                                  <m:ctrlPr>
                                    <a:rPr lang="en-US" b="1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𝒉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en-US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𝟑</m:t>
                          </m:r>
                          <m:r>
                            <a:rPr lang="en-US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!</m:t>
                          </m:r>
                        </m:den>
                      </m:f>
                      <m:r>
                        <a:rPr lang="en-US" b="1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charset="0"/>
                        </a:rPr>
                        <m:t>+ …+</m:t>
                      </m:r>
                      <m:f>
                        <m:fPr>
                          <m:ctrlPr>
                            <a:rPr lang="en-US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charset="0"/>
                                </a:rPr>
                                <m:t>𝒇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b="1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𝒏</m:t>
                                  </m:r>
                                </m:e>
                              </m:d>
                            </m:sup>
                          </m:sSup>
                          <m:d>
                            <m:dPr>
                              <m:ctrlPr>
                                <a:rPr lang="en-US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charset="0"/>
                                </a:rPr>
                                <m:t>𝒙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1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𝒉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charset="0"/>
                                </a:rPr>
                                <m:t>𝒏</m:t>
                              </m:r>
                            </m:sup>
                          </m:sSup>
                        </m:num>
                        <m:den>
                          <m:r>
                            <a:rPr lang="en-US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𝒏</m:t>
                          </m:r>
                          <m:r>
                            <a:rPr lang="en-US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!</m:t>
                          </m:r>
                        </m:den>
                      </m:f>
                      <m:r>
                        <a:rPr lang="en-US" b="1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𝑬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𝒏</m:t>
                          </m:r>
                          <m:r>
                            <a:rPr lang="en-US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+</m:t>
                          </m:r>
                          <m:r>
                            <a:rPr lang="en-US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where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+1</m:t>
                          </m:r>
                        </m:sub>
                      </m:sSub>
                      <m:r>
                        <a:rPr lang="en-US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charset="0"/>
                        </a:rPr>
                        <m:t>= </m:t>
                      </m:r>
                      <m:f>
                        <m:fPr>
                          <m:ctrlPr>
                            <a:rPr lang="en-US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charset="0"/>
                                </a:rPr>
                                <m:t>𝒇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b="1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𝒏</m:t>
                                  </m:r>
                                  <m:r>
                                    <a:rPr lang="en-US" b="1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+</m:t>
                                  </m:r>
                                  <m:r>
                                    <a:rPr lang="en-US" b="1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𝟏</m:t>
                                  </m:r>
                                </m:e>
                              </m:d>
                            </m:sup>
                          </m:sSup>
                          <m:r>
                            <a:rPr lang="en-US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en-US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𝝃</m:t>
                          </m:r>
                          <m:r>
                            <a:rPr lang="en-US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1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𝒉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charset="0"/>
                                </a:rPr>
                                <m:t>𝒏</m:t>
                              </m:r>
                              <m:r>
                                <a:rPr lang="en-US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charset="0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charset="0"/>
                                </a:rPr>
                                <m:t>𝟏</m:t>
                              </m:r>
                            </m:sup>
                          </m:sSup>
                        </m:num>
                        <m:den>
                          <m:r>
                            <a:rPr lang="en-US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en-US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𝒏</m:t>
                          </m:r>
                          <m:r>
                            <a:rPr lang="en-US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+</m:t>
                          </m:r>
                          <m:r>
                            <a:rPr lang="en-US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𝟏</m:t>
                          </m:r>
                          <m:r>
                            <a:rPr lang="en-US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)!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is an error term    and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charset="0"/>
                      </a:rPr>
                      <m:t>&lt; </m:t>
                    </m:r>
                    <m:r>
                      <a:rPr 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𝜉</m:t>
                    </m:r>
                    <m:r>
                      <a:rPr 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&lt;</m:t>
                    </m:r>
                    <m:r>
                      <a:rPr 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h</m:t>
                    </m:r>
                  </m:oMath>
                </a14:m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582" y="1088271"/>
                <a:ext cx="11317819" cy="5263737"/>
              </a:xfrm>
              <a:blipFill rotWithShape="0">
                <a:blip r:embed="rId2"/>
                <a:stretch>
                  <a:fillRect l="-862" t="-1622" b="-1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6845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F5036-9466-F246-9002-F84BDC5DE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Motivational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2DC64-C98C-DE46-93AA-056679A9EB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8A3BC5C-C84B-F74A-B56B-026BCFE32FAB}"/>
              </a:ext>
            </a:extLst>
          </p:cNvPr>
          <p:cNvGrpSpPr/>
          <p:nvPr/>
        </p:nvGrpSpPr>
        <p:grpSpPr>
          <a:xfrm>
            <a:off x="1799640" y="2160904"/>
            <a:ext cx="1185120" cy="449640"/>
            <a:chOff x="1799640" y="2160904"/>
            <a:chExt cx="1185120" cy="44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5B7320D-B394-C442-BA25-446E315120ED}"/>
                    </a:ext>
                  </a:extLst>
                </p14:cNvPr>
                <p14:cNvContentPartPr/>
                <p14:nvPr/>
              </p14:nvContentPartPr>
              <p14:xfrm>
                <a:off x="1799640" y="2160904"/>
                <a:ext cx="802440" cy="4496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5B7320D-B394-C442-BA25-446E315120E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792080" y="2153344"/>
                  <a:ext cx="817560" cy="46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396437F-B2E6-0346-870E-EB98A4181FC7}"/>
                    </a:ext>
                  </a:extLst>
                </p14:cNvPr>
                <p14:cNvContentPartPr/>
                <p14:nvPr/>
              </p14:nvContentPartPr>
              <p14:xfrm>
                <a:off x="2066760" y="2402464"/>
                <a:ext cx="39240" cy="1594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396437F-B2E6-0346-870E-EB98A4181FC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059200" y="2394904"/>
                  <a:ext cx="543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9CB6ED2-B17A-8840-B033-82A5717E238C}"/>
                    </a:ext>
                  </a:extLst>
                </p14:cNvPr>
                <p14:cNvContentPartPr/>
                <p14:nvPr/>
              </p14:nvContentPartPr>
              <p14:xfrm>
                <a:off x="2198160" y="2460784"/>
                <a:ext cx="132480" cy="162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9CB6ED2-B17A-8840-B033-82A5717E238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190600" y="2453224"/>
                  <a:ext cx="1476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41EA2AE-384A-4A4B-92A5-5235F98C3CF5}"/>
                    </a:ext>
                  </a:extLst>
                </p14:cNvPr>
                <p14:cNvContentPartPr/>
                <p14:nvPr/>
              </p14:nvContentPartPr>
              <p14:xfrm>
                <a:off x="2262600" y="2431624"/>
                <a:ext cx="14760" cy="1328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41EA2AE-384A-4A4B-92A5-5235F98C3CF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255040" y="2424064"/>
                  <a:ext cx="298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C3A1451-3EDD-6E43-9998-782E06014576}"/>
                    </a:ext>
                  </a:extLst>
                </p14:cNvPr>
                <p14:cNvContentPartPr/>
                <p14:nvPr/>
              </p14:nvContentPartPr>
              <p14:xfrm>
                <a:off x="2446920" y="2421904"/>
                <a:ext cx="82440" cy="1785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C3A1451-3EDD-6E43-9998-782E0601457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439360" y="2414344"/>
                  <a:ext cx="975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3362662-8F5A-6B41-99F2-73C182DB753B}"/>
                    </a:ext>
                  </a:extLst>
                </p14:cNvPr>
                <p14:cNvContentPartPr/>
                <p14:nvPr/>
              </p14:nvContentPartPr>
              <p14:xfrm>
                <a:off x="2436480" y="2494624"/>
                <a:ext cx="118800" cy="493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3362662-8F5A-6B41-99F2-73C182DB753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428920" y="2487064"/>
                  <a:ext cx="1339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E8A1D27-A578-C44E-AFEA-FC1D4F824484}"/>
                    </a:ext>
                  </a:extLst>
                </p14:cNvPr>
                <p14:cNvContentPartPr/>
                <p14:nvPr/>
              </p14:nvContentPartPr>
              <p14:xfrm>
                <a:off x="2529000" y="2264224"/>
                <a:ext cx="189360" cy="745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E8A1D27-A578-C44E-AFEA-FC1D4F82448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521440" y="2256664"/>
                  <a:ext cx="2044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6A7F2C9-6476-BA4B-859C-55EAE47E341F}"/>
                    </a:ext>
                  </a:extLst>
                </p14:cNvPr>
                <p14:cNvContentPartPr/>
                <p14:nvPr/>
              </p14:nvContentPartPr>
              <p14:xfrm>
                <a:off x="2782080" y="2470504"/>
                <a:ext cx="202680" cy="86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6A7F2C9-6476-BA4B-859C-55EAE47E341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774520" y="2462944"/>
                  <a:ext cx="217800" cy="2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DE20B1E-82CF-4747-9C6A-914F99B0074E}"/>
                  </a:ext>
                </a:extLst>
              </p14:cNvPr>
              <p14:cNvContentPartPr/>
              <p14:nvPr/>
            </p14:nvContentPartPr>
            <p14:xfrm>
              <a:off x="3294360" y="2363584"/>
              <a:ext cx="20160" cy="2865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DE20B1E-82CF-4747-9C6A-914F99B0074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286800" y="2356024"/>
                <a:ext cx="35280" cy="30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3E01DA30-2A36-6344-916D-A9B862A019FC}"/>
              </a:ext>
            </a:extLst>
          </p:cNvPr>
          <p:cNvGrpSpPr/>
          <p:nvPr/>
        </p:nvGrpSpPr>
        <p:grpSpPr>
          <a:xfrm>
            <a:off x="3764520" y="2379064"/>
            <a:ext cx="619920" cy="180000"/>
            <a:chOff x="3764520" y="2379064"/>
            <a:chExt cx="619920" cy="18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70CE024-EDAB-9A44-9989-D6D68FE11F91}"/>
                    </a:ext>
                  </a:extLst>
                </p14:cNvPr>
                <p14:cNvContentPartPr/>
                <p14:nvPr/>
              </p14:nvContentPartPr>
              <p14:xfrm>
                <a:off x="3764520" y="2458624"/>
                <a:ext cx="412920" cy="64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70CE024-EDAB-9A44-9989-D6D68FE11F9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756960" y="2451064"/>
                  <a:ext cx="4280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6B804CC-48CF-8B4E-8566-F72DE3CBBD6B}"/>
                    </a:ext>
                  </a:extLst>
                </p14:cNvPr>
                <p14:cNvContentPartPr/>
                <p14:nvPr/>
              </p14:nvContentPartPr>
              <p14:xfrm>
                <a:off x="4030200" y="2379064"/>
                <a:ext cx="354240" cy="1800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6B804CC-48CF-8B4E-8566-F72DE3CBBD6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022640" y="2371504"/>
                  <a:ext cx="369360" cy="19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7D1A336-665F-5E40-9AFF-A8184CD56663}"/>
              </a:ext>
            </a:extLst>
          </p:cNvPr>
          <p:cNvGrpSpPr/>
          <p:nvPr/>
        </p:nvGrpSpPr>
        <p:grpSpPr>
          <a:xfrm>
            <a:off x="4847400" y="2042464"/>
            <a:ext cx="3921480" cy="1314360"/>
            <a:chOff x="4847400" y="2042464"/>
            <a:chExt cx="3921480" cy="131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537528F-FE58-0A40-ADB9-73068A166F7A}"/>
                    </a:ext>
                  </a:extLst>
                </p14:cNvPr>
                <p14:cNvContentPartPr/>
                <p14:nvPr/>
              </p14:nvContentPartPr>
              <p14:xfrm>
                <a:off x="5100120" y="2078104"/>
                <a:ext cx="614160" cy="2858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537528F-FE58-0A40-ADB9-73068A166F7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092560" y="2070544"/>
                  <a:ext cx="62928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7B1726A-B2E7-1D4F-ABB2-7D96B1DC5604}"/>
                    </a:ext>
                  </a:extLst>
                </p14:cNvPr>
                <p14:cNvContentPartPr/>
                <p14:nvPr/>
              </p14:nvContentPartPr>
              <p14:xfrm>
                <a:off x="5301360" y="2246944"/>
                <a:ext cx="56520" cy="1418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7B1726A-B2E7-1D4F-ABB2-7D96B1DC560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293800" y="2239384"/>
                  <a:ext cx="716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883E7BA-98A0-1341-A7AE-216E84F05346}"/>
                    </a:ext>
                  </a:extLst>
                </p14:cNvPr>
                <p14:cNvContentPartPr/>
                <p14:nvPr/>
              </p14:nvContentPartPr>
              <p14:xfrm>
                <a:off x="5420520" y="2317144"/>
                <a:ext cx="129240" cy="90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883E7BA-98A0-1341-A7AE-216E84F0534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412960" y="2309584"/>
                  <a:ext cx="1443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EE68442-E415-AD45-B4A6-3F87A191E4FA}"/>
                    </a:ext>
                  </a:extLst>
                </p14:cNvPr>
                <p14:cNvContentPartPr/>
                <p14:nvPr/>
              </p14:nvContentPartPr>
              <p14:xfrm>
                <a:off x="5478840" y="2285824"/>
                <a:ext cx="34560" cy="1036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EE68442-E415-AD45-B4A6-3F87A191E4F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471280" y="2278264"/>
                  <a:ext cx="496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C323DB1-41EF-1F4D-9552-F03E59E30DC1}"/>
                    </a:ext>
                  </a:extLst>
                </p14:cNvPr>
                <p14:cNvContentPartPr/>
                <p14:nvPr/>
              </p14:nvContentPartPr>
              <p14:xfrm>
                <a:off x="5657760" y="2305264"/>
                <a:ext cx="101520" cy="1404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C323DB1-41EF-1F4D-9552-F03E59E30DC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650200" y="2297704"/>
                  <a:ext cx="1162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768C962-0827-E644-8BE9-103B86130D04}"/>
                    </a:ext>
                  </a:extLst>
                </p14:cNvPr>
                <p14:cNvContentPartPr/>
                <p14:nvPr/>
              </p14:nvContentPartPr>
              <p14:xfrm>
                <a:off x="5583600" y="2314984"/>
                <a:ext cx="160200" cy="709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768C962-0827-E644-8BE9-103B86130D0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576040" y="2307424"/>
                  <a:ext cx="1753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2DE9196-36A2-F14C-97BC-3ECA161EE8B5}"/>
                    </a:ext>
                  </a:extLst>
                </p14:cNvPr>
                <p14:cNvContentPartPr/>
                <p14:nvPr/>
              </p14:nvContentPartPr>
              <p14:xfrm>
                <a:off x="5758560" y="2217784"/>
                <a:ext cx="131040" cy="637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2DE9196-36A2-F14C-97BC-3ECA161EE8B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751000" y="2210224"/>
                  <a:ext cx="1461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48694A5-FAB1-C24D-ADAC-5EE1F47B967E}"/>
                    </a:ext>
                  </a:extLst>
                </p14:cNvPr>
                <p14:cNvContentPartPr/>
                <p14:nvPr/>
              </p14:nvContentPartPr>
              <p14:xfrm>
                <a:off x="6050520" y="2363584"/>
                <a:ext cx="230400" cy="162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48694A5-FAB1-C24D-ADAC-5EE1F47B967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042960" y="2356024"/>
                  <a:ext cx="2455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3BB4434-60C6-B045-8342-EE7DD3F117EF}"/>
                    </a:ext>
                  </a:extLst>
                </p14:cNvPr>
                <p14:cNvContentPartPr/>
                <p14:nvPr/>
              </p14:nvContentPartPr>
              <p14:xfrm>
                <a:off x="6439680" y="2266384"/>
                <a:ext cx="27000" cy="1800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3BB4434-60C6-B045-8342-EE7DD3F117E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432120" y="2258824"/>
                  <a:ext cx="421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82AAA15-10D3-A447-B5EC-4F654D18FD77}"/>
                    </a:ext>
                  </a:extLst>
                </p14:cNvPr>
                <p14:cNvContentPartPr/>
                <p14:nvPr/>
              </p14:nvContentPartPr>
              <p14:xfrm>
                <a:off x="4847400" y="2042464"/>
                <a:ext cx="201600" cy="4597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82AAA15-10D3-A447-B5EC-4F654D18FD7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839840" y="2034904"/>
                  <a:ext cx="216720" cy="47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FC79215-9C7C-B345-A689-1B1C7CB30319}"/>
                    </a:ext>
                  </a:extLst>
                </p14:cNvPr>
                <p14:cNvContentPartPr/>
                <p14:nvPr/>
              </p14:nvContentPartPr>
              <p14:xfrm>
                <a:off x="6498000" y="2081704"/>
                <a:ext cx="172440" cy="4518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FC79215-9C7C-B345-A689-1B1C7CB3031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490440" y="2074144"/>
                  <a:ext cx="187560" cy="46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5A52BA6-B567-5B47-8956-6A3E0273F72E}"/>
                    </a:ext>
                  </a:extLst>
                </p14:cNvPr>
                <p14:cNvContentPartPr/>
                <p14:nvPr/>
              </p14:nvContentPartPr>
              <p14:xfrm>
                <a:off x="6774480" y="2062264"/>
                <a:ext cx="177120" cy="4561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5A52BA6-B567-5B47-8956-6A3E0273F72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766920" y="2054704"/>
                  <a:ext cx="192240" cy="47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0A7971F-E4F1-414B-8DCF-80116D8F4242}"/>
                    </a:ext>
                  </a:extLst>
                </p14:cNvPr>
                <p14:cNvContentPartPr/>
                <p14:nvPr/>
              </p14:nvContentPartPr>
              <p14:xfrm>
                <a:off x="7116840" y="2142904"/>
                <a:ext cx="747000" cy="3913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0A7971F-E4F1-414B-8DCF-80116D8F424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109280" y="2135344"/>
                  <a:ext cx="76176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575E7FB-E636-024D-86F7-EB135EB12126}"/>
                    </a:ext>
                  </a:extLst>
                </p14:cNvPr>
                <p14:cNvContentPartPr/>
                <p14:nvPr/>
              </p14:nvContentPartPr>
              <p14:xfrm>
                <a:off x="7334280" y="2383024"/>
                <a:ext cx="55800" cy="1792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575E7FB-E636-024D-86F7-EB135EB1212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327080" y="2375464"/>
                  <a:ext cx="705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44016DD-12D4-EE42-A9DE-823130CB199A}"/>
                    </a:ext>
                  </a:extLst>
                </p14:cNvPr>
                <p14:cNvContentPartPr/>
                <p14:nvPr/>
              </p14:nvContentPartPr>
              <p14:xfrm>
                <a:off x="7461000" y="2463304"/>
                <a:ext cx="143280" cy="75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44016DD-12D4-EE42-A9DE-823130CB199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453440" y="2455744"/>
                  <a:ext cx="1584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F3813DB-D88F-7749-9C5F-3E1FD762AB97}"/>
                    </a:ext>
                  </a:extLst>
                </p14:cNvPr>
                <p14:cNvContentPartPr/>
                <p14:nvPr/>
              </p14:nvContentPartPr>
              <p14:xfrm>
                <a:off x="7499880" y="2421904"/>
                <a:ext cx="48960" cy="135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F3813DB-D88F-7749-9C5F-3E1FD762AB9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492320" y="2414344"/>
                  <a:ext cx="640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4B01973-592A-7048-A1DB-9B5715F96B41}"/>
                    </a:ext>
                  </a:extLst>
                </p14:cNvPr>
                <p14:cNvContentPartPr/>
                <p14:nvPr/>
              </p14:nvContentPartPr>
              <p14:xfrm>
                <a:off x="7723800" y="2421904"/>
                <a:ext cx="107280" cy="1468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4B01973-592A-7048-A1DB-9B5715F96B4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716240" y="2414344"/>
                  <a:ext cx="1220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B296A75-95F0-444C-84F4-81F66E214097}"/>
                    </a:ext>
                  </a:extLst>
                </p14:cNvPr>
                <p14:cNvContentPartPr/>
                <p14:nvPr/>
              </p14:nvContentPartPr>
              <p14:xfrm>
                <a:off x="7704000" y="2460784"/>
                <a:ext cx="177120" cy="1094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B296A75-95F0-444C-84F4-81F66E21409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696440" y="2453224"/>
                  <a:ext cx="1922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ECD66A5-94F0-3647-879C-16D0D1E4BC4B}"/>
                    </a:ext>
                  </a:extLst>
                </p14:cNvPr>
                <p14:cNvContentPartPr/>
                <p14:nvPr/>
              </p14:nvContentPartPr>
              <p14:xfrm>
                <a:off x="7781760" y="2249104"/>
                <a:ext cx="149760" cy="691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ECD66A5-94F0-3647-879C-16D0D1E4BC4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774200" y="2241544"/>
                  <a:ext cx="1648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9920937-8B03-D346-8DA6-D83BB92A9655}"/>
                    </a:ext>
                  </a:extLst>
                </p14:cNvPr>
                <p14:cNvContentPartPr/>
                <p14:nvPr/>
              </p14:nvContentPartPr>
              <p14:xfrm>
                <a:off x="8210160" y="2451064"/>
                <a:ext cx="175320" cy="219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9920937-8B03-D346-8DA6-D83BB92A965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202600" y="2443504"/>
                  <a:ext cx="1904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CEA6195-33AC-DB41-8E2E-8F7DDF6FAD5C}"/>
                    </a:ext>
                  </a:extLst>
                </p14:cNvPr>
                <p14:cNvContentPartPr/>
                <p14:nvPr/>
              </p14:nvContentPartPr>
              <p14:xfrm>
                <a:off x="8287920" y="2383024"/>
                <a:ext cx="37080" cy="1332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CEA6195-33AC-DB41-8E2E-8F7DDF6FAD5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280360" y="2375464"/>
                  <a:ext cx="518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9DBF22C-02ED-B94A-8548-53843C888058}"/>
                    </a:ext>
                  </a:extLst>
                </p14:cNvPr>
                <p14:cNvContentPartPr/>
                <p14:nvPr/>
              </p14:nvContentPartPr>
              <p14:xfrm>
                <a:off x="8482320" y="2373304"/>
                <a:ext cx="57600" cy="2170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9DBF22C-02ED-B94A-8548-53843C88805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474760" y="2365744"/>
                  <a:ext cx="7272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E6CBCB0-93BC-0B4A-A45F-F47CF3756CE4}"/>
                    </a:ext>
                  </a:extLst>
                </p14:cNvPr>
                <p14:cNvContentPartPr/>
                <p14:nvPr/>
              </p14:nvContentPartPr>
              <p14:xfrm>
                <a:off x="8535960" y="2091064"/>
                <a:ext cx="232920" cy="6019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E6CBCB0-93BC-0B4A-A45F-F47CF3756CE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528400" y="2083864"/>
                  <a:ext cx="248040" cy="61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D447791-A7AB-E842-A44A-AA202FBEC34B}"/>
                    </a:ext>
                  </a:extLst>
                </p14:cNvPr>
                <p14:cNvContentPartPr/>
                <p14:nvPr/>
              </p14:nvContentPartPr>
              <p14:xfrm>
                <a:off x="5009760" y="2709904"/>
                <a:ext cx="3470760" cy="2350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D447791-A7AB-E842-A44A-AA202FBEC34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002200" y="2702704"/>
                  <a:ext cx="348588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4AC2976-CB43-1842-8083-32E7A8FA2EF3}"/>
                    </a:ext>
                  </a:extLst>
                </p14:cNvPr>
                <p14:cNvContentPartPr/>
                <p14:nvPr/>
              </p14:nvContentPartPr>
              <p14:xfrm>
                <a:off x="6157440" y="2974144"/>
                <a:ext cx="999360" cy="3236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4AC2976-CB43-1842-8083-32E7A8FA2EF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149880" y="2966584"/>
                  <a:ext cx="101448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69F5227-46BD-6945-8450-15AC99E737E6}"/>
                    </a:ext>
                  </a:extLst>
                </p14:cNvPr>
                <p14:cNvContentPartPr/>
                <p14:nvPr/>
              </p14:nvContentPartPr>
              <p14:xfrm>
                <a:off x="6544080" y="3180784"/>
                <a:ext cx="15480" cy="144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69F5227-46BD-6945-8450-15AC99E737E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536520" y="3173224"/>
                  <a:ext cx="306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5612C0B-C472-FB41-8ECF-4622AEACEA54}"/>
                    </a:ext>
                  </a:extLst>
                </p14:cNvPr>
                <p14:cNvContentPartPr/>
                <p14:nvPr/>
              </p14:nvContentPartPr>
              <p14:xfrm>
                <a:off x="6634080" y="3239104"/>
                <a:ext cx="168840" cy="205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5612C0B-C472-FB41-8ECF-4622AEACEA5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626520" y="3231544"/>
                  <a:ext cx="1839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D5EDDED-DB83-2F45-8B6C-F04B9EF06247}"/>
                    </a:ext>
                  </a:extLst>
                </p14:cNvPr>
                <p14:cNvContentPartPr/>
                <p14:nvPr/>
              </p14:nvContentPartPr>
              <p14:xfrm>
                <a:off x="6681600" y="3200224"/>
                <a:ext cx="37440" cy="928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D5EDDED-DB83-2F45-8B6C-F04B9EF0624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674040" y="3192664"/>
                  <a:ext cx="525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6064634-BE43-604E-B1B3-6B2FD72D525F}"/>
                    </a:ext>
                  </a:extLst>
                </p14:cNvPr>
                <p14:cNvContentPartPr/>
                <p14:nvPr/>
              </p14:nvContentPartPr>
              <p14:xfrm>
                <a:off x="6892200" y="3190504"/>
                <a:ext cx="102240" cy="1663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6064634-BE43-604E-B1B3-6B2FD72D525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884640" y="3182944"/>
                  <a:ext cx="1173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E4931BA-55BA-0841-86E1-581C8A74878E}"/>
                    </a:ext>
                  </a:extLst>
                </p14:cNvPr>
                <p14:cNvContentPartPr/>
                <p14:nvPr/>
              </p14:nvContentPartPr>
              <p14:xfrm>
                <a:off x="6867360" y="3239104"/>
                <a:ext cx="107280" cy="864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E4931BA-55BA-0841-86E1-581C8A74878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859800" y="3231544"/>
                  <a:ext cx="1224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D1FE79B-DAE2-ED40-890C-F92937B11EDA}"/>
                    </a:ext>
                  </a:extLst>
                </p14:cNvPr>
                <p14:cNvContentPartPr/>
                <p14:nvPr/>
              </p14:nvContentPartPr>
              <p14:xfrm>
                <a:off x="6984360" y="3115984"/>
                <a:ext cx="170640" cy="1018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D1FE79B-DAE2-ED40-890C-F92937B11ED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976800" y="3108424"/>
                  <a:ext cx="185760" cy="11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4ABDD70-8F50-B643-BE38-0E35E9C33541}"/>
              </a:ext>
            </a:extLst>
          </p:cNvPr>
          <p:cNvGrpSpPr/>
          <p:nvPr/>
        </p:nvGrpSpPr>
        <p:grpSpPr>
          <a:xfrm>
            <a:off x="7490160" y="3132184"/>
            <a:ext cx="418680" cy="252720"/>
            <a:chOff x="7490160" y="3132184"/>
            <a:chExt cx="418680" cy="25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DB909DF-18C1-BD41-8314-BCB076FAAB23}"/>
                    </a:ext>
                  </a:extLst>
                </p14:cNvPr>
                <p14:cNvContentPartPr/>
                <p14:nvPr/>
              </p14:nvContentPartPr>
              <p14:xfrm>
                <a:off x="7490160" y="3229384"/>
                <a:ext cx="171000" cy="205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DB909DF-18C1-BD41-8314-BCB076FAAB2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482600" y="3221824"/>
                  <a:ext cx="1861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FAFCCA9-3BD8-9A40-A390-F69576B63266}"/>
                    </a:ext>
                  </a:extLst>
                </p14:cNvPr>
                <p14:cNvContentPartPr/>
                <p14:nvPr/>
              </p14:nvContentPartPr>
              <p14:xfrm>
                <a:off x="7558200" y="3161344"/>
                <a:ext cx="21240" cy="1717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FAFCCA9-3BD8-9A40-A390-F69576B6326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550640" y="3153784"/>
                  <a:ext cx="363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63B134E-7572-5848-855F-1EB9CD0FBEC8}"/>
                    </a:ext>
                  </a:extLst>
                </p14:cNvPr>
                <p14:cNvContentPartPr/>
                <p14:nvPr/>
              </p14:nvContentPartPr>
              <p14:xfrm>
                <a:off x="7864920" y="3132184"/>
                <a:ext cx="43920" cy="2527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63B134E-7572-5848-855F-1EB9CD0FBEC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857360" y="3124624"/>
                  <a:ext cx="59040" cy="26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F10C64B-8189-2C44-8A74-6C0BBE128370}"/>
              </a:ext>
            </a:extLst>
          </p:cNvPr>
          <p:cNvGrpSpPr/>
          <p:nvPr/>
        </p:nvGrpSpPr>
        <p:grpSpPr>
          <a:xfrm>
            <a:off x="1176840" y="3335944"/>
            <a:ext cx="1257480" cy="233640"/>
            <a:chOff x="1176840" y="3335944"/>
            <a:chExt cx="1257480" cy="23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F40FA2C-D62D-AC45-A879-E74162B2A2FF}"/>
                    </a:ext>
                  </a:extLst>
                </p14:cNvPr>
                <p14:cNvContentPartPr/>
                <p14:nvPr/>
              </p14:nvContentPartPr>
              <p14:xfrm>
                <a:off x="1203480" y="3365464"/>
                <a:ext cx="12600" cy="2041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F40FA2C-D62D-AC45-A879-E74162B2A2F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95920" y="3357904"/>
                  <a:ext cx="277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F3071A6-C799-B54A-B091-227AAD8D8E72}"/>
                    </a:ext>
                  </a:extLst>
                </p14:cNvPr>
                <p14:cNvContentPartPr/>
                <p14:nvPr/>
              </p14:nvContentPartPr>
              <p14:xfrm>
                <a:off x="1176840" y="3335944"/>
                <a:ext cx="172440" cy="1242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F3071A6-C799-B54A-B091-227AAD8D8E7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69280" y="3328384"/>
                  <a:ext cx="1875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04AF668-D59B-6247-A47A-B072D861B75F}"/>
                    </a:ext>
                  </a:extLst>
                </p14:cNvPr>
                <p14:cNvContentPartPr/>
                <p14:nvPr/>
              </p14:nvContentPartPr>
              <p14:xfrm>
                <a:off x="1420200" y="3397144"/>
                <a:ext cx="111960" cy="1119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04AF668-D59B-6247-A47A-B072D861B75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412640" y="3389584"/>
                  <a:ext cx="1270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9834BDC-48DD-1248-9FEB-C9D4D4DDA872}"/>
                    </a:ext>
                  </a:extLst>
                </p14:cNvPr>
                <p14:cNvContentPartPr/>
                <p14:nvPr/>
              </p14:nvContentPartPr>
              <p14:xfrm>
                <a:off x="1527120" y="3470584"/>
                <a:ext cx="197640" cy="601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9834BDC-48DD-1248-9FEB-C9D4D4DDA87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519560" y="3463024"/>
                  <a:ext cx="2124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704A1C7-A86D-3B4F-95B5-947E85F0BE7C}"/>
                    </a:ext>
                  </a:extLst>
                </p14:cNvPr>
                <p14:cNvContentPartPr/>
                <p14:nvPr/>
              </p14:nvContentPartPr>
              <p14:xfrm>
                <a:off x="1711800" y="3353584"/>
                <a:ext cx="163080" cy="1868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704A1C7-A86D-3B4F-95B5-947E85F0BE7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704240" y="3346024"/>
                  <a:ext cx="1782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305C4DE-C03F-DF46-938F-3122AE1718D9}"/>
                    </a:ext>
                  </a:extLst>
                </p14:cNvPr>
                <p14:cNvContentPartPr/>
                <p14:nvPr/>
              </p14:nvContentPartPr>
              <p14:xfrm>
                <a:off x="1877400" y="3355744"/>
                <a:ext cx="437400" cy="1785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305C4DE-C03F-DF46-938F-3122AE1718D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869840" y="3348184"/>
                  <a:ext cx="4525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87EF5B3-349E-9F4F-A1DB-7A0D8CA63027}"/>
                    </a:ext>
                  </a:extLst>
                </p14:cNvPr>
                <p14:cNvContentPartPr/>
                <p14:nvPr/>
              </p14:nvContentPartPr>
              <p14:xfrm>
                <a:off x="2354040" y="3384904"/>
                <a:ext cx="39600" cy="601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87EF5B3-349E-9F4F-A1DB-7A0D8CA6302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346480" y="3377344"/>
                  <a:ext cx="547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82DF061-AE79-0B46-851F-408001B60990}"/>
                    </a:ext>
                  </a:extLst>
                </p14:cNvPr>
                <p14:cNvContentPartPr/>
                <p14:nvPr/>
              </p14:nvContentPartPr>
              <p14:xfrm>
                <a:off x="2392920" y="3550504"/>
                <a:ext cx="41400" cy="64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82DF061-AE79-0B46-851F-408001B6099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385360" y="3542944"/>
                  <a:ext cx="56520" cy="2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87CE28D-6355-814B-9CCA-6E4D5D0E1FEE}"/>
              </a:ext>
            </a:extLst>
          </p:cNvPr>
          <p:cNvGrpSpPr/>
          <p:nvPr/>
        </p:nvGrpSpPr>
        <p:grpSpPr>
          <a:xfrm>
            <a:off x="3193560" y="3384904"/>
            <a:ext cx="519480" cy="142200"/>
            <a:chOff x="3193560" y="3384904"/>
            <a:chExt cx="519480" cy="14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B286772-71ED-FB45-9405-D61FAA2FEFC6}"/>
                    </a:ext>
                  </a:extLst>
                </p14:cNvPr>
                <p14:cNvContentPartPr/>
                <p14:nvPr/>
              </p14:nvContentPartPr>
              <p14:xfrm>
                <a:off x="3193560" y="3404344"/>
                <a:ext cx="129240" cy="889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B286772-71ED-FB45-9405-D61FAA2FEFC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186000" y="3397144"/>
                  <a:ext cx="1443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A265E71-3AAA-E24C-8867-4701DD27F7E0}"/>
                    </a:ext>
                  </a:extLst>
                </p14:cNvPr>
                <p14:cNvContentPartPr/>
                <p14:nvPr/>
              </p14:nvContentPartPr>
              <p14:xfrm>
                <a:off x="3375360" y="3384904"/>
                <a:ext cx="337680" cy="1422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A265E71-3AAA-E24C-8867-4701DD27F7E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367800" y="3377344"/>
                  <a:ext cx="352440" cy="15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8A3ECAFC-4911-784F-B2B2-D89A894B2E6E}"/>
              </a:ext>
            </a:extLst>
          </p:cNvPr>
          <p:cNvGrpSpPr/>
          <p:nvPr/>
        </p:nvGrpSpPr>
        <p:grpSpPr>
          <a:xfrm>
            <a:off x="4147200" y="3415864"/>
            <a:ext cx="595800" cy="142560"/>
            <a:chOff x="4147200" y="3415864"/>
            <a:chExt cx="595800" cy="14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522FA72-E8DB-224D-9D06-5311163C1B7F}"/>
                    </a:ext>
                  </a:extLst>
                </p14:cNvPr>
                <p14:cNvContentPartPr/>
                <p14:nvPr/>
              </p14:nvContentPartPr>
              <p14:xfrm>
                <a:off x="4147200" y="3439264"/>
                <a:ext cx="82440" cy="547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522FA72-E8DB-224D-9D06-5311163C1B7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139640" y="3431704"/>
                  <a:ext cx="975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C6B0EDB-B08C-1C4B-AA9A-8827BAE776EA}"/>
                    </a:ext>
                  </a:extLst>
                </p14:cNvPr>
                <p14:cNvContentPartPr/>
                <p14:nvPr/>
              </p14:nvContentPartPr>
              <p14:xfrm>
                <a:off x="4357800" y="3423784"/>
                <a:ext cx="27360" cy="1231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C6B0EDB-B08C-1C4B-AA9A-8827BAE776E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350240" y="3416584"/>
                  <a:ext cx="424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5C24AA5-47F5-D346-B0CF-7CED43A8CEC5}"/>
                    </a:ext>
                  </a:extLst>
                </p14:cNvPr>
                <p14:cNvContentPartPr/>
                <p14:nvPr/>
              </p14:nvContentPartPr>
              <p14:xfrm>
                <a:off x="4348080" y="3418024"/>
                <a:ext cx="157680" cy="158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5C24AA5-47F5-D346-B0CF-7CED43A8CEC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340520" y="3410464"/>
                  <a:ext cx="1728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466CCCA-4A66-A349-B34C-EA3CFF013B19}"/>
                    </a:ext>
                  </a:extLst>
                </p14:cNvPr>
                <p14:cNvContentPartPr/>
                <p14:nvPr/>
              </p14:nvContentPartPr>
              <p14:xfrm>
                <a:off x="4367520" y="3464104"/>
                <a:ext cx="140400" cy="86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466CCCA-4A66-A349-B34C-EA3CFF013B1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359960" y="3456544"/>
                  <a:ext cx="1555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3584D93-68AF-064D-9968-6398A0E32CF2}"/>
                    </a:ext>
                  </a:extLst>
                </p14:cNvPr>
                <p14:cNvContentPartPr/>
                <p14:nvPr/>
              </p14:nvContentPartPr>
              <p14:xfrm>
                <a:off x="4608000" y="3433504"/>
                <a:ext cx="3240" cy="1249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3584D93-68AF-064D-9968-6398A0E32CF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600440" y="3425944"/>
                  <a:ext cx="180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9462D45-FB37-D349-88B8-90AF5CB786DE}"/>
                    </a:ext>
                  </a:extLst>
                </p14:cNvPr>
                <p14:cNvContentPartPr/>
                <p14:nvPr/>
              </p14:nvContentPartPr>
              <p14:xfrm>
                <a:off x="4581360" y="3415864"/>
                <a:ext cx="143640" cy="280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9462D45-FB37-D349-88B8-90AF5CB786D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573800" y="3408304"/>
                  <a:ext cx="1587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1966E94-AB3A-BA47-BBAB-36F57757A907}"/>
                    </a:ext>
                  </a:extLst>
                </p14:cNvPr>
                <p14:cNvContentPartPr/>
                <p14:nvPr/>
              </p14:nvContentPartPr>
              <p14:xfrm>
                <a:off x="4601160" y="3471304"/>
                <a:ext cx="141840" cy="212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1966E94-AB3A-BA47-BBAB-36F57757A90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593600" y="3463744"/>
                  <a:ext cx="156960" cy="3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C284FE3E-B3C8-2642-98B8-76D47FB50FC0}"/>
                  </a:ext>
                </a:extLst>
              </p14:cNvPr>
              <p14:cNvContentPartPr/>
              <p14:nvPr/>
            </p14:nvContentPartPr>
            <p14:xfrm>
              <a:off x="3151440" y="3665344"/>
              <a:ext cx="1316160" cy="6048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C284FE3E-B3C8-2642-98B8-76D47FB50FC0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3143880" y="3657784"/>
                <a:ext cx="1331280" cy="75600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oup 82">
            <a:extLst>
              <a:ext uri="{FF2B5EF4-FFF2-40B4-BE49-F238E27FC236}">
                <a16:creationId xmlns:a16="http://schemas.microsoft.com/office/drawing/2014/main" id="{B82576EE-2DC7-1045-B53B-89718EF535E4}"/>
              </a:ext>
            </a:extLst>
          </p:cNvPr>
          <p:cNvGrpSpPr/>
          <p:nvPr/>
        </p:nvGrpSpPr>
        <p:grpSpPr>
          <a:xfrm>
            <a:off x="1827360" y="4609624"/>
            <a:ext cx="2013480" cy="731160"/>
            <a:chOff x="1827360" y="4609624"/>
            <a:chExt cx="2013480" cy="73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DCC2FED6-A61B-7A41-9DF4-9C92C6A9D48E}"/>
                    </a:ext>
                  </a:extLst>
                </p14:cNvPr>
                <p14:cNvContentPartPr/>
                <p14:nvPr/>
              </p14:nvContentPartPr>
              <p14:xfrm>
                <a:off x="1827360" y="4609624"/>
                <a:ext cx="439560" cy="3927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DCC2FED6-A61B-7A41-9DF4-9C92C6A9D48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819800" y="4602064"/>
                  <a:ext cx="45432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71A70B9-1750-2E40-B39F-68CBC0D1CCEC}"/>
                    </a:ext>
                  </a:extLst>
                </p14:cNvPr>
                <p14:cNvContentPartPr/>
                <p14:nvPr/>
              </p14:nvContentPartPr>
              <p14:xfrm>
                <a:off x="2236680" y="4824904"/>
                <a:ext cx="136800" cy="2246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71A70B9-1750-2E40-B39F-68CBC0D1CCE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229480" y="4817344"/>
                  <a:ext cx="15192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AE55BF8-7448-9647-859A-4F925A99DD50}"/>
                    </a:ext>
                  </a:extLst>
                </p14:cNvPr>
                <p14:cNvContentPartPr/>
                <p14:nvPr/>
              </p14:nvContentPartPr>
              <p14:xfrm>
                <a:off x="2470680" y="4883224"/>
                <a:ext cx="179640" cy="3542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AE55BF8-7448-9647-859A-4F925A99DD5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463120" y="4875664"/>
                  <a:ext cx="19476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07A18E7-E2F6-AA4F-A783-D466DA5B4522}"/>
                    </a:ext>
                  </a:extLst>
                </p14:cNvPr>
                <p14:cNvContentPartPr/>
                <p14:nvPr/>
              </p14:nvContentPartPr>
              <p14:xfrm>
                <a:off x="2737800" y="4824904"/>
                <a:ext cx="189720" cy="5158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07A18E7-E2F6-AA4F-A783-D466DA5B452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730240" y="4817344"/>
                  <a:ext cx="204840" cy="53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335CC392-CA84-2D40-9B7F-48C7C7D6CFEB}"/>
                    </a:ext>
                  </a:extLst>
                </p14:cNvPr>
                <p14:cNvContentPartPr/>
                <p14:nvPr/>
              </p14:nvContentPartPr>
              <p14:xfrm>
                <a:off x="2996280" y="4981504"/>
                <a:ext cx="169560" cy="561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335CC392-CA84-2D40-9B7F-48C7C7D6CFE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988720" y="4973944"/>
                  <a:ext cx="1846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1CD631B-9BF3-F14E-8785-9141152154AF}"/>
                    </a:ext>
                  </a:extLst>
                </p14:cNvPr>
                <p14:cNvContentPartPr/>
                <p14:nvPr/>
              </p14:nvContentPartPr>
              <p14:xfrm>
                <a:off x="3309480" y="4851904"/>
                <a:ext cx="531360" cy="2646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1CD631B-9BF3-F14E-8785-9141152154A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301920" y="4844344"/>
                  <a:ext cx="546480" cy="27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9772DB75-91AE-894E-A693-94ED4FF58CE6}"/>
              </a:ext>
            </a:extLst>
          </p:cNvPr>
          <p:cNvGrpSpPr/>
          <p:nvPr/>
        </p:nvGrpSpPr>
        <p:grpSpPr>
          <a:xfrm>
            <a:off x="4280040" y="4842904"/>
            <a:ext cx="746280" cy="146880"/>
            <a:chOff x="4280040" y="4842904"/>
            <a:chExt cx="746280" cy="14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D692085-776A-1842-A5B8-A2B20B9FCFD2}"/>
                    </a:ext>
                  </a:extLst>
                </p14:cNvPr>
                <p14:cNvContentPartPr/>
                <p14:nvPr/>
              </p14:nvContentPartPr>
              <p14:xfrm>
                <a:off x="4280040" y="4843264"/>
                <a:ext cx="286920" cy="1274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D692085-776A-1842-A5B8-A2B20B9FCFD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272480" y="4835704"/>
                  <a:ext cx="3020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5EBEE5D-882B-B349-9404-D2BFCAE20C38}"/>
                    </a:ext>
                  </a:extLst>
                </p14:cNvPr>
                <p14:cNvContentPartPr/>
                <p14:nvPr/>
              </p14:nvContentPartPr>
              <p14:xfrm>
                <a:off x="4766400" y="4842904"/>
                <a:ext cx="259920" cy="1468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5EBEE5D-882B-B349-9404-D2BFCAE20C3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758840" y="4835344"/>
                  <a:ext cx="274680" cy="16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E8F475CB-398D-994B-B809-74473AACDD35}"/>
              </a:ext>
            </a:extLst>
          </p:cNvPr>
          <p:cNvGrpSpPr/>
          <p:nvPr/>
        </p:nvGrpSpPr>
        <p:grpSpPr>
          <a:xfrm>
            <a:off x="5456880" y="4647424"/>
            <a:ext cx="1117080" cy="367560"/>
            <a:chOff x="5456880" y="4647424"/>
            <a:chExt cx="1117080" cy="36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C9A7B2F-0ABA-D84F-A0FD-45E0E951C90D}"/>
                    </a:ext>
                  </a:extLst>
                </p14:cNvPr>
                <p14:cNvContentPartPr/>
                <p14:nvPr/>
              </p14:nvContentPartPr>
              <p14:xfrm>
                <a:off x="5456880" y="4814824"/>
                <a:ext cx="780840" cy="1954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C9A7B2F-0ABA-D84F-A0FD-45E0E951C90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449320" y="4807264"/>
                  <a:ext cx="7959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5A4DDDA4-2E94-C64C-82A5-AF26C5580741}"/>
                    </a:ext>
                  </a:extLst>
                </p14:cNvPr>
                <p14:cNvContentPartPr/>
                <p14:nvPr/>
              </p14:nvContentPartPr>
              <p14:xfrm>
                <a:off x="6308640" y="4647424"/>
                <a:ext cx="265320" cy="3675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5A4DDDA4-2E94-C64C-82A5-AF26C558074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301080" y="4639864"/>
                  <a:ext cx="280440" cy="38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93D80FA7-799C-F54F-BFF5-445EF87DACDB}"/>
              </a:ext>
            </a:extLst>
          </p:cNvPr>
          <p:cNvGrpSpPr/>
          <p:nvPr/>
        </p:nvGrpSpPr>
        <p:grpSpPr>
          <a:xfrm>
            <a:off x="7437240" y="4698184"/>
            <a:ext cx="353160" cy="334080"/>
            <a:chOff x="7437240" y="4698184"/>
            <a:chExt cx="353160" cy="33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9F6EBADE-0F97-9B47-B0B3-6A37C06FD421}"/>
                    </a:ext>
                  </a:extLst>
                </p14:cNvPr>
                <p14:cNvContentPartPr/>
                <p14:nvPr/>
              </p14:nvContentPartPr>
              <p14:xfrm>
                <a:off x="7437240" y="4698184"/>
                <a:ext cx="325440" cy="3340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9F6EBADE-0F97-9B47-B0B3-6A37C06FD42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429680" y="4690624"/>
                  <a:ext cx="34056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832BECF-D8A1-5D43-845E-6CA414625456}"/>
                    </a:ext>
                  </a:extLst>
                </p14:cNvPr>
                <p14:cNvContentPartPr/>
                <p14:nvPr/>
              </p14:nvContentPartPr>
              <p14:xfrm>
                <a:off x="7444440" y="4734544"/>
                <a:ext cx="345960" cy="2581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832BECF-D8A1-5D43-845E-6CA41462545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436880" y="4726984"/>
                  <a:ext cx="361080" cy="27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792774C7-F254-924D-A6A6-54435EEB9B90}"/>
              </a:ext>
            </a:extLst>
          </p:cNvPr>
          <p:cNvGrpSpPr/>
          <p:nvPr/>
        </p:nvGrpSpPr>
        <p:grpSpPr>
          <a:xfrm>
            <a:off x="8073720" y="4717624"/>
            <a:ext cx="1105920" cy="317880"/>
            <a:chOff x="8073720" y="4717624"/>
            <a:chExt cx="1105920" cy="31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A9A6FDDA-9E7B-BF41-8208-2DEEA51193A8}"/>
                    </a:ext>
                  </a:extLst>
                </p14:cNvPr>
                <p14:cNvContentPartPr/>
                <p14:nvPr/>
              </p14:nvContentPartPr>
              <p14:xfrm>
                <a:off x="8073720" y="4906984"/>
                <a:ext cx="319680" cy="133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9A6FDDA-9E7B-BF41-8208-2DEEA51193A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066160" y="4899424"/>
                  <a:ext cx="3348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D215673-1C93-F647-8643-B72842255357}"/>
                    </a:ext>
                  </a:extLst>
                </p14:cNvPr>
                <p14:cNvContentPartPr/>
                <p14:nvPr/>
              </p14:nvContentPartPr>
              <p14:xfrm>
                <a:off x="8471880" y="4717624"/>
                <a:ext cx="232200" cy="2739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D215673-1C93-F647-8643-B7284225535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464320" y="4710064"/>
                  <a:ext cx="24696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A7D4145-3D2B-BC40-9917-3DA40F58BEAA}"/>
                    </a:ext>
                  </a:extLst>
                </p14:cNvPr>
                <p14:cNvContentPartPr/>
                <p14:nvPr/>
              </p14:nvContentPartPr>
              <p14:xfrm>
                <a:off x="8784000" y="4922104"/>
                <a:ext cx="79200" cy="1134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A7D4145-3D2B-BC40-9917-3DA40F58BEA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776440" y="4914544"/>
                  <a:ext cx="943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9688D87A-1708-F74F-8913-4DDBC99B38A8}"/>
                    </a:ext>
                  </a:extLst>
                </p14:cNvPr>
                <p14:cNvContentPartPr/>
                <p14:nvPr/>
              </p14:nvContentPartPr>
              <p14:xfrm>
                <a:off x="8842320" y="4785664"/>
                <a:ext cx="360" cy="3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9688D87A-1708-F74F-8913-4DDBC99B38A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834760" y="4778464"/>
                  <a:ext cx="1548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B9686DF-4EB0-864E-9C6E-1A8B1DF12299}"/>
                    </a:ext>
                  </a:extLst>
                </p14:cNvPr>
                <p14:cNvContentPartPr/>
                <p14:nvPr/>
              </p14:nvContentPartPr>
              <p14:xfrm>
                <a:off x="8966160" y="4760104"/>
                <a:ext cx="213480" cy="2563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B9686DF-4EB0-864E-9C6E-1A8B1DF1229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958600" y="4752544"/>
                  <a:ext cx="228600" cy="27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1D0BB051-011A-9F4A-9326-CCAFFCA7F744}"/>
              </a:ext>
            </a:extLst>
          </p:cNvPr>
          <p:cNvGrpSpPr/>
          <p:nvPr/>
        </p:nvGrpSpPr>
        <p:grpSpPr>
          <a:xfrm>
            <a:off x="9435600" y="4766224"/>
            <a:ext cx="243720" cy="213840"/>
            <a:chOff x="9435600" y="4766224"/>
            <a:chExt cx="243720" cy="21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64FA78D-BD27-C847-99A1-80C9A901E810}"/>
                    </a:ext>
                  </a:extLst>
                </p14:cNvPr>
                <p14:cNvContentPartPr/>
                <p14:nvPr/>
              </p14:nvContentPartPr>
              <p14:xfrm>
                <a:off x="9460080" y="4766224"/>
                <a:ext cx="219240" cy="2138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D64FA78D-BD27-C847-99A1-80C9A901E81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452520" y="4758664"/>
                  <a:ext cx="2343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542EB84-DCF6-B446-AE0B-FFE284B0DAC0}"/>
                    </a:ext>
                  </a:extLst>
                </p14:cNvPr>
                <p14:cNvContentPartPr/>
                <p14:nvPr/>
              </p14:nvContentPartPr>
              <p14:xfrm>
                <a:off x="9435600" y="4805464"/>
                <a:ext cx="201960" cy="1699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542EB84-DCF6-B446-AE0B-FFE284B0DAC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428040" y="4797904"/>
                  <a:ext cx="216720" cy="185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64A8623E-F577-934D-A515-8A8D95B6F32D}"/>
                  </a:ext>
                </a:extLst>
              </p14:cNvPr>
              <p14:cNvContentPartPr/>
              <p14:nvPr/>
            </p14:nvContentPartPr>
            <p14:xfrm>
              <a:off x="7295760" y="5213344"/>
              <a:ext cx="2383560" cy="15372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64A8623E-F577-934D-A515-8A8D95B6F32D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7288200" y="5205784"/>
                <a:ext cx="2398680" cy="16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57075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F5036-9466-F246-9002-F84BDC5DE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Motivational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2DC64-C98C-DE46-93AA-056679A9EB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8A3BC5C-C84B-F74A-B56B-026BCFE32FAB}"/>
              </a:ext>
            </a:extLst>
          </p:cNvPr>
          <p:cNvGrpSpPr/>
          <p:nvPr/>
        </p:nvGrpSpPr>
        <p:grpSpPr>
          <a:xfrm>
            <a:off x="1799640" y="2160904"/>
            <a:ext cx="1185120" cy="449640"/>
            <a:chOff x="1799640" y="2160904"/>
            <a:chExt cx="1185120" cy="44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5B7320D-B394-C442-BA25-446E315120ED}"/>
                    </a:ext>
                  </a:extLst>
                </p14:cNvPr>
                <p14:cNvContentPartPr/>
                <p14:nvPr/>
              </p14:nvContentPartPr>
              <p14:xfrm>
                <a:off x="1799640" y="2160904"/>
                <a:ext cx="802440" cy="4496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5B7320D-B394-C442-BA25-446E315120E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792080" y="2153344"/>
                  <a:ext cx="817560" cy="46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396437F-B2E6-0346-870E-EB98A4181FC7}"/>
                    </a:ext>
                  </a:extLst>
                </p14:cNvPr>
                <p14:cNvContentPartPr/>
                <p14:nvPr/>
              </p14:nvContentPartPr>
              <p14:xfrm>
                <a:off x="2066760" y="2402464"/>
                <a:ext cx="39240" cy="1594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396437F-B2E6-0346-870E-EB98A4181FC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059200" y="2394887"/>
                  <a:ext cx="54360" cy="1746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9CB6ED2-B17A-8840-B033-82A5717E238C}"/>
                    </a:ext>
                  </a:extLst>
                </p14:cNvPr>
                <p14:cNvContentPartPr/>
                <p14:nvPr/>
              </p14:nvContentPartPr>
              <p14:xfrm>
                <a:off x="2198160" y="2460784"/>
                <a:ext cx="132480" cy="162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9CB6ED2-B17A-8840-B033-82A5717E238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190600" y="2453224"/>
                  <a:ext cx="1476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41EA2AE-384A-4A4B-92A5-5235F98C3CF5}"/>
                    </a:ext>
                  </a:extLst>
                </p14:cNvPr>
                <p14:cNvContentPartPr/>
                <p14:nvPr/>
              </p14:nvContentPartPr>
              <p14:xfrm>
                <a:off x="2262600" y="2431624"/>
                <a:ext cx="14760" cy="1328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41EA2AE-384A-4A4B-92A5-5235F98C3CF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255040" y="2424043"/>
                  <a:ext cx="29880" cy="1480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C3A1451-3EDD-6E43-9998-782E06014576}"/>
                    </a:ext>
                  </a:extLst>
                </p14:cNvPr>
                <p14:cNvContentPartPr/>
                <p14:nvPr/>
              </p14:nvContentPartPr>
              <p14:xfrm>
                <a:off x="2446920" y="2421904"/>
                <a:ext cx="82440" cy="1785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C3A1451-3EDD-6E43-9998-782E0601457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439393" y="2414344"/>
                  <a:ext cx="97494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3362662-8F5A-6B41-99F2-73C182DB753B}"/>
                    </a:ext>
                  </a:extLst>
                </p14:cNvPr>
                <p14:cNvContentPartPr/>
                <p14:nvPr/>
              </p14:nvContentPartPr>
              <p14:xfrm>
                <a:off x="2436480" y="2494624"/>
                <a:ext cx="118800" cy="493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3362662-8F5A-6B41-99F2-73C182DB753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428920" y="2487064"/>
                  <a:ext cx="1339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E8A1D27-A578-C44E-AFEA-FC1D4F824484}"/>
                    </a:ext>
                  </a:extLst>
                </p14:cNvPr>
                <p14:cNvContentPartPr/>
                <p14:nvPr/>
              </p14:nvContentPartPr>
              <p14:xfrm>
                <a:off x="2529000" y="2264224"/>
                <a:ext cx="189360" cy="745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E8A1D27-A578-C44E-AFEA-FC1D4F82448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521440" y="2256664"/>
                  <a:ext cx="2044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6A7F2C9-6476-BA4B-859C-55EAE47E341F}"/>
                    </a:ext>
                  </a:extLst>
                </p14:cNvPr>
                <p14:cNvContentPartPr/>
                <p14:nvPr/>
              </p14:nvContentPartPr>
              <p14:xfrm>
                <a:off x="2782080" y="2470504"/>
                <a:ext cx="202680" cy="86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6A7F2C9-6476-BA4B-859C-55EAE47E341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774520" y="2462944"/>
                  <a:ext cx="217800" cy="2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DE20B1E-82CF-4747-9C6A-914F99B0074E}"/>
                  </a:ext>
                </a:extLst>
              </p14:cNvPr>
              <p14:cNvContentPartPr/>
              <p14:nvPr/>
            </p14:nvContentPartPr>
            <p14:xfrm>
              <a:off x="3294360" y="2363584"/>
              <a:ext cx="20160" cy="2865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DE20B1E-82CF-4747-9C6A-914F99B0074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286800" y="2356014"/>
                <a:ext cx="35280" cy="301699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3E01DA30-2A36-6344-916D-A9B862A019FC}"/>
              </a:ext>
            </a:extLst>
          </p:cNvPr>
          <p:cNvGrpSpPr/>
          <p:nvPr/>
        </p:nvGrpSpPr>
        <p:grpSpPr>
          <a:xfrm>
            <a:off x="3764520" y="2379064"/>
            <a:ext cx="619920" cy="180000"/>
            <a:chOff x="3764520" y="2379064"/>
            <a:chExt cx="619920" cy="18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70CE024-EDAB-9A44-9989-D6D68FE11F91}"/>
                    </a:ext>
                  </a:extLst>
                </p14:cNvPr>
                <p14:cNvContentPartPr/>
                <p14:nvPr/>
              </p14:nvContentPartPr>
              <p14:xfrm>
                <a:off x="3764520" y="2458624"/>
                <a:ext cx="412920" cy="64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70CE024-EDAB-9A44-9989-D6D68FE11F9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756960" y="2451064"/>
                  <a:ext cx="4280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6B804CC-48CF-8B4E-8566-F72DE3CBBD6B}"/>
                    </a:ext>
                  </a:extLst>
                </p14:cNvPr>
                <p14:cNvContentPartPr/>
                <p14:nvPr/>
              </p14:nvContentPartPr>
              <p14:xfrm>
                <a:off x="4030200" y="2379064"/>
                <a:ext cx="354240" cy="1800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6B804CC-48CF-8B4E-8566-F72DE3CBBD6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022640" y="2371504"/>
                  <a:ext cx="369360" cy="19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7D1A336-665F-5E40-9AFF-A8184CD56663}"/>
              </a:ext>
            </a:extLst>
          </p:cNvPr>
          <p:cNvGrpSpPr/>
          <p:nvPr/>
        </p:nvGrpSpPr>
        <p:grpSpPr>
          <a:xfrm>
            <a:off x="4847400" y="2042464"/>
            <a:ext cx="3921480" cy="1314360"/>
            <a:chOff x="4847400" y="2042464"/>
            <a:chExt cx="3921480" cy="131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537528F-FE58-0A40-ADB9-73068A166F7A}"/>
                    </a:ext>
                  </a:extLst>
                </p14:cNvPr>
                <p14:cNvContentPartPr/>
                <p14:nvPr/>
              </p14:nvContentPartPr>
              <p14:xfrm>
                <a:off x="5100120" y="2078104"/>
                <a:ext cx="614160" cy="2858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537528F-FE58-0A40-ADB9-73068A166F7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092560" y="2070544"/>
                  <a:ext cx="62928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7B1726A-B2E7-1D4F-ABB2-7D96B1DC5604}"/>
                    </a:ext>
                  </a:extLst>
                </p14:cNvPr>
                <p14:cNvContentPartPr/>
                <p14:nvPr/>
              </p14:nvContentPartPr>
              <p14:xfrm>
                <a:off x="5301360" y="2246944"/>
                <a:ext cx="56520" cy="1418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7B1726A-B2E7-1D4F-ABB2-7D96B1DC560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293800" y="2239403"/>
                  <a:ext cx="71640" cy="1569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883E7BA-98A0-1341-A7AE-216E84F05346}"/>
                    </a:ext>
                  </a:extLst>
                </p14:cNvPr>
                <p14:cNvContentPartPr/>
                <p14:nvPr/>
              </p14:nvContentPartPr>
              <p14:xfrm>
                <a:off x="5420520" y="2317144"/>
                <a:ext cx="129240" cy="90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883E7BA-98A0-1341-A7AE-216E84F0534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412939" y="2309584"/>
                  <a:ext cx="144402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EE68442-E415-AD45-B4A6-3F87A191E4FA}"/>
                    </a:ext>
                  </a:extLst>
                </p14:cNvPr>
                <p14:cNvContentPartPr/>
                <p14:nvPr/>
              </p14:nvContentPartPr>
              <p14:xfrm>
                <a:off x="5478840" y="2285824"/>
                <a:ext cx="34560" cy="1036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EE68442-E415-AD45-B4A6-3F87A191E4F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471280" y="2278264"/>
                  <a:ext cx="496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C323DB1-41EF-1F4D-9552-F03E59E30DC1}"/>
                    </a:ext>
                  </a:extLst>
                </p14:cNvPr>
                <p14:cNvContentPartPr/>
                <p14:nvPr/>
              </p14:nvContentPartPr>
              <p14:xfrm>
                <a:off x="5657760" y="2305264"/>
                <a:ext cx="101520" cy="1404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C323DB1-41EF-1F4D-9552-F03E59E30DC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650200" y="2297685"/>
                  <a:ext cx="116640" cy="1555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768C962-0827-E644-8BE9-103B86130D04}"/>
                    </a:ext>
                  </a:extLst>
                </p14:cNvPr>
                <p14:cNvContentPartPr/>
                <p14:nvPr/>
              </p14:nvContentPartPr>
              <p14:xfrm>
                <a:off x="5583600" y="2314984"/>
                <a:ext cx="160200" cy="709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768C962-0827-E644-8BE9-103B86130D0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576057" y="2307424"/>
                  <a:ext cx="175286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2DE9196-36A2-F14C-97BC-3ECA161EE8B5}"/>
                    </a:ext>
                  </a:extLst>
                </p14:cNvPr>
                <p14:cNvContentPartPr/>
                <p14:nvPr/>
              </p14:nvContentPartPr>
              <p14:xfrm>
                <a:off x="5758560" y="2217784"/>
                <a:ext cx="131040" cy="637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2DE9196-36A2-F14C-97BC-3ECA161EE8B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751000" y="2210266"/>
                  <a:ext cx="146160" cy="787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48694A5-FAB1-C24D-ADAC-5EE1F47B967E}"/>
                    </a:ext>
                  </a:extLst>
                </p14:cNvPr>
                <p14:cNvContentPartPr/>
                <p14:nvPr/>
              </p14:nvContentPartPr>
              <p14:xfrm>
                <a:off x="6050520" y="2363584"/>
                <a:ext cx="230400" cy="162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48694A5-FAB1-C24D-ADAC-5EE1F47B967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042960" y="2356024"/>
                  <a:ext cx="2455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3BB4434-60C6-B045-8342-EE7DD3F117EF}"/>
                    </a:ext>
                  </a:extLst>
                </p14:cNvPr>
                <p14:cNvContentPartPr/>
                <p14:nvPr/>
              </p14:nvContentPartPr>
              <p14:xfrm>
                <a:off x="6439680" y="2266384"/>
                <a:ext cx="27000" cy="1800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3BB4434-60C6-B045-8342-EE7DD3F117E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432219" y="2258839"/>
                  <a:ext cx="41921" cy="1950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82AAA15-10D3-A447-B5EC-4F654D18FD77}"/>
                    </a:ext>
                  </a:extLst>
                </p14:cNvPr>
                <p14:cNvContentPartPr/>
                <p14:nvPr/>
              </p14:nvContentPartPr>
              <p14:xfrm>
                <a:off x="4847400" y="2042464"/>
                <a:ext cx="201600" cy="4597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82AAA15-10D3-A447-B5EC-4F654D18FD7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839840" y="2034904"/>
                  <a:ext cx="216720" cy="47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FC79215-9C7C-B345-A689-1B1C7CB30319}"/>
                    </a:ext>
                  </a:extLst>
                </p14:cNvPr>
                <p14:cNvContentPartPr/>
                <p14:nvPr/>
              </p14:nvContentPartPr>
              <p14:xfrm>
                <a:off x="6498000" y="2081704"/>
                <a:ext cx="172440" cy="4518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FC79215-9C7C-B345-A689-1B1C7CB3031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490440" y="2074144"/>
                  <a:ext cx="187560" cy="46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5A52BA6-B567-5B47-8956-6A3E0273F72E}"/>
                    </a:ext>
                  </a:extLst>
                </p14:cNvPr>
                <p14:cNvContentPartPr/>
                <p14:nvPr/>
              </p14:nvContentPartPr>
              <p14:xfrm>
                <a:off x="6774480" y="2062264"/>
                <a:ext cx="177120" cy="4561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5A52BA6-B567-5B47-8956-6A3E0273F72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766920" y="2054704"/>
                  <a:ext cx="192240" cy="47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0A7971F-E4F1-414B-8DCF-80116D8F4242}"/>
                    </a:ext>
                  </a:extLst>
                </p14:cNvPr>
                <p14:cNvContentPartPr/>
                <p14:nvPr/>
              </p14:nvContentPartPr>
              <p14:xfrm>
                <a:off x="7116840" y="2142904"/>
                <a:ext cx="747000" cy="3913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0A7971F-E4F1-414B-8DCF-80116D8F424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109280" y="2135344"/>
                  <a:ext cx="76212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575E7FB-E636-024D-86F7-EB135EB12126}"/>
                    </a:ext>
                  </a:extLst>
                </p14:cNvPr>
                <p14:cNvContentPartPr/>
                <p14:nvPr/>
              </p14:nvContentPartPr>
              <p14:xfrm>
                <a:off x="7334280" y="2383024"/>
                <a:ext cx="55800" cy="1792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575E7FB-E636-024D-86F7-EB135EB1212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326720" y="2375464"/>
                  <a:ext cx="709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44016DD-12D4-EE42-A9DE-823130CB199A}"/>
                    </a:ext>
                  </a:extLst>
                </p14:cNvPr>
                <p14:cNvContentPartPr/>
                <p14:nvPr/>
              </p14:nvContentPartPr>
              <p14:xfrm>
                <a:off x="7461000" y="2463304"/>
                <a:ext cx="143280" cy="75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44016DD-12D4-EE42-A9DE-823130CB199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453440" y="2455744"/>
                  <a:ext cx="1584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F3813DB-D88F-7749-9C5F-3E1FD762AB97}"/>
                    </a:ext>
                  </a:extLst>
                </p14:cNvPr>
                <p14:cNvContentPartPr/>
                <p14:nvPr/>
              </p14:nvContentPartPr>
              <p14:xfrm>
                <a:off x="7499880" y="2421904"/>
                <a:ext cx="48960" cy="135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F3813DB-D88F-7749-9C5F-3E1FD762AB9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492375" y="2414344"/>
                  <a:ext cx="6397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4B01973-592A-7048-A1DB-9B5715F96B41}"/>
                    </a:ext>
                  </a:extLst>
                </p14:cNvPr>
                <p14:cNvContentPartPr/>
                <p14:nvPr/>
              </p14:nvContentPartPr>
              <p14:xfrm>
                <a:off x="7723800" y="2421904"/>
                <a:ext cx="107280" cy="1468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4B01973-592A-7048-A1DB-9B5715F96B4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716215" y="2414344"/>
                  <a:ext cx="122451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B296A75-95F0-444C-84F4-81F66E214097}"/>
                    </a:ext>
                  </a:extLst>
                </p14:cNvPr>
                <p14:cNvContentPartPr/>
                <p14:nvPr/>
              </p14:nvContentPartPr>
              <p14:xfrm>
                <a:off x="7704000" y="2460784"/>
                <a:ext cx="177120" cy="1094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B296A75-95F0-444C-84F4-81F66E21409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696440" y="2453224"/>
                  <a:ext cx="1922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ECD66A5-94F0-3647-879C-16D0D1E4BC4B}"/>
                    </a:ext>
                  </a:extLst>
                </p14:cNvPr>
                <p14:cNvContentPartPr/>
                <p14:nvPr/>
              </p14:nvContentPartPr>
              <p14:xfrm>
                <a:off x="7781760" y="2249104"/>
                <a:ext cx="149760" cy="691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ECD66A5-94F0-3647-879C-16D0D1E4BC4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774200" y="2241544"/>
                  <a:ext cx="1648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9920937-8B03-D346-8DA6-D83BB92A9655}"/>
                    </a:ext>
                  </a:extLst>
                </p14:cNvPr>
                <p14:cNvContentPartPr/>
                <p14:nvPr/>
              </p14:nvContentPartPr>
              <p14:xfrm>
                <a:off x="8210160" y="2451064"/>
                <a:ext cx="175320" cy="219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9920937-8B03-D346-8DA6-D83BB92A965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202600" y="2443504"/>
                  <a:ext cx="1904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CEA6195-33AC-DB41-8E2E-8F7DDF6FAD5C}"/>
                    </a:ext>
                  </a:extLst>
                </p14:cNvPr>
                <p14:cNvContentPartPr/>
                <p14:nvPr/>
              </p14:nvContentPartPr>
              <p14:xfrm>
                <a:off x="8287920" y="2383024"/>
                <a:ext cx="37080" cy="1332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CEA6195-33AC-DB41-8E2E-8F7DDF6FAD5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280360" y="2375464"/>
                  <a:ext cx="522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9DBF22C-02ED-B94A-8548-53843C888058}"/>
                    </a:ext>
                  </a:extLst>
                </p14:cNvPr>
                <p14:cNvContentPartPr/>
                <p14:nvPr/>
              </p14:nvContentPartPr>
              <p14:xfrm>
                <a:off x="8482320" y="2373304"/>
                <a:ext cx="57600" cy="2170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9DBF22C-02ED-B94A-8548-53843C88805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474760" y="2365744"/>
                  <a:ext cx="7272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E6CBCB0-93BC-0B4A-A45F-F47CF3756CE4}"/>
                    </a:ext>
                  </a:extLst>
                </p14:cNvPr>
                <p14:cNvContentPartPr/>
                <p14:nvPr/>
              </p14:nvContentPartPr>
              <p14:xfrm>
                <a:off x="8535960" y="2091064"/>
                <a:ext cx="232920" cy="6019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E6CBCB0-93BC-0B4A-A45F-F47CF3756CE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528400" y="2083504"/>
                  <a:ext cx="248040" cy="61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D447791-A7AB-E842-A44A-AA202FBEC34B}"/>
                    </a:ext>
                  </a:extLst>
                </p14:cNvPr>
                <p14:cNvContentPartPr/>
                <p14:nvPr/>
              </p14:nvContentPartPr>
              <p14:xfrm>
                <a:off x="5009760" y="2709904"/>
                <a:ext cx="3470760" cy="2350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D447791-A7AB-E842-A44A-AA202FBEC34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002200" y="2702344"/>
                  <a:ext cx="348588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4AC2976-CB43-1842-8083-32E7A8FA2EF3}"/>
                    </a:ext>
                  </a:extLst>
                </p14:cNvPr>
                <p14:cNvContentPartPr/>
                <p14:nvPr/>
              </p14:nvContentPartPr>
              <p14:xfrm>
                <a:off x="6157440" y="2974144"/>
                <a:ext cx="999360" cy="3236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4AC2976-CB43-1842-8083-32E7A8FA2EF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149883" y="2966584"/>
                  <a:ext cx="1014475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69F5227-46BD-6945-8450-15AC99E737E6}"/>
                    </a:ext>
                  </a:extLst>
                </p14:cNvPr>
                <p14:cNvContentPartPr/>
                <p14:nvPr/>
              </p14:nvContentPartPr>
              <p14:xfrm>
                <a:off x="6544080" y="3180784"/>
                <a:ext cx="15480" cy="144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69F5227-46BD-6945-8450-15AC99E737E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536692" y="3173243"/>
                  <a:ext cx="30256" cy="1594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5612C0B-C472-FB41-8ECF-4622AEACEA54}"/>
                    </a:ext>
                  </a:extLst>
                </p14:cNvPr>
                <p14:cNvContentPartPr/>
                <p14:nvPr/>
              </p14:nvContentPartPr>
              <p14:xfrm>
                <a:off x="6634080" y="3239104"/>
                <a:ext cx="168840" cy="205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5612C0B-C472-FB41-8ECF-4622AEACEA5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626520" y="3231409"/>
                  <a:ext cx="183960" cy="359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D5EDDED-DB83-2F45-8B6C-F04B9EF06247}"/>
                    </a:ext>
                  </a:extLst>
                </p14:cNvPr>
                <p14:cNvContentPartPr/>
                <p14:nvPr/>
              </p14:nvContentPartPr>
              <p14:xfrm>
                <a:off x="6681600" y="3200224"/>
                <a:ext cx="37440" cy="928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D5EDDED-DB83-2F45-8B6C-F04B9EF0624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674040" y="3192664"/>
                  <a:ext cx="525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6064634-BE43-604E-B1B3-6B2FD72D525F}"/>
                    </a:ext>
                  </a:extLst>
                </p14:cNvPr>
                <p14:cNvContentPartPr/>
                <p14:nvPr/>
              </p14:nvContentPartPr>
              <p14:xfrm>
                <a:off x="6892200" y="3190504"/>
                <a:ext cx="102240" cy="1663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6064634-BE43-604E-B1B3-6B2FD72D525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884640" y="3182944"/>
                  <a:ext cx="1173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E4931BA-55BA-0841-86E1-581C8A74878E}"/>
                    </a:ext>
                  </a:extLst>
                </p14:cNvPr>
                <p14:cNvContentPartPr/>
                <p14:nvPr/>
              </p14:nvContentPartPr>
              <p14:xfrm>
                <a:off x="6867360" y="3239104"/>
                <a:ext cx="107280" cy="864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E4931BA-55BA-0841-86E1-581C8A74878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859800" y="3231575"/>
                  <a:ext cx="122400" cy="1014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D1FE79B-DAE2-ED40-890C-F92937B11EDA}"/>
                    </a:ext>
                  </a:extLst>
                </p14:cNvPr>
                <p14:cNvContentPartPr/>
                <p14:nvPr/>
              </p14:nvContentPartPr>
              <p14:xfrm>
                <a:off x="6984360" y="3115984"/>
                <a:ext cx="170640" cy="1018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D1FE79B-DAE2-ED40-890C-F92937B11ED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976800" y="3108451"/>
                  <a:ext cx="185760" cy="11694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4ABDD70-8F50-B643-BE38-0E35E9C33541}"/>
              </a:ext>
            </a:extLst>
          </p:cNvPr>
          <p:cNvGrpSpPr/>
          <p:nvPr/>
        </p:nvGrpSpPr>
        <p:grpSpPr>
          <a:xfrm>
            <a:off x="7490160" y="3132184"/>
            <a:ext cx="418680" cy="252720"/>
            <a:chOff x="7490160" y="3132184"/>
            <a:chExt cx="418680" cy="25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DB909DF-18C1-BD41-8314-BCB076FAAB23}"/>
                    </a:ext>
                  </a:extLst>
                </p14:cNvPr>
                <p14:cNvContentPartPr/>
                <p14:nvPr/>
              </p14:nvContentPartPr>
              <p14:xfrm>
                <a:off x="7490160" y="3229384"/>
                <a:ext cx="171000" cy="205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DB909DF-18C1-BD41-8314-BCB076FAAB2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482600" y="3221954"/>
                  <a:ext cx="186120" cy="353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FAFCCA9-3BD8-9A40-A390-F69576B63266}"/>
                    </a:ext>
                  </a:extLst>
                </p14:cNvPr>
                <p14:cNvContentPartPr/>
                <p14:nvPr/>
              </p14:nvContentPartPr>
              <p14:xfrm>
                <a:off x="7558200" y="3161344"/>
                <a:ext cx="21240" cy="1717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FAFCCA9-3BD8-9A40-A390-F69576B6326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550640" y="3153800"/>
                  <a:ext cx="36360" cy="1868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63B134E-7572-5848-855F-1EB9CD0FBEC8}"/>
                    </a:ext>
                  </a:extLst>
                </p14:cNvPr>
                <p14:cNvContentPartPr/>
                <p14:nvPr/>
              </p14:nvContentPartPr>
              <p14:xfrm>
                <a:off x="7864920" y="3132184"/>
                <a:ext cx="43920" cy="2527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63B134E-7572-5848-855F-1EB9CD0FBEC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857298" y="3124624"/>
                  <a:ext cx="59165" cy="26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F10C64B-8189-2C44-8A74-6C0BBE128370}"/>
              </a:ext>
            </a:extLst>
          </p:cNvPr>
          <p:cNvGrpSpPr/>
          <p:nvPr/>
        </p:nvGrpSpPr>
        <p:grpSpPr>
          <a:xfrm>
            <a:off x="1176840" y="3335944"/>
            <a:ext cx="1257480" cy="233640"/>
            <a:chOff x="1176840" y="3335944"/>
            <a:chExt cx="1257480" cy="23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F40FA2C-D62D-AC45-A879-E74162B2A2FF}"/>
                    </a:ext>
                  </a:extLst>
                </p14:cNvPr>
                <p14:cNvContentPartPr/>
                <p14:nvPr/>
              </p14:nvContentPartPr>
              <p14:xfrm>
                <a:off x="1203480" y="3365464"/>
                <a:ext cx="12600" cy="2041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F40FA2C-D62D-AC45-A879-E74162B2A2F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96130" y="3357904"/>
                  <a:ext cx="2730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F3071A6-C799-B54A-B091-227AAD8D8E72}"/>
                    </a:ext>
                  </a:extLst>
                </p14:cNvPr>
                <p14:cNvContentPartPr/>
                <p14:nvPr/>
              </p14:nvContentPartPr>
              <p14:xfrm>
                <a:off x="1176840" y="3335944"/>
                <a:ext cx="172440" cy="1242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F3071A6-C799-B54A-B091-227AAD8D8E7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69280" y="3328384"/>
                  <a:ext cx="1875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04AF668-D59B-6247-A47A-B072D861B75F}"/>
                    </a:ext>
                  </a:extLst>
                </p14:cNvPr>
                <p14:cNvContentPartPr/>
                <p14:nvPr/>
              </p14:nvContentPartPr>
              <p14:xfrm>
                <a:off x="1420200" y="3397144"/>
                <a:ext cx="111960" cy="1119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04AF668-D59B-6247-A47A-B072D861B75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412640" y="3389608"/>
                  <a:ext cx="127080" cy="1270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9834BDC-48DD-1248-9FEB-C9D4D4DDA872}"/>
                    </a:ext>
                  </a:extLst>
                </p14:cNvPr>
                <p14:cNvContentPartPr/>
                <p14:nvPr/>
              </p14:nvContentPartPr>
              <p14:xfrm>
                <a:off x="1527120" y="3470584"/>
                <a:ext cx="197640" cy="601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9834BDC-48DD-1248-9FEB-C9D4D4DDA87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519560" y="3463024"/>
                  <a:ext cx="2127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704A1C7-A86D-3B4F-95B5-947E85F0BE7C}"/>
                    </a:ext>
                  </a:extLst>
                </p14:cNvPr>
                <p14:cNvContentPartPr/>
                <p14:nvPr/>
              </p14:nvContentPartPr>
              <p14:xfrm>
                <a:off x="1711800" y="3353584"/>
                <a:ext cx="163080" cy="1868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704A1C7-A86D-3B4F-95B5-947E85F0BE7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704240" y="3346024"/>
                  <a:ext cx="1782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305C4DE-C03F-DF46-938F-3122AE1718D9}"/>
                    </a:ext>
                  </a:extLst>
                </p14:cNvPr>
                <p14:cNvContentPartPr/>
                <p14:nvPr/>
              </p14:nvContentPartPr>
              <p14:xfrm>
                <a:off x="1877400" y="3355744"/>
                <a:ext cx="437400" cy="1785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305C4DE-C03F-DF46-938F-3122AE1718D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869846" y="3348169"/>
                  <a:ext cx="452508" cy="1937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87EF5B3-349E-9F4F-A1DB-7A0D8CA63027}"/>
                    </a:ext>
                  </a:extLst>
                </p14:cNvPr>
                <p14:cNvContentPartPr/>
                <p14:nvPr/>
              </p14:nvContentPartPr>
              <p14:xfrm>
                <a:off x="2354040" y="3384904"/>
                <a:ext cx="39600" cy="601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87EF5B3-349E-9F4F-A1DB-7A0D8CA6302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346548" y="3377344"/>
                  <a:ext cx="54584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82DF061-AE79-0B46-851F-408001B60990}"/>
                    </a:ext>
                  </a:extLst>
                </p14:cNvPr>
                <p14:cNvContentPartPr/>
                <p14:nvPr/>
              </p14:nvContentPartPr>
              <p14:xfrm>
                <a:off x="2392920" y="3550504"/>
                <a:ext cx="41400" cy="64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82DF061-AE79-0B46-851F-408001B6099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385360" y="3542944"/>
                  <a:ext cx="56520" cy="2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87CE28D-6355-814B-9CCA-6E4D5D0E1FEE}"/>
              </a:ext>
            </a:extLst>
          </p:cNvPr>
          <p:cNvGrpSpPr/>
          <p:nvPr/>
        </p:nvGrpSpPr>
        <p:grpSpPr>
          <a:xfrm>
            <a:off x="3193560" y="3384904"/>
            <a:ext cx="519480" cy="142200"/>
            <a:chOff x="3193560" y="3384904"/>
            <a:chExt cx="519480" cy="14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B286772-71ED-FB45-9405-D61FAA2FEFC6}"/>
                    </a:ext>
                  </a:extLst>
                </p14:cNvPr>
                <p14:cNvContentPartPr/>
                <p14:nvPr/>
              </p14:nvContentPartPr>
              <p14:xfrm>
                <a:off x="3193560" y="3404344"/>
                <a:ext cx="129240" cy="889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B286772-71ED-FB45-9405-D61FAA2FEFC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186000" y="3396784"/>
                  <a:ext cx="1443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A265E71-3AAA-E24C-8867-4701DD27F7E0}"/>
                    </a:ext>
                  </a:extLst>
                </p14:cNvPr>
                <p14:cNvContentPartPr/>
                <p14:nvPr/>
              </p14:nvContentPartPr>
              <p14:xfrm>
                <a:off x="3375360" y="3384904"/>
                <a:ext cx="337680" cy="1422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A265E71-3AAA-E24C-8867-4701DD27F7E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367800" y="3377344"/>
                  <a:ext cx="352800" cy="15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8A3ECAFC-4911-784F-B2B2-D89A894B2E6E}"/>
              </a:ext>
            </a:extLst>
          </p:cNvPr>
          <p:cNvGrpSpPr/>
          <p:nvPr/>
        </p:nvGrpSpPr>
        <p:grpSpPr>
          <a:xfrm>
            <a:off x="4147200" y="3415864"/>
            <a:ext cx="595800" cy="142560"/>
            <a:chOff x="4147200" y="3415864"/>
            <a:chExt cx="595800" cy="14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522FA72-E8DB-224D-9D06-5311163C1B7F}"/>
                    </a:ext>
                  </a:extLst>
                </p14:cNvPr>
                <p14:cNvContentPartPr/>
                <p14:nvPr/>
              </p14:nvContentPartPr>
              <p14:xfrm>
                <a:off x="4147200" y="3439264"/>
                <a:ext cx="82440" cy="547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522FA72-E8DB-224D-9D06-5311163C1B7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139640" y="3431704"/>
                  <a:ext cx="975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C6B0EDB-B08C-1C4B-AA9A-8827BAE776EA}"/>
                    </a:ext>
                  </a:extLst>
                </p14:cNvPr>
                <p14:cNvContentPartPr/>
                <p14:nvPr/>
              </p14:nvContentPartPr>
              <p14:xfrm>
                <a:off x="4357800" y="3423784"/>
                <a:ext cx="27360" cy="1231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C6B0EDB-B08C-1C4B-AA9A-8827BAE776E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350139" y="3416224"/>
                  <a:ext cx="42682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5C24AA5-47F5-D346-B0CF-7CED43A8CEC5}"/>
                    </a:ext>
                  </a:extLst>
                </p14:cNvPr>
                <p14:cNvContentPartPr/>
                <p14:nvPr/>
              </p14:nvContentPartPr>
              <p14:xfrm>
                <a:off x="4348080" y="3418024"/>
                <a:ext cx="157680" cy="158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5C24AA5-47F5-D346-B0CF-7CED43A8CEC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340503" y="3410464"/>
                  <a:ext cx="172835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466CCCA-4A66-A349-B34C-EA3CFF013B19}"/>
                    </a:ext>
                  </a:extLst>
                </p14:cNvPr>
                <p14:cNvContentPartPr/>
                <p14:nvPr/>
              </p14:nvContentPartPr>
              <p14:xfrm>
                <a:off x="4367520" y="3464104"/>
                <a:ext cx="140400" cy="86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466CCCA-4A66-A349-B34C-EA3CFF013B1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359979" y="3456544"/>
                  <a:ext cx="155481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3584D93-68AF-064D-9968-6398A0E32CF2}"/>
                    </a:ext>
                  </a:extLst>
                </p14:cNvPr>
                <p14:cNvContentPartPr/>
                <p14:nvPr/>
              </p14:nvContentPartPr>
              <p14:xfrm>
                <a:off x="4608000" y="3433504"/>
                <a:ext cx="3240" cy="1249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3584D93-68AF-064D-9968-6398A0E32CF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600440" y="3425944"/>
                  <a:ext cx="183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9462D45-FB37-D349-88B8-90AF5CB786DE}"/>
                    </a:ext>
                  </a:extLst>
                </p14:cNvPr>
                <p14:cNvContentPartPr/>
                <p14:nvPr/>
              </p14:nvContentPartPr>
              <p14:xfrm>
                <a:off x="4581360" y="3415864"/>
                <a:ext cx="143640" cy="280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9462D45-FB37-D349-88B8-90AF5CB786D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573800" y="3408304"/>
                  <a:ext cx="1587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1966E94-AB3A-BA47-BBAB-36F57757A907}"/>
                    </a:ext>
                  </a:extLst>
                </p14:cNvPr>
                <p14:cNvContentPartPr/>
                <p14:nvPr/>
              </p14:nvContentPartPr>
              <p14:xfrm>
                <a:off x="4601160" y="3471304"/>
                <a:ext cx="141840" cy="212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1966E94-AB3A-BA47-BBAB-36F57757A90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593600" y="3463744"/>
                  <a:ext cx="156960" cy="3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C284FE3E-B3C8-2642-98B8-76D47FB50FC0}"/>
                  </a:ext>
                </a:extLst>
              </p14:cNvPr>
              <p14:cNvContentPartPr/>
              <p14:nvPr/>
            </p14:nvContentPartPr>
            <p14:xfrm>
              <a:off x="3151440" y="3665344"/>
              <a:ext cx="1316160" cy="6048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C284FE3E-B3C8-2642-98B8-76D47FB50FC0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3143878" y="3657784"/>
                <a:ext cx="1331284" cy="75600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oup 82">
            <a:extLst>
              <a:ext uri="{FF2B5EF4-FFF2-40B4-BE49-F238E27FC236}">
                <a16:creationId xmlns:a16="http://schemas.microsoft.com/office/drawing/2014/main" id="{B82576EE-2DC7-1045-B53B-89718EF535E4}"/>
              </a:ext>
            </a:extLst>
          </p:cNvPr>
          <p:cNvGrpSpPr/>
          <p:nvPr/>
        </p:nvGrpSpPr>
        <p:grpSpPr>
          <a:xfrm>
            <a:off x="1827360" y="4609624"/>
            <a:ext cx="2013480" cy="731160"/>
            <a:chOff x="1827360" y="4609624"/>
            <a:chExt cx="2013480" cy="73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DCC2FED6-A61B-7A41-9DF4-9C92C6A9D48E}"/>
                    </a:ext>
                  </a:extLst>
                </p14:cNvPr>
                <p14:cNvContentPartPr/>
                <p14:nvPr/>
              </p14:nvContentPartPr>
              <p14:xfrm>
                <a:off x="1827360" y="4609624"/>
                <a:ext cx="439560" cy="3927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DCC2FED6-A61B-7A41-9DF4-9C92C6A9D48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819800" y="4602064"/>
                  <a:ext cx="45468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71A70B9-1750-2E40-B39F-68CBC0D1CCEC}"/>
                    </a:ext>
                  </a:extLst>
                </p14:cNvPr>
                <p14:cNvContentPartPr/>
                <p14:nvPr/>
              </p14:nvContentPartPr>
              <p14:xfrm>
                <a:off x="2236680" y="4824904"/>
                <a:ext cx="136800" cy="2246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71A70B9-1750-2E40-B39F-68CBC0D1CCE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229120" y="4817344"/>
                  <a:ext cx="15192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AE55BF8-7448-9647-859A-4F925A99DD50}"/>
                    </a:ext>
                  </a:extLst>
                </p14:cNvPr>
                <p14:cNvContentPartPr/>
                <p14:nvPr/>
              </p14:nvContentPartPr>
              <p14:xfrm>
                <a:off x="2470680" y="4883224"/>
                <a:ext cx="179640" cy="3542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AE55BF8-7448-9647-859A-4F925A99DD5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463120" y="4875664"/>
                  <a:ext cx="19476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07A18E7-E2F6-AA4F-A783-D466DA5B4522}"/>
                    </a:ext>
                  </a:extLst>
                </p14:cNvPr>
                <p14:cNvContentPartPr/>
                <p14:nvPr/>
              </p14:nvContentPartPr>
              <p14:xfrm>
                <a:off x="2737800" y="4824904"/>
                <a:ext cx="189720" cy="5158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07A18E7-E2F6-AA4F-A783-D466DA5B452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730254" y="4817344"/>
                  <a:ext cx="204811" cy="53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335CC392-CA84-2D40-9B7F-48C7C7D6CFEB}"/>
                    </a:ext>
                  </a:extLst>
                </p14:cNvPr>
                <p14:cNvContentPartPr/>
                <p14:nvPr/>
              </p14:nvContentPartPr>
              <p14:xfrm>
                <a:off x="2996280" y="4981504"/>
                <a:ext cx="169560" cy="561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335CC392-CA84-2D40-9B7F-48C7C7D6CFE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988720" y="4973944"/>
                  <a:ext cx="1846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1CD631B-9BF3-F14E-8785-9141152154AF}"/>
                    </a:ext>
                  </a:extLst>
                </p14:cNvPr>
                <p14:cNvContentPartPr/>
                <p14:nvPr/>
              </p14:nvContentPartPr>
              <p14:xfrm>
                <a:off x="3309480" y="4851904"/>
                <a:ext cx="531360" cy="2646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1CD631B-9BF3-F14E-8785-9141152154A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301920" y="4844344"/>
                  <a:ext cx="546480" cy="27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9772DB75-91AE-894E-A693-94ED4FF58CE6}"/>
              </a:ext>
            </a:extLst>
          </p:cNvPr>
          <p:cNvGrpSpPr/>
          <p:nvPr/>
        </p:nvGrpSpPr>
        <p:grpSpPr>
          <a:xfrm>
            <a:off x="4280040" y="4842904"/>
            <a:ext cx="746280" cy="146880"/>
            <a:chOff x="4280040" y="4842904"/>
            <a:chExt cx="746280" cy="14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D692085-776A-1842-A5B8-A2B20B9FCFD2}"/>
                    </a:ext>
                  </a:extLst>
                </p14:cNvPr>
                <p14:cNvContentPartPr/>
                <p14:nvPr/>
              </p14:nvContentPartPr>
              <p14:xfrm>
                <a:off x="4280040" y="4843264"/>
                <a:ext cx="286920" cy="1274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D692085-776A-1842-A5B8-A2B20B9FCFD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272480" y="4835704"/>
                  <a:ext cx="3020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5EBEE5D-882B-B349-9404-D2BFCAE20C38}"/>
                    </a:ext>
                  </a:extLst>
                </p14:cNvPr>
                <p14:cNvContentPartPr/>
                <p14:nvPr/>
              </p14:nvContentPartPr>
              <p14:xfrm>
                <a:off x="4766400" y="4842904"/>
                <a:ext cx="259920" cy="1468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5EBEE5D-882B-B349-9404-D2BFCAE20C3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758830" y="4835344"/>
                  <a:ext cx="275061" cy="16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E8F475CB-398D-994B-B809-74473AACDD35}"/>
              </a:ext>
            </a:extLst>
          </p:cNvPr>
          <p:cNvGrpSpPr/>
          <p:nvPr/>
        </p:nvGrpSpPr>
        <p:grpSpPr>
          <a:xfrm>
            <a:off x="5456880" y="4647424"/>
            <a:ext cx="1117080" cy="367560"/>
            <a:chOff x="5456880" y="4647424"/>
            <a:chExt cx="1117080" cy="36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C9A7B2F-0ABA-D84F-A0FD-45E0E951C90D}"/>
                    </a:ext>
                  </a:extLst>
                </p14:cNvPr>
                <p14:cNvContentPartPr/>
                <p14:nvPr/>
              </p14:nvContentPartPr>
              <p14:xfrm>
                <a:off x="5456880" y="4814824"/>
                <a:ext cx="780840" cy="1954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C9A7B2F-0ABA-D84F-A0FD-45E0E951C90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449320" y="4807264"/>
                  <a:ext cx="7959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5A4DDDA4-2E94-C64C-82A5-AF26C5580741}"/>
                    </a:ext>
                  </a:extLst>
                </p14:cNvPr>
                <p14:cNvContentPartPr/>
                <p14:nvPr/>
              </p14:nvContentPartPr>
              <p14:xfrm>
                <a:off x="6308640" y="4647424"/>
                <a:ext cx="265320" cy="3675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5A4DDDA4-2E94-C64C-82A5-AF26C558074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301080" y="4639864"/>
                  <a:ext cx="280440" cy="38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93D80FA7-799C-F54F-BFF5-445EF87DACDB}"/>
              </a:ext>
            </a:extLst>
          </p:cNvPr>
          <p:cNvGrpSpPr/>
          <p:nvPr/>
        </p:nvGrpSpPr>
        <p:grpSpPr>
          <a:xfrm>
            <a:off x="7437240" y="4698184"/>
            <a:ext cx="353160" cy="334080"/>
            <a:chOff x="7437240" y="4698184"/>
            <a:chExt cx="353160" cy="33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9F6EBADE-0F97-9B47-B0B3-6A37C06FD421}"/>
                    </a:ext>
                  </a:extLst>
                </p14:cNvPr>
                <p14:cNvContentPartPr/>
                <p14:nvPr/>
              </p14:nvContentPartPr>
              <p14:xfrm>
                <a:off x="7437240" y="4698184"/>
                <a:ext cx="325440" cy="3340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9F6EBADE-0F97-9B47-B0B3-6A37C06FD42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429680" y="4690616"/>
                  <a:ext cx="340560" cy="3492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832BECF-D8A1-5D43-845E-6CA414625456}"/>
                    </a:ext>
                  </a:extLst>
                </p14:cNvPr>
                <p14:cNvContentPartPr/>
                <p14:nvPr/>
              </p14:nvContentPartPr>
              <p14:xfrm>
                <a:off x="7444440" y="4734544"/>
                <a:ext cx="345960" cy="2581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832BECF-D8A1-5D43-845E-6CA41462545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436880" y="4726984"/>
                  <a:ext cx="361080" cy="27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792774C7-F254-924D-A6A6-54435EEB9B90}"/>
              </a:ext>
            </a:extLst>
          </p:cNvPr>
          <p:cNvGrpSpPr/>
          <p:nvPr/>
        </p:nvGrpSpPr>
        <p:grpSpPr>
          <a:xfrm>
            <a:off x="8073720" y="4717624"/>
            <a:ext cx="1105920" cy="317880"/>
            <a:chOff x="8073720" y="4717624"/>
            <a:chExt cx="1105920" cy="31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A9A6FDDA-9E7B-BF41-8208-2DEEA51193A8}"/>
                    </a:ext>
                  </a:extLst>
                </p14:cNvPr>
                <p14:cNvContentPartPr/>
                <p14:nvPr/>
              </p14:nvContentPartPr>
              <p14:xfrm>
                <a:off x="8073720" y="4906984"/>
                <a:ext cx="319680" cy="133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9A6FDDA-9E7B-BF41-8208-2DEEA51193A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066160" y="4899424"/>
                  <a:ext cx="3348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D215673-1C93-F647-8643-B72842255357}"/>
                    </a:ext>
                  </a:extLst>
                </p14:cNvPr>
                <p14:cNvContentPartPr/>
                <p14:nvPr/>
              </p14:nvContentPartPr>
              <p14:xfrm>
                <a:off x="8471880" y="4717624"/>
                <a:ext cx="232200" cy="2739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D215673-1C93-F647-8643-B7284225535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464308" y="4710064"/>
                  <a:ext cx="247343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A7D4145-3D2B-BC40-9917-3DA40F58BEAA}"/>
                    </a:ext>
                  </a:extLst>
                </p14:cNvPr>
                <p14:cNvContentPartPr/>
                <p14:nvPr/>
              </p14:nvContentPartPr>
              <p14:xfrm>
                <a:off x="8784000" y="4922104"/>
                <a:ext cx="79200" cy="1134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A7D4145-3D2B-BC40-9917-3DA40F58BEA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776440" y="4914544"/>
                  <a:ext cx="943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9688D87A-1708-F74F-8913-4DDBC99B38A8}"/>
                    </a:ext>
                  </a:extLst>
                </p14:cNvPr>
                <p14:cNvContentPartPr/>
                <p14:nvPr/>
              </p14:nvContentPartPr>
              <p14:xfrm>
                <a:off x="8842320" y="4785664"/>
                <a:ext cx="360" cy="3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9688D87A-1708-F74F-8913-4DDBC99B38A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834760" y="4778104"/>
                  <a:ext cx="1548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B9686DF-4EB0-864E-9C6E-1A8B1DF12299}"/>
                    </a:ext>
                  </a:extLst>
                </p14:cNvPr>
                <p14:cNvContentPartPr/>
                <p14:nvPr/>
              </p14:nvContentPartPr>
              <p14:xfrm>
                <a:off x="8966160" y="4760104"/>
                <a:ext cx="213480" cy="2563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B9686DF-4EB0-864E-9C6E-1A8B1DF1229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958600" y="4752533"/>
                  <a:ext cx="228600" cy="27146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1D0BB051-011A-9F4A-9326-CCAFFCA7F744}"/>
              </a:ext>
            </a:extLst>
          </p:cNvPr>
          <p:cNvGrpSpPr/>
          <p:nvPr/>
        </p:nvGrpSpPr>
        <p:grpSpPr>
          <a:xfrm>
            <a:off x="9435600" y="4766224"/>
            <a:ext cx="243720" cy="213840"/>
            <a:chOff x="9435600" y="4766224"/>
            <a:chExt cx="243720" cy="21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64FA78D-BD27-C847-99A1-80C9A901E810}"/>
                    </a:ext>
                  </a:extLst>
                </p14:cNvPr>
                <p14:cNvContentPartPr/>
                <p14:nvPr/>
              </p14:nvContentPartPr>
              <p14:xfrm>
                <a:off x="9460080" y="4766224"/>
                <a:ext cx="219240" cy="2138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D64FA78D-BD27-C847-99A1-80C9A901E81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452520" y="4758664"/>
                  <a:ext cx="2343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542EB84-DCF6-B446-AE0B-FFE284B0DAC0}"/>
                    </a:ext>
                  </a:extLst>
                </p14:cNvPr>
                <p14:cNvContentPartPr/>
                <p14:nvPr/>
              </p14:nvContentPartPr>
              <p14:xfrm>
                <a:off x="9435600" y="4805464"/>
                <a:ext cx="201960" cy="1699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542EB84-DCF6-B446-AE0B-FFE284B0DAC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428026" y="4797904"/>
                  <a:ext cx="217107" cy="185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64A8623E-F577-934D-A515-8A8D95B6F32D}"/>
                  </a:ext>
                </a:extLst>
              </p14:cNvPr>
              <p14:cNvContentPartPr/>
              <p14:nvPr/>
            </p14:nvContentPartPr>
            <p14:xfrm>
              <a:off x="7295760" y="5213344"/>
              <a:ext cx="2383560" cy="15372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64A8623E-F577-934D-A515-8A8D95B6F32D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7288201" y="5205784"/>
                <a:ext cx="2398678" cy="168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" name="Group 107">
            <a:extLst>
              <a:ext uri="{FF2B5EF4-FFF2-40B4-BE49-F238E27FC236}">
                <a16:creationId xmlns:a16="http://schemas.microsoft.com/office/drawing/2014/main" id="{EB95745C-AE24-124C-8182-44712A3D0101}"/>
              </a:ext>
            </a:extLst>
          </p:cNvPr>
          <p:cNvGrpSpPr/>
          <p:nvPr/>
        </p:nvGrpSpPr>
        <p:grpSpPr>
          <a:xfrm>
            <a:off x="4309200" y="5375704"/>
            <a:ext cx="745560" cy="603000"/>
            <a:chOff x="4309200" y="5375704"/>
            <a:chExt cx="745560" cy="60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109BB29-521C-584B-9FF1-3F9FF0082AE5}"/>
                    </a:ext>
                  </a:extLst>
                </p14:cNvPr>
                <p14:cNvContentPartPr/>
                <p14:nvPr/>
              </p14:nvContentPartPr>
              <p14:xfrm>
                <a:off x="4410000" y="5375704"/>
                <a:ext cx="269280" cy="3805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109BB29-521C-584B-9FF1-3F9FF0082AE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402440" y="5368144"/>
                  <a:ext cx="28440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0AF556D-5CE7-8940-9559-DA3044205EAB}"/>
                    </a:ext>
                  </a:extLst>
                </p14:cNvPr>
                <p14:cNvContentPartPr/>
                <p14:nvPr/>
              </p14:nvContentPartPr>
              <p14:xfrm>
                <a:off x="4685040" y="5538424"/>
                <a:ext cx="10080" cy="356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0AF556D-5CE7-8940-9559-DA3044205EA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677480" y="5530864"/>
                  <a:ext cx="252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53E4207-5AD8-C748-B7D8-D0E12565E1C3}"/>
                    </a:ext>
                  </a:extLst>
                </p14:cNvPr>
                <p14:cNvContentPartPr/>
                <p14:nvPr/>
              </p14:nvContentPartPr>
              <p14:xfrm>
                <a:off x="4824720" y="5554264"/>
                <a:ext cx="185040" cy="1897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53E4207-5AD8-C748-B7D8-D0E12565E1C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817160" y="5546704"/>
                  <a:ext cx="2001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C2D9F5FB-799B-6040-968B-6EFEBE5AE188}"/>
                    </a:ext>
                  </a:extLst>
                </p14:cNvPr>
                <p14:cNvContentPartPr/>
                <p14:nvPr/>
              </p14:nvContentPartPr>
              <p14:xfrm>
                <a:off x="4316400" y="5836504"/>
                <a:ext cx="168120" cy="1306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C2D9F5FB-799B-6040-968B-6EFEBE5AE18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308840" y="5828944"/>
                  <a:ext cx="1832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FBFEC339-CEDA-BF41-B669-1207076275A0}"/>
                    </a:ext>
                  </a:extLst>
                </p14:cNvPr>
                <p14:cNvContentPartPr/>
                <p14:nvPr/>
              </p14:nvContentPartPr>
              <p14:xfrm>
                <a:off x="4309200" y="5836504"/>
                <a:ext cx="111960" cy="1270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FBFEC339-CEDA-BF41-B669-1207076275A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301640" y="5828944"/>
                  <a:ext cx="1270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B214996A-995E-1C47-83F4-6A548184E062}"/>
                    </a:ext>
                  </a:extLst>
                </p14:cNvPr>
                <p14:cNvContentPartPr/>
                <p14:nvPr/>
              </p14:nvContentPartPr>
              <p14:xfrm>
                <a:off x="4561920" y="5893744"/>
                <a:ext cx="230040" cy="849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B214996A-995E-1C47-83F4-6A548184E06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554360" y="5886184"/>
                  <a:ext cx="2451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9C09B692-4FE8-074D-A74F-EAD2683B9925}"/>
                    </a:ext>
                  </a:extLst>
                </p14:cNvPr>
                <p14:cNvContentPartPr/>
                <p14:nvPr/>
              </p14:nvContentPartPr>
              <p14:xfrm>
                <a:off x="4942440" y="5908864"/>
                <a:ext cx="112320" cy="126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9C09B692-4FE8-074D-A74F-EAD2683B992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934880" y="5901304"/>
                  <a:ext cx="12744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B7218F3A-A8EB-3C43-A29B-9917028474E1}"/>
              </a:ext>
            </a:extLst>
          </p:cNvPr>
          <p:cNvGrpSpPr/>
          <p:nvPr/>
        </p:nvGrpSpPr>
        <p:grpSpPr>
          <a:xfrm>
            <a:off x="5615280" y="5299384"/>
            <a:ext cx="742320" cy="337320"/>
            <a:chOff x="5615280" y="5299384"/>
            <a:chExt cx="742320" cy="33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F3285AA1-60F6-9645-9DC3-A0A112B5D77A}"/>
                    </a:ext>
                  </a:extLst>
                </p14:cNvPr>
                <p14:cNvContentPartPr/>
                <p14:nvPr/>
              </p14:nvContentPartPr>
              <p14:xfrm>
                <a:off x="5615280" y="5299384"/>
                <a:ext cx="114480" cy="1512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F3285AA1-60F6-9645-9DC3-A0A112B5D77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607720" y="5291824"/>
                  <a:ext cx="1292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2460761A-E0A2-EF40-94BB-FC524413BCEE}"/>
                    </a:ext>
                  </a:extLst>
                </p14:cNvPr>
                <p14:cNvContentPartPr/>
                <p14:nvPr/>
              </p14:nvContentPartPr>
              <p14:xfrm>
                <a:off x="5816880" y="5418184"/>
                <a:ext cx="46800" cy="727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2460761A-E0A2-EF40-94BB-FC524413BCE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809320" y="5410624"/>
                  <a:ext cx="619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2C7EC32-EC66-7949-B754-D1297AAE2C7A}"/>
                    </a:ext>
                  </a:extLst>
                </p14:cNvPr>
                <p14:cNvContentPartPr/>
                <p14:nvPr/>
              </p14:nvContentPartPr>
              <p14:xfrm>
                <a:off x="5846040" y="5337904"/>
                <a:ext cx="33480" cy="97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2C7EC32-EC66-7949-B754-D1297AAE2C7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838480" y="5330344"/>
                  <a:ext cx="486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8B06D2AE-396A-B84A-8A69-DFF7110DC2DD}"/>
                    </a:ext>
                  </a:extLst>
                </p14:cNvPr>
                <p14:cNvContentPartPr/>
                <p14:nvPr/>
              </p14:nvContentPartPr>
              <p14:xfrm>
                <a:off x="5952960" y="5379304"/>
                <a:ext cx="106200" cy="1447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8B06D2AE-396A-B84A-8A69-DFF7110DC2D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945400" y="5371744"/>
                  <a:ext cx="1213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35E63EBD-B370-6344-9FC5-62E2CEB3A5E9}"/>
                    </a:ext>
                  </a:extLst>
                </p14:cNvPr>
                <p14:cNvContentPartPr/>
                <p14:nvPr/>
              </p14:nvContentPartPr>
              <p14:xfrm>
                <a:off x="6214680" y="5379304"/>
                <a:ext cx="118080" cy="1252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35E63EBD-B370-6344-9FC5-62E2CEB3A5E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207120" y="5371744"/>
                  <a:ext cx="1332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D3CDA834-0F58-A046-9144-DBB3F911058A}"/>
                    </a:ext>
                  </a:extLst>
                </p14:cNvPr>
                <p14:cNvContentPartPr/>
                <p14:nvPr/>
              </p14:nvContentPartPr>
              <p14:xfrm>
                <a:off x="6206040" y="5398744"/>
                <a:ext cx="151560" cy="1123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D3CDA834-0F58-A046-9144-DBB3F911058A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198480" y="5391184"/>
                  <a:ext cx="1666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82ADE1DB-21D2-0C42-ACE2-07FC7EDD1137}"/>
                    </a:ext>
                  </a:extLst>
                </p14:cNvPr>
                <p14:cNvContentPartPr/>
                <p14:nvPr/>
              </p14:nvContentPartPr>
              <p14:xfrm>
                <a:off x="5816880" y="5525104"/>
                <a:ext cx="5040" cy="234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82ADE1DB-21D2-0C42-ACE2-07FC7EDD113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809320" y="5517544"/>
                  <a:ext cx="201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CBF3B65-B111-CF44-84DE-E6FC2DB3A846}"/>
                    </a:ext>
                  </a:extLst>
                </p14:cNvPr>
                <p14:cNvContentPartPr/>
                <p14:nvPr/>
              </p14:nvContentPartPr>
              <p14:xfrm>
                <a:off x="5758560" y="5554264"/>
                <a:ext cx="536760" cy="824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CBF3B65-B111-CF44-84DE-E6FC2DB3A846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751000" y="5546704"/>
                  <a:ext cx="551880" cy="9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2C5A6E49-5E40-C047-9D1D-727A7E0BCB6F}"/>
              </a:ext>
            </a:extLst>
          </p:cNvPr>
          <p:cNvGrpSpPr/>
          <p:nvPr/>
        </p:nvGrpSpPr>
        <p:grpSpPr>
          <a:xfrm>
            <a:off x="5890680" y="5738944"/>
            <a:ext cx="173520" cy="121320"/>
            <a:chOff x="5890680" y="5738944"/>
            <a:chExt cx="173520" cy="12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E9B79FA2-A26E-0D46-A405-7963FD5CBE0C}"/>
                    </a:ext>
                  </a:extLst>
                </p14:cNvPr>
                <p14:cNvContentPartPr/>
                <p14:nvPr/>
              </p14:nvContentPartPr>
              <p14:xfrm>
                <a:off x="5890680" y="5739304"/>
                <a:ext cx="150480" cy="1126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E9B79FA2-A26E-0D46-A405-7963FD5CBE0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883120" y="5731744"/>
                  <a:ext cx="1656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14B2DE4-B294-9A43-B865-9FA19A411B4F}"/>
                    </a:ext>
                  </a:extLst>
                </p14:cNvPr>
                <p14:cNvContentPartPr/>
                <p14:nvPr/>
              </p14:nvContentPartPr>
              <p14:xfrm>
                <a:off x="5904360" y="5738944"/>
                <a:ext cx="159840" cy="1213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514B2DE4-B294-9A43-B865-9FA19A411B4F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896800" y="5731744"/>
                  <a:ext cx="174960" cy="13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E4355542-F2BA-B84F-B703-AD384A4C0771}"/>
              </a:ext>
            </a:extLst>
          </p:cNvPr>
          <p:cNvGrpSpPr/>
          <p:nvPr/>
        </p:nvGrpSpPr>
        <p:grpSpPr>
          <a:xfrm>
            <a:off x="6682680" y="5651464"/>
            <a:ext cx="379800" cy="198360"/>
            <a:chOff x="6682680" y="5651464"/>
            <a:chExt cx="379800" cy="19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56176683-4F6D-2440-9E3E-6CFFA69A9A5F}"/>
                    </a:ext>
                  </a:extLst>
                </p14:cNvPr>
                <p14:cNvContentPartPr/>
                <p14:nvPr/>
              </p14:nvContentPartPr>
              <p14:xfrm>
                <a:off x="6682680" y="5661184"/>
                <a:ext cx="191520" cy="561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56176683-4F6D-2440-9E3E-6CFFA69A9A5F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675120" y="5653624"/>
                  <a:ext cx="2066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D31F6544-852D-C44B-BF63-43A287D9E652}"/>
                    </a:ext>
                  </a:extLst>
                </p14:cNvPr>
                <p14:cNvContentPartPr/>
                <p14:nvPr/>
              </p14:nvContentPartPr>
              <p14:xfrm>
                <a:off x="6682680" y="5739304"/>
                <a:ext cx="209880" cy="234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D31F6544-852D-C44B-BF63-43A287D9E65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675120" y="5731744"/>
                  <a:ext cx="2250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7B6DD830-0612-BC4B-B1AD-D05609719968}"/>
                    </a:ext>
                  </a:extLst>
                </p14:cNvPr>
                <p14:cNvContentPartPr/>
                <p14:nvPr/>
              </p14:nvContentPartPr>
              <p14:xfrm>
                <a:off x="6977880" y="5651464"/>
                <a:ext cx="84600" cy="1983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7B6DD830-0612-BC4B-B1AD-D0560971996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970320" y="5643904"/>
                  <a:ext cx="99360" cy="21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96661B17-970F-A040-B533-6E9E4338F6D3}"/>
              </a:ext>
            </a:extLst>
          </p:cNvPr>
          <p:cNvGrpSpPr/>
          <p:nvPr/>
        </p:nvGrpSpPr>
        <p:grpSpPr>
          <a:xfrm>
            <a:off x="7816320" y="5690344"/>
            <a:ext cx="676080" cy="162000"/>
            <a:chOff x="7816320" y="5690344"/>
            <a:chExt cx="676080" cy="16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F12EF89A-34E2-6A42-8D1B-758B028E45EF}"/>
                    </a:ext>
                  </a:extLst>
                </p14:cNvPr>
                <p14:cNvContentPartPr/>
                <p14:nvPr/>
              </p14:nvContentPartPr>
              <p14:xfrm>
                <a:off x="7816320" y="5699704"/>
                <a:ext cx="167760" cy="1191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F12EF89A-34E2-6A42-8D1B-758B028E45EF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808760" y="5692144"/>
                  <a:ext cx="1828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43B61C58-2C14-4149-ADF6-D814B8F08427}"/>
                    </a:ext>
                  </a:extLst>
                </p14:cNvPr>
                <p14:cNvContentPartPr/>
                <p14:nvPr/>
              </p14:nvContentPartPr>
              <p14:xfrm>
                <a:off x="8005680" y="5778184"/>
                <a:ext cx="14760" cy="568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43B61C58-2C14-4149-ADF6-D814B8F0842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998120" y="5770624"/>
                  <a:ext cx="298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BEDBF672-E461-3D43-92F0-C50389133518}"/>
                    </a:ext>
                  </a:extLst>
                </p14:cNvPr>
                <p14:cNvContentPartPr/>
                <p14:nvPr/>
              </p14:nvContentPartPr>
              <p14:xfrm>
                <a:off x="8044560" y="5690344"/>
                <a:ext cx="18720" cy="216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BEDBF672-E461-3D43-92F0-C50389133518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037000" y="5682784"/>
                  <a:ext cx="338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FD11A51B-1336-C14E-AFCE-48FDE047B499}"/>
                    </a:ext>
                  </a:extLst>
                </p14:cNvPr>
                <p14:cNvContentPartPr/>
                <p14:nvPr/>
              </p14:nvContentPartPr>
              <p14:xfrm>
                <a:off x="8112600" y="5729224"/>
                <a:ext cx="112680" cy="1144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FD11A51B-1336-C14E-AFCE-48FDE047B499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105040" y="5721664"/>
                  <a:ext cx="1278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93B71D2E-643E-AB43-BFF9-F3880247961E}"/>
                    </a:ext>
                  </a:extLst>
                </p14:cNvPr>
                <p14:cNvContentPartPr/>
                <p14:nvPr/>
              </p14:nvContentPartPr>
              <p14:xfrm>
                <a:off x="8371800" y="5739304"/>
                <a:ext cx="120600" cy="1130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93B71D2E-643E-AB43-BFF9-F3880247961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364240" y="5731744"/>
                  <a:ext cx="1357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7DDD3210-C6AB-6743-9B7A-C7BF79B80085}"/>
                    </a:ext>
                  </a:extLst>
                </p14:cNvPr>
                <p14:cNvContentPartPr/>
                <p14:nvPr/>
              </p14:nvContentPartPr>
              <p14:xfrm>
                <a:off x="8375400" y="5729584"/>
                <a:ext cx="110520" cy="1148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7DDD3210-C6AB-6743-9B7A-C7BF79B8008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367840" y="5722024"/>
                  <a:ext cx="125640" cy="12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60F9C4A4-AFB2-7545-B651-DF09846CD718}"/>
              </a:ext>
            </a:extLst>
          </p:cNvPr>
          <p:cNvGrpSpPr/>
          <p:nvPr/>
        </p:nvGrpSpPr>
        <p:grpSpPr>
          <a:xfrm>
            <a:off x="8803440" y="5782864"/>
            <a:ext cx="282600" cy="165600"/>
            <a:chOff x="8803440" y="5782864"/>
            <a:chExt cx="282600" cy="16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E87ACB1E-00E3-954E-9F71-4F11A1625FB7}"/>
                    </a:ext>
                  </a:extLst>
                </p14:cNvPr>
                <p14:cNvContentPartPr/>
                <p14:nvPr/>
              </p14:nvContentPartPr>
              <p14:xfrm>
                <a:off x="8803440" y="5782864"/>
                <a:ext cx="282600" cy="694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E87ACB1E-00E3-954E-9F71-4F11A1625FB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795880" y="5775304"/>
                  <a:ext cx="2973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125107DC-E4C3-054E-BDD2-08DF1CB34C0F}"/>
                    </a:ext>
                  </a:extLst>
                </p14:cNvPr>
                <p14:cNvContentPartPr/>
                <p14:nvPr/>
              </p14:nvContentPartPr>
              <p14:xfrm>
                <a:off x="8813160" y="5910304"/>
                <a:ext cx="202680" cy="381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125107DC-E4C3-054E-BDD2-08DF1CB34C0F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805600" y="5902744"/>
                  <a:ext cx="217800" cy="5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EEE7D6A3-59C1-7D48-AA9E-9A7954291EFF}"/>
              </a:ext>
            </a:extLst>
          </p:cNvPr>
          <p:cNvGrpSpPr/>
          <p:nvPr/>
        </p:nvGrpSpPr>
        <p:grpSpPr>
          <a:xfrm>
            <a:off x="9393480" y="5787904"/>
            <a:ext cx="186120" cy="148680"/>
            <a:chOff x="9393480" y="5787904"/>
            <a:chExt cx="186120" cy="14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205442B1-B024-9F49-854E-50A9B2F76148}"/>
                    </a:ext>
                  </a:extLst>
                </p14:cNvPr>
                <p14:cNvContentPartPr/>
                <p14:nvPr/>
              </p14:nvContentPartPr>
              <p14:xfrm>
                <a:off x="9393480" y="5807704"/>
                <a:ext cx="186120" cy="1036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205442B1-B024-9F49-854E-50A9B2F76148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385920" y="5800144"/>
                  <a:ext cx="2012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0EF87E9B-FA46-B54A-B372-F0EBF8826A90}"/>
                    </a:ext>
                  </a:extLst>
                </p14:cNvPr>
                <p14:cNvContentPartPr/>
                <p14:nvPr/>
              </p14:nvContentPartPr>
              <p14:xfrm>
                <a:off x="9406440" y="5787904"/>
                <a:ext cx="159120" cy="1486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0EF87E9B-FA46-B54A-B372-F0EBF8826A9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398880" y="5780344"/>
                  <a:ext cx="174240" cy="16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798B5C96-3D78-2B4C-883C-F35FD3874342}"/>
              </a:ext>
            </a:extLst>
          </p:cNvPr>
          <p:cNvGrpSpPr/>
          <p:nvPr/>
        </p:nvGrpSpPr>
        <p:grpSpPr>
          <a:xfrm>
            <a:off x="10126440" y="5645344"/>
            <a:ext cx="827280" cy="338760"/>
            <a:chOff x="10126440" y="5645344"/>
            <a:chExt cx="827280" cy="33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A30F68A4-51B6-EE43-928F-00CA7DD17EA8}"/>
                    </a:ext>
                  </a:extLst>
                </p14:cNvPr>
                <p14:cNvContentPartPr/>
                <p14:nvPr/>
              </p14:nvContentPartPr>
              <p14:xfrm>
                <a:off x="10296360" y="5758744"/>
                <a:ext cx="122040" cy="979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A30F68A4-51B6-EE43-928F-00CA7DD17EA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288800" y="5751184"/>
                  <a:ext cx="1371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B94AD854-A917-DF4B-AED6-05E20CC238E2}"/>
                    </a:ext>
                  </a:extLst>
                </p14:cNvPr>
                <p14:cNvContentPartPr/>
                <p14:nvPr/>
              </p14:nvContentPartPr>
              <p14:xfrm>
                <a:off x="10272240" y="5758384"/>
                <a:ext cx="153360" cy="1425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B94AD854-A917-DF4B-AED6-05E20CC238E2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264680" y="5751184"/>
                  <a:ext cx="1684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123A39E7-5420-C24B-A4E6-A590324018D1}"/>
                    </a:ext>
                  </a:extLst>
                </p14:cNvPr>
                <p14:cNvContentPartPr/>
                <p14:nvPr/>
              </p14:nvContentPartPr>
              <p14:xfrm>
                <a:off x="10510560" y="5778184"/>
                <a:ext cx="132120" cy="1173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123A39E7-5420-C24B-A4E6-A590324018D1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503000" y="5770624"/>
                  <a:ext cx="1472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33654A40-06A9-4E48-9E73-26AD7A6C0CC7}"/>
                    </a:ext>
                  </a:extLst>
                </p14:cNvPr>
                <p14:cNvContentPartPr/>
                <p14:nvPr/>
              </p14:nvContentPartPr>
              <p14:xfrm>
                <a:off x="10525320" y="5894824"/>
                <a:ext cx="360" cy="3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33654A40-06A9-4E48-9E73-26AD7A6C0CC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517760" y="5887264"/>
                  <a:ext cx="1548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7A408DAC-0E18-924C-8C0C-BD0D4D337F0A}"/>
                    </a:ext>
                  </a:extLst>
                </p14:cNvPr>
                <p14:cNvContentPartPr/>
                <p14:nvPr/>
              </p14:nvContentPartPr>
              <p14:xfrm>
                <a:off x="10669320" y="5811304"/>
                <a:ext cx="128520" cy="964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7A408DAC-0E18-924C-8C0C-BD0D4D337F0A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0661760" y="5803744"/>
                  <a:ext cx="1436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2D55F09A-5FFD-F149-95C2-9BC11480629B}"/>
                    </a:ext>
                  </a:extLst>
                </p14:cNvPr>
                <p14:cNvContentPartPr/>
                <p14:nvPr/>
              </p14:nvContentPartPr>
              <p14:xfrm>
                <a:off x="10915920" y="5826784"/>
                <a:ext cx="37800" cy="1494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2D55F09A-5FFD-F149-95C2-9BC11480629B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0908360" y="5819224"/>
                  <a:ext cx="529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0A6C77F4-142B-CE48-99D8-6F3AF7FE6897}"/>
                    </a:ext>
                  </a:extLst>
                </p14:cNvPr>
                <p14:cNvContentPartPr/>
                <p14:nvPr/>
              </p14:nvContentPartPr>
              <p14:xfrm>
                <a:off x="10126440" y="5645344"/>
                <a:ext cx="83160" cy="2516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0A6C77F4-142B-CE48-99D8-6F3AF7FE6897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0118880" y="5637784"/>
                  <a:ext cx="9828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CDB68390-A9F0-014D-A61C-37C87F8BF8BC}"/>
                    </a:ext>
                  </a:extLst>
                </p14:cNvPr>
                <p14:cNvContentPartPr/>
                <p14:nvPr/>
              </p14:nvContentPartPr>
              <p14:xfrm>
                <a:off x="10435320" y="5673424"/>
                <a:ext cx="80640" cy="3106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CDB68390-A9F0-014D-A61C-37C87F8BF8BC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0427760" y="5665864"/>
                  <a:ext cx="95760" cy="325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79479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3AE21-6031-054B-881D-DA5B8C426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1D8936-D7C4-B140-B668-A70791BD3F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Our previous solution to avoid loss of significance in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+1 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 −1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is “one off”, hard to generalize. </a:t>
                </a:r>
              </a:p>
              <a:p>
                <a:r>
                  <a:rPr lang="en-US" dirty="0"/>
                  <a:t>What if we need to estimate x – sin(x) for small x? </a:t>
                </a:r>
                <a:br>
                  <a:rPr lang="en-US" dirty="0"/>
                </a:br>
                <a:br>
                  <a:rPr lang="en-US" dirty="0"/>
                </a:br>
                <a:r>
                  <a:rPr lang="en-US" dirty="0"/>
                  <a:t>(why this may be problematic? )</a:t>
                </a:r>
              </a:p>
              <a:p>
                <a:endParaRPr lang="en-US" dirty="0"/>
              </a:p>
              <a:p>
                <a:r>
                  <a:rPr lang="en-US" dirty="0"/>
                  <a:t>Need a general approach. </a:t>
                </a:r>
              </a:p>
              <a:p>
                <a:r>
                  <a:rPr lang="en-US" dirty="0"/>
                  <a:t>Also, how does computers compute sin(x</a:t>
                </a:r>
                <a:r>
                  <a:rPr lang="en-US"/>
                  <a:t>) anyway?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1D8936-D7C4-B140-B668-A70791BD3F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28" t="-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3368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4" y="0"/>
            <a:ext cx="10723035" cy="703127"/>
          </a:xfrm>
        </p:spPr>
        <p:txBody>
          <a:bodyPr/>
          <a:lstStyle/>
          <a:p>
            <a:r>
              <a:rPr lang="en-US" sz="4000" dirty="0"/>
              <a:t>Taylor’s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48355" y="828304"/>
                <a:ext cx="11525955" cy="602969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Any function satisfying certain conditions can be expressed as a </a:t>
                </a:r>
                <a:r>
                  <a:rPr 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Taylor series.</a:t>
                </a:r>
              </a:p>
              <a:p>
                <a:pPr marL="0" indent="0">
                  <a:buNone/>
                </a:pPr>
                <a:r>
                  <a:rPr lang="en-US" dirty="0"/>
                  <a:t>A Taylor series is an expansion of a real function </a:t>
                </a:r>
                <a:r>
                  <a:rPr lang="en-US" i="1" dirty="0">
                    <a:solidFill>
                      <a:schemeClr val="tx1"/>
                    </a:solidFill>
                  </a:rPr>
                  <a:t>f(x)</a:t>
                </a:r>
                <a:r>
                  <a:rPr lang="en-US" dirty="0"/>
                  <a:t> about a point </a:t>
                </a:r>
                <a:r>
                  <a:rPr lang="en-US" i="1" dirty="0">
                    <a:solidFill>
                      <a:schemeClr val="tx1"/>
                    </a:solidFill>
                  </a:rPr>
                  <a:t>x=c</a:t>
                </a:r>
                <a:r>
                  <a:rPr lang="en-US" dirty="0"/>
                  <a:t> given by the power series        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 ------------------|---------------------------------------------------</a:t>
                </a:r>
                <a:r>
                  <a:rPr 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sym typeface="Wingdings"/>
                  </a:rPr>
                  <a:t> &gt;</a:t>
                </a:r>
                <a:r>
                  <a:rPr 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 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      c                                                             x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charset="0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charset="0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</a:rPr>
                          <m:t>𝒄</m:t>
                        </m:r>
                      </m:e>
                    </m:d>
                    <m:r>
                      <a:rPr lang="en-US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charset="0"/>
                      </a:rPr>
                      <m:t>+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</a:rPr>
                          <m:t>𝒇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</a:rPr>
                          <m:t>𝒄</m:t>
                        </m:r>
                      </m:e>
                    </m:d>
                    <m:d>
                      <m:dPr>
                        <m:ctrlPr>
                          <a:rPr lang="en-US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</a:rPr>
                          <m:t>𝒙</m:t>
                        </m:r>
                        <m:r>
                          <a:rPr lang="en-US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</a:rPr>
                          <m:t>𝒄</m:t>
                        </m:r>
                      </m:e>
                    </m:d>
                    <m:r>
                      <a:rPr lang="en-US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charset="0"/>
                      </a:rPr>
                      <m:t>+</m:t>
                    </m:r>
                    <m:f>
                      <m:fPr>
                        <m:ctrlPr>
                          <a:rPr lang="en-US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charset="0"/>
                              </a:rPr>
                              <m:t>𝒇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charset="0"/>
                              </a:rPr>
                              <m:t>′′</m:t>
                            </m:r>
                          </m:sup>
                        </m:sSup>
                        <m:d>
                          <m:dPr>
                            <m:ctrlPr>
                              <a:rPr lang="en-US" b="1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charset="0"/>
                              </a:rPr>
                              <m:t>𝒄</m:t>
                            </m:r>
                          </m:e>
                        </m:d>
                        <m:sSup>
                          <m:sSupPr>
                            <m:ctrlPr>
                              <a:rPr lang="en-US" b="1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charset="0"/>
                                  </a:rPr>
                                  <m:t>𝒙</m:t>
                                </m:r>
                                <m:r>
                                  <a:rPr lang="en-US" b="1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charset="0"/>
                                  </a:rPr>
                                  <m:t>𝒄</m:t>
                                </m:r>
                              </m:e>
                            </m:d>
                          </m:e>
                          <m:sup>
                            <m:r>
                              <a:rPr lang="en-US" b="1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</a:rPr>
                          <m:t>𝟐</m:t>
                        </m:r>
                        <m:r>
                          <a:rPr lang="en-US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</a:rPr>
                          <m:t>!</m:t>
                        </m:r>
                      </m:den>
                    </m:f>
                    <m:r>
                      <a:rPr lang="en-US" b="1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charset="0"/>
                      </a:rPr>
                      <m:t>+</m:t>
                    </m:r>
                    <m:f>
                      <m:fPr>
                        <m:ctrlPr>
                          <a:rPr lang="en-US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charset="0"/>
                              </a:rPr>
                              <m:t>𝒇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1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charset="0"/>
                                  </a:rPr>
                                  <m:t>𝟑</m:t>
                                </m:r>
                              </m:e>
                            </m:d>
                          </m:sup>
                        </m:sSup>
                        <m:sSup>
                          <m:sSupPr>
                            <m:ctrlPr>
                              <a:rPr lang="en-US" b="1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charset="0"/>
                              </a:rPr>
                              <m:t>(</m:t>
                            </m:r>
                            <m:r>
                              <a:rPr lang="en-US" b="1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charset="0"/>
                              </a:rPr>
                              <m:t>𝒄</m:t>
                            </m:r>
                            <m:r>
                              <a:rPr lang="en-US" b="1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charset="0"/>
                              </a:rPr>
                              <m:t>)</m:t>
                            </m:r>
                            <m:d>
                              <m:dPr>
                                <m:ctrlPr>
                                  <a:rPr lang="en-US" b="1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charset="0"/>
                                  </a:rPr>
                                  <m:t>𝒙</m:t>
                                </m:r>
                                <m:r>
                                  <a:rPr lang="en-US" b="1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charset="0"/>
                                  </a:rPr>
                                  <m:t>𝒄</m:t>
                                </m:r>
                              </m:e>
                            </m:d>
                          </m:e>
                          <m:sup>
                            <m:r>
                              <a:rPr lang="en-US" b="1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n-US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</a:rPr>
                          <m:t>𝟑</m:t>
                        </m:r>
                        <m:r>
                          <a:rPr lang="en-US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</a:rPr>
                          <m:t>!</m:t>
                        </m:r>
                      </m:den>
                    </m:f>
                    <m:r>
                      <a:rPr lang="en-US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charset="0"/>
                      </a:rPr>
                      <m:t>+ …+</m:t>
                    </m:r>
                    <m:f>
                      <m:fPr>
                        <m:ctrlPr>
                          <a:rPr lang="en-US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charset="0"/>
                              </a:rPr>
                              <m:t>𝒇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1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charset="0"/>
                                  </a:rPr>
                                  <m:t>𝒏</m:t>
                                </m:r>
                              </m:e>
                            </m:d>
                          </m:sup>
                        </m:sSup>
                        <m:d>
                          <m:dPr>
                            <m:ctrlPr>
                              <a:rPr lang="en-US" b="1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charset="0"/>
                              </a:rPr>
                              <m:t>𝒄</m:t>
                            </m:r>
                          </m:e>
                        </m:d>
                        <m:sSup>
                          <m:sSupPr>
                            <m:ctrlPr>
                              <a:rPr lang="en-US" b="1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charset="0"/>
                                  </a:rPr>
                                  <m:t>𝒙</m:t>
                                </m:r>
                                <m:r>
                                  <a:rPr lang="en-US" b="1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charset="0"/>
                                  </a:rPr>
                                  <m:t>𝒄</m:t>
                                </m:r>
                              </m:e>
                            </m:d>
                          </m:e>
                          <m:sup>
                            <m:r>
                              <a:rPr lang="en-US" b="1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charset="0"/>
                              </a:rPr>
                              <m:t>𝒏</m:t>
                            </m:r>
                          </m:sup>
                        </m:sSup>
                      </m:num>
                      <m:den>
                        <m:r>
                          <a:rPr lang="en-US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</a:rPr>
                          <m:t>𝒏</m:t>
                        </m:r>
                        <m:r>
                          <a:rPr lang="en-US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</a:rPr>
                          <m:t>!</m:t>
                        </m:r>
                      </m:den>
                    </m:f>
                    <m:r>
                      <a:rPr lang="en-US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</a:rPr>
                          <m:t>𝑬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</a:rPr>
                          <m:t>𝒏</m:t>
                        </m:r>
                        <m:r>
                          <a:rPr lang="en-US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where the error term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charset="0"/>
                      </a:rPr>
                      <m:t>= </m:t>
                    </m:r>
                    <m:f>
                      <m:fPr>
                        <m:ctrlPr>
                          <a:rPr lang="en-US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charset="0"/>
                              </a:rPr>
                              <m:t>𝒇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1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charset="0"/>
                                  </a:rPr>
                                  <m:t>𝒏</m:t>
                                </m:r>
                                <m:r>
                                  <a:rPr lang="en-US" b="1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charset="0"/>
                                  </a:rPr>
                                  <m:t>+</m:t>
                                </m:r>
                                <m:r>
                                  <a:rPr lang="en-US" b="1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charset="0"/>
                                  </a:rPr>
                                  <m:t>𝟏</m:t>
                                </m:r>
                              </m:e>
                            </m:d>
                          </m:sup>
                        </m:sSup>
                        <m:sSup>
                          <m:sSupPr>
                            <m:ctrlPr>
                              <a:rPr lang="en-US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en-US" b="1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𝝃</m:t>
                                    </m:r>
                                  </m:e>
                                </m:d>
                                <m:r>
                                  <a:rPr lang="en-US" b="1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charset="0"/>
                                  </a:rPr>
                                  <m:t>(</m:t>
                                </m:r>
                                <m:r>
                                  <a:rPr lang="en-US" b="1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charset="0"/>
                                  </a:rPr>
                                  <m:t>𝒙</m:t>
                                </m:r>
                                <m:r>
                                  <a:rPr lang="en-US" b="1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b="1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charset="0"/>
                                  </a:rPr>
                                  <m:t>𝒄</m:t>
                                </m:r>
                              </m:e>
                            </m:d>
                          </m:e>
                          <m:sup>
                            <m:r>
                              <a:rPr lang="en-US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charset="0"/>
                              </a:rPr>
                              <m:t>𝒏</m:t>
                            </m:r>
                            <m:r>
                              <a:rPr lang="en-US" b="1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charset="0"/>
                              </a:rPr>
                              <m:t>+</m:t>
                            </m:r>
                            <m:r>
                              <a:rPr lang="en-US" b="1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charset="0"/>
                              </a:rPr>
                              <m:t>𝟏</m:t>
                            </m:r>
                          </m:sup>
                        </m:sSup>
                      </m:num>
                      <m:den>
                        <m:r>
                          <a:rPr lang="en-US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</a:rPr>
                          <m:t>𝒏</m:t>
                        </m:r>
                        <m:r>
                          <a:rPr lang="en-US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</a:rPr>
                          <m:t>)!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  and     c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charset="0"/>
                      </a:rPr>
                      <m:t>&lt; </m:t>
                    </m:r>
                    <m:r>
                      <a:rPr lang="en-US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𝜉</m:t>
                    </m:r>
                    <m:r>
                      <a:rPr lang="en-US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&lt;</m:t>
                    </m:r>
                    <m:r>
                      <a:rPr lang="en-US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𝑥</m:t>
                    </m:r>
                  </m:oMath>
                </a14:m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If c=0, this expansion is also known as </a:t>
                </a:r>
                <a:r>
                  <a:rPr lang="en-US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Maclaurin</a:t>
                </a: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series: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   (</a:t>
                </a:r>
                <a:r>
                  <a:rPr lang="en-US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x-c</a:t>
                </a: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)  =&gt; x,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(c)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(0) and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charset="0"/>
                      </a:rPr>
                      <m:t>𝑥</m:t>
                    </m:r>
                    <m:r>
                      <a:rPr lang="en-US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charset="0"/>
                      </a:rPr>
                      <m:t>&lt; </m:t>
                    </m:r>
                    <m:r>
                      <a:rPr lang="en-US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𝜉</m:t>
                    </m:r>
                    <m:r>
                      <a:rPr lang="en-US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&lt;</m:t>
                    </m:r>
                    <m:r>
                      <a:rPr lang="en-US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𝑥</m:t>
                    </m:r>
                    <m:r>
                      <a:rPr lang="en-US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+</m:t>
                    </m:r>
                    <m:r>
                      <a:rPr lang="en-US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h</m:t>
                    </m:r>
                  </m:oMath>
                </a14:m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8355" y="828304"/>
                <a:ext cx="11525955" cy="6029696"/>
              </a:xfrm>
              <a:blipFill rotWithShape="0">
                <a:blip r:embed="rId2"/>
                <a:stretch>
                  <a:fillRect l="-847" t="-809" r="-1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963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02178-6096-C945-BEA2-2BDCE26FC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key idea: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45E93-0D17-AE4F-9BEA-BF2648B0E3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25CE09D-700D-1F4D-B984-1C2B720E5C7B}"/>
              </a:ext>
            </a:extLst>
          </p:cNvPr>
          <p:cNvGrpSpPr/>
          <p:nvPr/>
        </p:nvGrpSpPr>
        <p:grpSpPr>
          <a:xfrm>
            <a:off x="4117680" y="2764624"/>
            <a:ext cx="658440" cy="231840"/>
            <a:chOff x="4117680" y="2764624"/>
            <a:chExt cx="658440" cy="23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3E8ECBC-F8B0-5848-A9F4-B70C5E82D764}"/>
                    </a:ext>
                  </a:extLst>
                </p14:cNvPr>
                <p14:cNvContentPartPr/>
                <p14:nvPr/>
              </p14:nvContentPartPr>
              <p14:xfrm>
                <a:off x="4585320" y="2956864"/>
                <a:ext cx="190800" cy="396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3E8ECBC-F8B0-5848-A9F4-B70C5E82D76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577760" y="2949304"/>
                  <a:ext cx="2059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0B6C145-D6C7-AF4D-83EC-2C038B79E382}"/>
                    </a:ext>
                  </a:extLst>
                </p14:cNvPr>
                <p14:cNvContentPartPr/>
                <p14:nvPr/>
              </p14:nvContentPartPr>
              <p14:xfrm>
                <a:off x="4117680" y="2764624"/>
                <a:ext cx="259560" cy="1440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0B6C145-D6C7-AF4D-83EC-2C038B79E38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110120" y="2757064"/>
                  <a:ext cx="274680" cy="15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D3A822E-F667-AA48-863C-984B8DA41650}"/>
              </a:ext>
            </a:extLst>
          </p:cNvPr>
          <p:cNvGrpSpPr/>
          <p:nvPr/>
        </p:nvGrpSpPr>
        <p:grpSpPr>
          <a:xfrm>
            <a:off x="6312960" y="2246944"/>
            <a:ext cx="4377960" cy="3530520"/>
            <a:chOff x="6312960" y="2246944"/>
            <a:chExt cx="4377960" cy="353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3598A70-ADDF-BE44-8B65-823E030FDD74}"/>
                    </a:ext>
                  </a:extLst>
                </p14:cNvPr>
                <p14:cNvContentPartPr/>
                <p14:nvPr/>
              </p14:nvContentPartPr>
              <p14:xfrm>
                <a:off x="6791040" y="2682904"/>
                <a:ext cx="3853440" cy="28591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3598A70-ADDF-BE44-8B65-823E030FDD7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783480" y="2675344"/>
                  <a:ext cx="3868560" cy="28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A328254-0574-E449-9379-34F047723DEE}"/>
                    </a:ext>
                  </a:extLst>
                </p14:cNvPr>
                <p14:cNvContentPartPr/>
                <p14:nvPr/>
              </p14:nvContentPartPr>
              <p14:xfrm>
                <a:off x="10454760" y="5612584"/>
                <a:ext cx="236160" cy="1404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A328254-0574-E449-9379-34F047723DE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447200" y="5605024"/>
                  <a:ext cx="2512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3E28937-3FE1-6249-A54E-3547AFCDDA17}"/>
                    </a:ext>
                  </a:extLst>
                </p14:cNvPr>
                <p14:cNvContentPartPr/>
                <p14:nvPr/>
              </p14:nvContentPartPr>
              <p14:xfrm>
                <a:off x="10525320" y="5632024"/>
                <a:ext cx="133560" cy="1454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3E28937-3FE1-6249-A54E-3547AFCDDA1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517760" y="5624464"/>
                  <a:ext cx="1486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B2C89DA-91A2-BA4A-9939-C6AD59A8330A}"/>
                    </a:ext>
                  </a:extLst>
                </p14:cNvPr>
                <p14:cNvContentPartPr/>
                <p14:nvPr/>
              </p14:nvContentPartPr>
              <p14:xfrm>
                <a:off x="6413400" y="2276464"/>
                <a:ext cx="123840" cy="3344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B2C89DA-91A2-BA4A-9939-C6AD59A8330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405840" y="2268904"/>
                  <a:ext cx="13896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65EAD4C-00B0-0743-AEF5-E7726698444B}"/>
                    </a:ext>
                  </a:extLst>
                </p14:cNvPr>
                <p14:cNvContentPartPr/>
                <p14:nvPr/>
              </p14:nvContentPartPr>
              <p14:xfrm>
                <a:off x="6312960" y="2421904"/>
                <a:ext cx="235440" cy="144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65EAD4C-00B0-0743-AEF5-E7726698444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305400" y="2414344"/>
                  <a:ext cx="2505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0B74A82-E6F6-334F-A367-2AD6BF34C929}"/>
                    </a:ext>
                  </a:extLst>
                </p14:cNvPr>
                <p14:cNvContentPartPr/>
                <p14:nvPr/>
              </p14:nvContentPartPr>
              <p14:xfrm>
                <a:off x="6703920" y="2305264"/>
                <a:ext cx="82800" cy="1612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0B74A82-E6F6-334F-A367-2AD6BF34C92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696360" y="2297704"/>
                  <a:ext cx="979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F898BAD-1FCF-A343-A9EC-1EE92E06CBA3}"/>
                    </a:ext>
                  </a:extLst>
                </p14:cNvPr>
                <p14:cNvContentPartPr/>
                <p14:nvPr/>
              </p14:nvContentPartPr>
              <p14:xfrm>
                <a:off x="6807600" y="2363584"/>
                <a:ext cx="99360" cy="1378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F898BAD-1FCF-A343-A9EC-1EE92E06CBA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800040" y="2356024"/>
                  <a:ext cx="1144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59879B5-B39F-6148-BE7B-493D537E7EE8}"/>
                    </a:ext>
                  </a:extLst>
                </p14:cNvPr>
                <p14:cNvContentPartPr/>
                <p14:nvPr/>
              </p14:nvContentPartPr>
              <p14:xfrm>
                <a:off x="6741000" y="2353864"/>
                <a:ext cx="163800" cy="1227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59879B5-B39F-6148-BE7B-493D537E7EE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733440" y="2346304"/>
                  <a:ext cx="1789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04F33FD-349D-E848-BE8F-9E1A25CBF64A}"/>
                    </a:ext>
                  </a:extLst>
                </p14:cNvPr>
                <p14:cNvContentPartPr/>
                <p14:nvPr/>
              </p14:nvContentPartPr>
              <p14:xfrm>
                <a:off x="6917400" y="2246944"/>
                <a:ext cx="122040" cy="3546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04F33FD-349D-E848-BE8F-9E1A25CBF64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909840" y="2239384"/>
                  <a:ext cx="137160" cy="36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350D391-CDFB-524C-821A-33E338F59E50}"/>
              </a:ext>
            </a:extLst>
          </p:cNvPr>
          <p:cNvGrpSpPr/>
          <p:nvPr/>
        </p:nvGrpSpPr>
        <p:grpSpPr>
          <a:xfrm>
            <a:off x="7217640" y="3009424"/>
            <a:ext cx="3320640" cy="1341720"/>
            <a:chOff x="7217640" y="3009424"/>
            <a:chExt cx="3320640" cy="134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7E1D781-D396-344D-81CD-C769509F9B49}"/>
                    </a:ext>
                  </a:extLst>
                </p14:cNvPr>
                <p14:cNvContentPartPr/>
                <p14:nvPr/>
              </p14:nvContentPartPr>
              <p14:xfrm>
                <a:off x="7217640" y="3009424"/>
                <a:ext cx="3320640" cy="13417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7E1D781-D396-344D-81CD-C769509F9B4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210080" y="3001864"/>
                  <a:ext cx="3335760" cy="135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767C181-71BE-5B43-BC98-08D9560EE9E9}"/>
                    </a:ext>
                  </a:extLst>
                </p14:cNvPr>
                <p14:cNvContentPartPr/>
                <p14:nvPr/>
              </p14:nvContentPartPr>
              <p14:xfrm>
                <a:off x="8618040" y="4291744"/>
                <a:ext cx="66600" cy="522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767C181-71BE-5B43-BC98-08D9560EE9E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610840" y="4284184"/>
                  <a:ext cx="81720" cy="6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06FEFF7-C221-D34C-99FB-F6B2CFFDB23A}"/>
              </a:ext>
            </a:extLst>
          </p:cNvPr>
          <p:cNvGrpSpPr/>
          <p:nvPr/>
        </p:nvGrpSpPr>
        <p:grpSpPr>
          <a:xfrm>
            <a:off x="8543520" y="5161144"/>
            <a:ext cx="222840" cy="331920"/>
            <a:chOff x="8543520" y="5161144"/>
            <a:chExt cx="222840" cy="33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46B69F4-8660-FA49-9334-0AB02E6A547E}"/>
                    </a:ext>
                  </a:extLst>
                </p14:cNvPr>
                <p14:cNvContentPartPr/>
                <p14:nvPr/>
              </p14:nvContentPartPr>
              <p14:xfrm>
                <a:off x="8606160" y="5161144"/>
                <a:ext cx="45360" cy="496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46B69F4-8660-FA49-9334-0AB02E6A547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598600" y="5153584"/>
                  <a:ext cx="604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49B4764-5640-4448-AE1D-EAD25C33BC21}"/>
                    </a:ext>
                  </a:extLst>
                </p14:cNvPr>
                <p14:cNvContentPartPr/>
                <p14:nvPr/>
              </p14:nvContentPartPr>
              <p14:xfrm>
                <a:off x="8543520" y="5349064"/>
                <a:ext cx="222840" cy="1440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49B4764-5640-4448-AE1D-EAD25C33BC2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535960" y="5341864"/>
                  <a:ext cx="237960" cy="15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0A17DFF-AE11-6B44-99D7-AC150D20DEE0}"/>
              </a:ext>
            </a:extLst>
          </p:cNvPr>
          <p:cNvGrpSpPr/>
          <p:nvPr/>
        </p:nvGrpSpPr>
        <p:grpSpPr>
          <a:xfrm>
            <a:off x="10612800" y="2689024"/>
            <a:ext cx="613080" cy="437760"/>
            <a:chOff x="10612800" y="2689024"/>
            <a:chExt cx="613080" cy="43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634E162-BF4B-BA49-ADCD-97EDC7667C0C}"/>
                    </a:ext>
                  </a:extLst>
                </p14:cNvPr>
                <p14:cNvContentPartPr/>
                <p14:nvPr/>
              </p14:nvContentPartPr>
              <p14:xfrm>
                <a:off x="10620000" y="2689024"/>
                <a:ext cx="119520" cy="359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634E162-BF4B-BA49-ADCD-97EDC7667C0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612440" y="2681464"/>
                  <a:ext cx="13464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51A8E99-95DC-ED45-BACD-56768B71D304}"/>
                    </a:ext>
                  </a:extLst>
                </p14:cNvPr>
                <p14:cNvContentPartPr/>
                <p14:nvPr/>
              </p14:nvContentPartPr>
              <p14:xfrm>
                <a:off x="10612800" y="2859664"/>
                <a:ext cx="177120" cy="244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51A8E99-95DC-ED45-BACD-56768B71D30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605240" y="2852104"/>
                  <a:ext cx="1918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6E8A66C-A6CA-9944-8335-96E310C039D1}"/>
                    </a:ext>
                  </a:extLst>
                </p14:cNvPr>
                <p14:cNvContentPartPr/>
                <p14:nvPr/>
              </p14:nvContentPartPr>
              <p14:xfrm>
                <a:off x="10747800" y="2791624"/>
                <a:ext cx="168840" cy="1720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6E8A66C-A6CA-9944-8335-96E310C039D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740240" y="2784064"/>
                  <a:ext cx="1839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1A3D66D-AB62-984F-873B-D32F210CEBBD}"/>
                    </a:ext>
                  </a:extLst>
                </p14:cNvPr>
                <p14:cNvContentPartPr/>
                <p14:nvPr/>
              </p14:nvContentPartPr>
              <p14:xfrm>
                <a:off x="10917000" y="2859664"/>
                <a:ext cx="153360" cy="1292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1A3D66D-AB62-984F-873B-D32F210CEBB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909440" y="2852104"/>
                  <a:ext cx="1684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494D483-4DA8-9240-B816-BBBA9BF8D7BD}"/>
                    </a:ext>
                  </a:extLst>
                </p14:cNvPr>
                <p14:cNvContentPartPr/>
                <p14:nvPr/>
              </p14:nvContentPartPr>
              <p14:xfrm>
                <a:off x="10884960" y="2840224"/>
                <a:ext cx="110520" cy="1699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494D483-4DA8-9240-B816-BBBA9BF8D7B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877400" y="2832664"/>
                  <a:ext cx="1256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8196579-12FD-8A4F-A889-B38E7FAB753C}"/>
                    </a:ext>
                  </a:extLst>
                </p14:cNvPr>
                <p14:cNvContentPartPr/>
                <p14:nvPr/>
              </p14:nvContentPartPr>
              <p14:xfrm>
                <a:off x="11079720" y="2781904"/>
                <a:ext cx="146160" cy="3448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8196579-12FD-8A4F-A889-B38E7FAB753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1072160" y="2774344"/>
                  <a:ext cx="161280" cy="360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88E1141-CF81-864E-AB45-AEB8F4E4AB0E}"/>
                  </a:ext>
                </a:extLst>
              </p14:cNvPr>
              <p14:cNvContentPartPr/>
              <p14:nvPr/>
            </p14:nvContentPartPr>
            <p14:xfrm>
              <a:off x="6134760" y="4086544"/>
              <a:ext cx="160920" cy="3301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88E1141-CF81-864E-AB45-AEB8F4E4AB0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127560" y="4078984"/>
                <a:ext cx="176040" cy="34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07F89103-0590-3C46-90BF-069A37060AFE}"/>
                  </a:ext>
                </a:extLst>
              </p14:cNvPr>
              <p14:cNvContentPartPr/>
              <p14:nvPr/>
            </p14:nvContentPartPr>
            <p14:xfrm>
              <a:off x="6021360" y="4240984"/>
              <a:ext cx="251280" cy="496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07F89103-0590-3C46-90BF-069A37060AFE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013800" y="4233424"/>
                <a:ext cx="26640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B7DFB17-32C1-7341-AD1C-F9A738D729D2}"/>
                  </a:ext>
                </a:extLst>
              </p14:cNvPr>
              <p14:cNvContentPartPr/>
              <p14:nvPr/>
            </p14:nvContentPartPr>
            <p14:xfrm>
              <a:off x="6325200" y="4163224"/>
              <a:ext cx="119880" cy="2106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B7DFB17-32C1-7341-AD1C-F9A738D729D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317640" y="4155664"/>
                <a:ext cx="13500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BC26BDDA-CEC4-7249-8177-DED8D1FDAF3B}"/>
                  </a:ext>
                </a:extLst>
              </p14:cNvPr>
              <p14:cNvContentPartPr/>
              <p14:nvPr/>
            </p14:nvContentPartPr>
            <p14:xfrm>
              <a:off x="6481080" y="4240984"/>
              <a:ext cx="115560" cy="1072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BC26BDDA-CEC4-7249-8177-DED8D1FDAF3B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473520" y="4233424"/>
                <a:ext cx="13068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C69B5AD9-4F8A-7143-942D-8843271633D1}"/>
                  </a:ext>
                </a:extLst>
              </p14:cNvPr>
              <p14:cNvContentPartPr/>
              <p14:nvPr/>
            </p14:nvContentPartPr>
            <p14:xfrm>
              <a:off x="6526080" y="4104904"/>
              <a:ext cx="167400" cy="3405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C69B5AD9-4F8A-7143-942D-8843271633D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518880" y="4097344"/>
                <a:ext cx="182520" cy="35568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28F21388-A0E5-7746-9495-34D57F3F77A6}"/>
              </a:ext>
            </a:extLst>
          </p:cNvPr>
          <p:cNvGrpSpPr/>
          <p:nvPr/>
        </p:nvGrpSpPr>
        <p:grpSpPr>
          <a:xfrm>
            <a:off x="6799320" y="4075744"/>
            <a:ext cx="5293080" cy="560160"/>
            <a:chOff x="6799320" y="4075744"/>
            <a:chExt cx="5293080" cy="56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CCB5FE2-B258-7A44-933D-B58C3A45A7FE}"/>
                    </a:ext>
                  </a:extLst>
                </p14:cNvPr>
                <p14:cNvContentPartPr/>
                <p14:nvPr/>
              </p14:nvContentPartPr>
              <p14:xfrm>
                <a:off x="6799320" y="4267984"/>
                <a:ext cx="240840" cy="396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CCB5FE2-B258-7A44-933D-B58C3A45A7F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791760" y="4260424"/>
                  <a:ext cx="2559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2A5C128-5200-9B4A-AF6E-55E3BCC83DFB}"/>
                    </a:ext>
                  </a:extLst>
                </p14:cNvPr>
                <p14:cNvContentPartPr/>
                <p14:nvPr/>
              </p14:nvContentPartPr>
              <p14:xfrm>
                <a:off x="6984360" y="4318744"/>
                <a:ext cx="1407960" cy="1112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2A5C128-5200-9B4A-AF6E-55E3BCC83DF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976800" y="4311544"/>
                  <a:ext cx="14230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C899264-F95E-C340-AD1E-DC6900E6DD0E}"/>
                    </a:ext>
                  </a:extLst>
                </p14:cNvPr>
                <p14:cNvContentPartPr/>
                <p14:nvPr/>
              </p14:nvContentPartPr>
              <p14:xfrm>
                <a:off x="8443440" y="4426024"/>
                <a:ext cx="67680" cy="14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C899264-F95E-C340-AD1E-DC6900E6DD0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435880" y="4418464"/>
                  <a:ext cx="8280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F1707A4-59B9-F24F-8652-2DC56C88DBBD}"/>
                    </a:ext>
                  </a:extLst>
                </p14:cNvPr>
                <p14:cNvContentPartPr/>
                <p14:nvPr/>
              </p14:nvContentPartPr>
              <p14:xfrm>
                <a:off x="8569800" y="4396504"/>
                <a:ext cx="75600" cy="147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F1707A4-59B9-F24F-8652-2DC56C88DBB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562240" y="4388944"/>
                  <a:ext cx="907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87E49BB-187D-6F47-AA70-CFF86B45D934}"/>
                    </a:ext>
                  </a:extLst>
                </p14:cNvPr>
                <p14:cNvContentPartPr/>
                <p14:nvPr/>
              </p14:nvContentPartPr>
              <p14:xfrm>
                <a:off x="8575200" y="4357984"/>
                <a:ext cx="80640" cy="702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87E49BB-187D-6F47-AA70-CFF86B45D93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567640" y="4350424"/>
                  <a:ext cx="957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8241F9D-5134-D948-B6EE-B556058C87C0}"/>
                    </a:ext>
                  </a:extLst>
                </p14:cNvPr>
                <p14:cNvContentPartPr/>
                <p14:nvPr/>
              </p14:nvContentPartPr>
              <p14:xfrm>
                <a:off x="8589240" y="4396864"/>
                <a:ext cx="1277280" cy="1785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8241F9D-5134-D948-B6EE-B556058C87C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581680" y="4389304"/>
                  <a:ext cx="12924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CDAD640-DFA2-AE46-8E13-334C3E95A3E6}"/>
                    </a:ext>
                  </a:extLst>
                </p14:cNvPr>
                <p14:cNvContentPartPr/>
                <p14:nvPr/>
              </p14:nvContentPartPr>
              <p14:xfrm>
                <a:off x="9931680" y="4571824"/>
                <a:ext cx="46800" cy="7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CDAD640-DFA2-AE46-8E13-334C3E95A3E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924120" y="4564264"/>
                  <a:ext cx="6192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7A07C24-2B4A-1240-88ED-B34DB6A8BEB5}"/>
                    </a:ext>
                  </a:extLst>
                </p14:cNvPr>
                <p14:cNvContentPartPr/>
                <p14:nvPr/>
              </p14:nvContentPartPr>
              <p14:xfrm>
                <a:off x="10033920" y="4571824"/>
                <a:ext cx="14760" cy="165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7A07C24-2B4A-1240-88ED-B34DB6A8BEB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026360" y="4564264"/>
                  <a:ext cx="298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C9A3525-E2DF-5F49-8107-6DA045B78699}"/>
                    </a:ext>
                  </a:extLst>
                </p14:cNvPr>
                <p14:cNvContentPartPr/>
                <p14:nvPr/>
              </p14:nvContentPartPr>
              <p14:xfrm>
                <a:off x="8172000" y="4455184"/>
                <a:ext cx="67680" cy="64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C9A3525-E2DF-5F49-8107-6DA045B7869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164440" y="4447624"/>
                  <a:ext cx="824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2DB805D-B7B6-A04C-951E-5BAB9D820B06}"/>
                    </a:ext>
                  </a:extLst>
                </p14:cNvPr>
                <p14:cNvContentPartPr/>
                <p14:nvPr/>
              </p14:nvContentPartPr>
              <p14:xfrm>
                <a:off x="8123040" y="4110664"/>
                <a:ext cx="1758960" cy="3740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2DB805D-B7B6-A04C-951E-5BAB9D820B0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115480" y="4103104"/>
                  <a:ext cx="177408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4306F0D-4F24-7F45-A419-1E28072AAE14}"/>
                    </a:ext>
                  </a:extLst>
                </p14:cNvPr>
                <p14:cNvContentPartPr/>
                <p14:nvPr/>
              </p14:nvContentPartPr>
              <p14:xfrm>
                <a:off x="10028520" y="4123624"/>
                <a:ext cx="137160" cy="2941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4306F0D-4F24-7F45-A419-1E28072AAE1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020960" y="4116064"/>
                  <a:ext cx="15228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629A972-99E5-D240-A278-919AFEED867E}"/>
                    </a:ext>
                  </a:extLst>
                </p14:cNvPr>
                <p14:cNvContentPartPr/>
                <p14:nvPr/>
              </p14:nvContentPartPr>
              <p14:xfrm>
                <a:off x="9960840" y="4285624"/>
                <a:ext cx="203400" cy="198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629A972-99E5-D240-A278-919AFEED867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953280" y="4278064"/>
                  <a:ext cx="2185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2F66ABF-B9C3-6547-BEAA-E720BC0DE169}"/>
                    </a:ext>
                  </a:extLst>
                </p14:cNvPr>
                <p14:cNvContentPartPr/>
                <p14:nvPr/>
              </p14:nvContentPartPr>
              <p14:xfrm>
                <a:off x="10214280" y="4192384"/>
                <a:ext cx="106920" cy="2030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2F66ABF-B9C3-6547-BEAA-E720BC0DE16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206720" y="4184824"/>
                  <a:ext cx="1220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C007B8D-9397-5A4F-AF5A-A377CE60EC14}"/>
                    </a:ext>
                  </a:extLst>
                </p14:cNvPr>
                <p14:cNvContentPartPr/>
                <p14:nvPr/>
              </p14:nvContentPartPr>
              <p14:xfrm>
                <a:off x="10357920" y="4255384"/>
                <a:ext cx="121320" cy="1375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C007B8D-9397-5A4F-AF5A-A377CE60EC1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350360" y="4247824"/>
                  <a:ext cx="1364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CCBE014-EF2F-9742-9A63-83F43FADD8B7}"/>
                    </a:ext>
                  </a:extLst>
                </p14:cNvPr>
                <p14:cNvContentPartPr/>
                <p14:nvPr/>
              </p14:nvContentPartPr>
              <p14:xfrm>
                <a:off x="10557360" y="4172944"/>
                <a:ext cx="86760" cy="3135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CCBE014-EF2F-9742-9A63-83F43FADD8B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550160" y="4165384"/>
                  <a:ext cx="10188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5529A9C-E42A-2E40-9E1E-F9B294D81C97}"/>
                    </a:ext>
                  </a:extLst>
                </p14:cNvPr>
                <p14:cNvContentPartPr/>
                <p14:nvPr/>
              </p14:nvContentPartPr>
              <p14:xfrm>
                <a:off x="10778040" y="4357984"/>
                <a:ext cx="142560" cy="183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5529A9C-E42A-2E40-9E1E-F9B294D81C9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770480" y="4350424"/>
                  <a:ext cx="1576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1F59BB3-2A13-3A40-A6D4-3E6E0FE0E4D5}"/>
                    </a:ext>
                  </a:extLst>
                </p14:cNvPr>
                <p14:cNvContentPartPr/>
                <p14:nvPr/>
              </p14:nvContentPartPr>
              <p14:xfrm>
                <a:off x="10859400" y="4316224"/>
                <a:ext cx="16200" cy="1357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1F59BB3-2A13-3A40-A6D4-3E6E0FE0E4D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851840" y="4308664"/>
                  <a:ext cx="313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9450334-CF87-8F46-8B85-99BAA46EE2B7}"/>
                    </a:ext>
                  </a:extLst>
                </p14:cNvPr>
                <p14:cNvContentPartPr/>
                <p14:nvPr/>
              </p14:nvContentPartPr>
              <p14:xfrm>
                <a:off x="10978920" y="4219744"/>
                <a:ext cx="169200" cy="2764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9450334-CF87-8F46-8B85-99BAA46EE2B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971360" y="4212184"/>
                  <a:ext cx="18432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F3BBFC9-A429-FE49-B04F-CCF05A977AA1}"/>
                    </a:ext>
                  </a:extLst>
                </p14:cNvPr>
                <p14:cNvContentPartPr/>
                <p14:nvPr/>
              </p14:nvContentPartPr>
              <p14:xfrm>
                <a:off x="10943280" y="4377424"/>
                <a:ext cx="171000" cy="187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F3BBFC9-A429-FE49-B04F-CCF05A977AA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936080" y="4369864"/>
                  <a:ext cx="1857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64E8EAC-EFB7-CD47-AD8E-77C817DEEC8C}"/>
                    </a:ext>
                  </a:extLst>
                </p14:cNvPr>
                <p14:cNvContentPartPr/>
                <p14:nvPr/>
              </p14:nvContentPartPr>
              <p14:xfrm>
                <a:off x="11183400" y="4075744"/>
                <a:ext cx="100800" cy="1195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64E8EAC-EFB7-CD47-AD8E-77C817DEEC8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175840" y="4068184"/>
                  <a:ext cx="1159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0F71045-9446-6644-AF83-B7BE3B6310FE}"/>
                    </a:ext>
                  </a:extLst>
                </p14:cNvPr>
                <p14:cNvContentPartPr/>
                <p14:nvPr/>
              </p14:nvContentPartPr>
              <p14:xfrm>
                <a:off x="11161800" y="4299304"/>
                <a:ext cx="103320" cy="1807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0F71045-9446-6644-AF83-B7BE3B6310F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154240" y="4291744"/>
                  <a:ext cx="1180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33F05A5-1262-704C-9F77-5FC98A7F6917}"/>
                    </a:ext>
                  </a:extLst>
                </p14:cNvPr>
                <p14:cNvContentPartPr/>
                <p14:nvPr/>
              </p14:nvContentPartPr>
              <p14:xfrm>
                <a:off x="11231280" y="4356544"/>
                <a:ext cx="140040" cy="986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33F05A5-1262-704C-9F77-5FC98A7F691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223720" y="4348984"/>
                  <a:ext cx="1548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F40157D-F398-7346-8007-2986F2AEA6E3}"/>
                    </a:ext>
                  </a:extLst>
                </p14:cNvPr>
                <p14:cNvContentPartPr/>
                <p14:nvPr/>
              </p14:nvContentPartPr>
              <p14:xfrm>
                <a:off x="11383920" y="4260424"/>
                <a:ext cx="66600" cy="2721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F40157D-F398-7346-8007-2986F2AEA6E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376360" y="4252864"/>
                  <a:ext cx="8172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F2E6AC9-EF00-CF45-B6EA-EBB162574E1A}"/>
                    </a:ext>
                  </a:extLst>
                </p14:cNvPr>
                <p14:cNvContentPartPr/>
                <p14:nvPr/>
              </p14:nvContentPartPr>
              <p14:xfrm>
                <a:off x="11468160" y="4309024"/>
                <a:ext cx="146880" cy="2127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F2E6AC9-EF00-CF45-B6EA-EBB162574E1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460600" y="4301464"/>
                  <a:ext cx="1620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8631CD0-7A8E-5949-8A8A-55069C5A9627}"/>
                    </a:ext>
                  </a:extLst>
                </p14:cNvPr>
                <p14:cNvContentPartPr/>
                <p14:nvPr/>
              </p14:nvContentPartPr>
              <p14:xfrm>
                <a:off x="11524320" y="4396864"/>
                <a:ext cx="139320" cy="1015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8631CD0-7A8E-5949-8A8A-55069C5A962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1517120" y="4389304"/>
                  <a:ext cx="1544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BE9804A-E39B-324C-A83A-7187479F242F}"/>
                    </a:ext>
                  </a:extLst>
                </p14:cNvPr>
                <p14:cNvContentPartPr/>
                <p14:nvPr/>
              </p14:nvContentPartPr>
              <p14:xfrm>
                <a:off x="11556360" y="4396864"/>
                <a:ext cx="10800" cy="61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BE9804A-E39B-324C-A83A-7187479F242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1548800" y="4389304"/>
                  <a:ext cx="259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43D457A-242E-F64C-96B7-53595631BFA1}"/>
                    </a:ext>
                  </a:extLst>
                </p14:cNvPr>
                <p14:cNvContentPartPr/>
                <p14:nvPr/>
              </p14:nvContentPartPr>
              <p14:xfrm>
                <a:off x="11575800" y="4406584"/>
                <a:ext cx="84240" cy="1036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43D457A-242E-F64C-96B7-53595631BFA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1568240" y="4399024"/>
                  <a:ext cx="993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D5C52A05-A44B-294F-AFDC-D0E7038BD4B7}"/>
                    </a:ext>
                  </a:extLst>
                </p14:cNvPr>
                <p14:cNvContentPartPr/>
                <p14:nvPr/>
              </p14:nvContentPartPr>
              <p14:xfrm>
                <a:off x="11750760" y="4455184"/>
                <a:ext cx="118800" cy="270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D5C52A05-A44B-294F-AFDC-D0E7038BD4B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1743200" y="4447624"/>
                  <a:ext cx="1339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FE79E39-8690-904D-BED2-0D422D8D85D3}"/>
                    </a:ext>
                  </a:extLst>
                </p14:cNvPr>
                <p14:cNvContentPartPr/>
                <p14:nvPr/>
              </p14:nvContentPartPr>
              <p14:xfrm>
                <a:off x="11899440" y="4445464"/>
                <a:ext cx="113760" cy="1393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FE79E39-8690-904D-BED2-0D422D8D85D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1891880" y="4437904"/>
                  <a:ext cx="1288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2D63617-6A85-FA4A-9D31-AEB2AF9F0650}"/>
                    </a:ext>
                  </a:extLst>
                </p14:cNvPr>
                <p14:cNvContentPartPr/>
                <p14:nvPr/>
              </p14:nvContentPartPr>
              <p14:xfrm>
                <a:off x="11980440" y="4377424"/>
                <a:ext cx="111960" cy="2584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2D63617-6A85-FA4A-9D31-AEB2AF9F065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1972880" y="4369864"/>
                  <a:ext cx="126720" cy="273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70AC4497-162A-1A40-9E6B-FD9159A48319}"/>
                  </a:ext>
                </a:extLst>
              </p14:cNvPr>
              <p14:cNvContentPartPr/>
              <p14:nvPr/>
            </p14:nvContentPartPr>
            <p14:xfrm>
              <a:off x="8634240" y="5132344"/>
              <a:ext cx="135720" cy="15732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70AC4497-162A-1A40-9E6B-FD9159A48319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8626680" y="5124784"/>
                <a:ext cx="150840" cy="17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oup 82">
            <a:extLst>
              <a:ext uri="{FF2B5EF4-FFF2-40B4-BE49-F238E27FC236}">
                <a16:creationId xmlns:a16="http://schemas.microsoft.com/office/drawing/2014/main" id="{D6DAED24-2AEA-B74D-B272-8A6EA16B9FA9}"/>
              </a:ext>
            </a:extLst>
          </p:cNvPr>
          <p:cNvGrpSpPr/>
          <p:nvPr/>
        </p:nvGrpSpPr>
        <p:grpSpPr>
          <a:xfrm>
            <a:off x="9178200" y="4229104"/>
            <a:ext cx="295560" cy="1253160"/>
            <a:chOff x="9178200" y="4229104"/>
            <a:chExt cx="295560" cy="125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1EFF530-E211-3B41-AF5E-A2DBB02BB748}"/>
                    </a:ext>
                  </a:extLst>
                </p14:cNvPr>
                <p14:cNvContentPartPr/>
                <p14:nvPr/>
              </p14:nvContentPartPr>
              <p14:xfrm>
                <a:off x="9434880" y="4229104"/>
                <a:ext cx="38880" cy="367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1EFF530-E211-3B41-AF5E-A2DBB02BB74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427320" y="4221544"/>
                  <a:ext cx="540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7BA20CE-0630-1C4D-8FA5-C19F2AD633F4}"/>
                    </a:ext>
                  </a:extLst>
                </p14:cNvPr>
                <p14:cNvContentPartPr/>
                <p14:nvPr/>
              </p14:nvContentPartPr>
              <p14:xfrm>
                <a:off x="9308880" y="4231264"/>
                <a:ext cx="136800" cy="9954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7BA20CE-0630-1C4D-8FA5-C19F2AD633F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301320" y="4223704"/>
                  <a:ext cx="151920" cy="10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D0823AB9-ED73-094F-BFC2-9157BE3695C3}"/>
                    </a:ext>
                  </a:extLst>
                </p14:cNvPr>
                <p14:cNvContentPartPr/>
                <p14:nvPr/>
              </p14:nvContentPartPr>
              <p14:xfrm>
                <a:off x="9249120" y="5389024"/>
                <a:ext cx="118800" cy="712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D0823AB9-ED73-094F-BFC2-9157BE3695C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241560" y="5381464"/>
                  <a:ext cx="1339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8D92804-978C-534E-81FD-D3FCD69CDC32}"/>
                    </a:ext>
                  </a:extLst>
                </p14:cNvPr>
                <p14:cNvContentPartPr/>
                <p14:nvPr/>
              </p14:nvContentPartPr>
              <p14:xfrm>
                <a:off x="9280080" y="5379304"/>
                <a:ext cx="65160" cy="1029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8D92804-978C-534E-81FD-D3FCD69CDC3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272520" y="5371744"/>
                  <a:ext cx="802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E46BA08-8047-EA41-994D-25CD4041DF81}"/>
                    </a:ext>
                  </a:extLst>
                </p14:cNvPr>
                <p14:cNvContentPartPr/>
                <p14:nvPr/>
              </p14:nvContentPartPr>
              <p14:xfrm>
                <a:off x="9303480" y="5218384"/>
                <a:ext cx="93240" cy="540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E46BA08-8047-EA41-994D-25CD4041DF8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295920" y="5210824"/>
                  <a:ext cx="1083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871F4F7C-93D0-CD40-BA50-5042C0096B23}"/>
                    </a:ext>
                  </a:extLst>
                </p14:cNvPr>
                <p14:cNvContentPartPr/>
                <p14:nvPr/>
              </p14:nvContentPartPr>
              <p14:xfrm>
                <a:off x="9178200" y="5145664"/>
                <a:ext cx="136440" cy="2080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871F4F7C-93D0-CD40-BA50-5042C0096B2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170640" y="5138104"/>
                  <a:ext cx="151560" cy="22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D5DB77DB-6754-0746-B413-0DFCF5EC2CCA}"/>
                  </a:ext>
                </a:extLst>
              </p14:cNvPr>
              <p14:cNvContentPartPr/>
              <p14:nvPr/>
            </p14:nvContentPartPr>
            <p14:xfrm>
              <a:off x="8648280" y="3279784"/>
              <a:ext cx="1540080" cy="105084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D5DB77DB-6754-0746-B413-0DFCF5EC2CCA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8633160" y="3264304"/>
                <a:ext cx="1570680" cy="108108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8D748515-6D8D-5146-91FB-0F6EC407F97C}"/>
              </a:ext>
            </a:extLst>
          </p:cNvPr>
          <p:cNvGrpSpPr/>
          <p:nvPr/>
        </p:nvGrpSpPr>
        <p:grpSpPr>
          <a:xfrm>
            <a:off x="8881200" y="3093304"/>
            <a:ext cx="887400" cy="331200"/>
            <a:chOff x="8881200" y="3093304"/>
            <a:chExt cx="887400" cy="33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D1EB1020-06E3-604E-927C-94ABA60C91A7}"/>
                    </a:ext>
                  </a:extLst>
                </p14:cNvPr>
                <p14:cNvContentPartPr/>
                <p14:nvPr/>
              </p14:nvContentPartPr>
              <p14:xfrm>
                <a:off x="8881200" y="3093304"/>
                <a:ext cx="781560" cy="2937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D1EB1020-06E3-604E-927C-94ABA60C91A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865720" y="3077824"/>
                  <a:ext cx="81216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8D934F8-9E87-A047-95CF-7CD517DFBAC2}"/>
                    </a:ext>
                  </a:extLst>
                </p14:cNvPr>
                <p14:cNvContentPartPr/>
                <p14:nvPr/>
              </p14:nvContentPartPr>
              <p14:xfrm>
                <a:off x="9565920" y="3286264"/>
                <a:ext cx="202680" cy="1382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A8D934F8-9E87-A047-95CF-7CD517DFBAC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550800" y="3271144"/>
                  <a:ext cx="233280" cy="168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3A88E18B-D81E-DB49-B5EB-1043B4AF9A58}"/>
                  </a:ext>
                </a:extLst>
              </p14:cNvPr>
              <p14:cNvContentPartPr/>
              <p14:nvPr/>
            </p14:nvContentPartPr>
            <p14:xfrm>
              <a:off x="12140280" y="2421904"/>
              <a:ext cx="56520" cy="33588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3A88E18B-D81E-DB49-B5EB-1043B4AF9A58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12125160" y="2406784"/>
                <a:ext cx="87120" cy="366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3" name="Group 152">
            <a:extLst>
              <a:ext uri="{FF2B5EF4-FFF2-40B4-BE49-F238E27FC236}">
                <a16:creationId xmlns:a16="http://schemas.microsoft.com/office/drawing/2014/main" id="{01A18918-1C7E-1248-B1FC-616CC2170034}"/>
              </a:ext>
            </a:extLst>
          </p:cNvPr>
          <p:cNvGrpSpPr/>
          <p:nvPr/>
        </p:nvGrpSpPr>
        <p:grpSpPr>
          <a:xfrm>
            <a:off x="7169040" y="2246584"/>
            <a:ext cx="5006160" cy="630360"/>
            <a:chOff x="7169040" y="2246584"/>
            <a:chExt cx="5006160" cy="63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AC81810B-19C6-3D42-9937-35733DDD8D67}"/>
                    </a:ext>
                  </a:extLst>
                </p14:cNvPr>
                <p14:cNvContentPartPr/>
                <p14:nvPr/>
              </p14:nvContentPartPr>
              <p14:xfrm>
                <a:off x="7666920" y="2435944"/>
                <a:ext cx="125280" cy="4028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AC81810B-19C6-3D42-9937-35733DDD8D6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651440" y="2420824"/>
                  <a:ext cx="15588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5491B28-F033-6847-B930-ECCD22959A51}"/>
                    </a:ext>
                  </a:extLst>
                </p14:cNvPr>
                <p14:cNvContentPartPr/>
                <p14:nvPr/>
              </p14:nvContentPartPr>
              <p14:xfrm>
                <a:off x="7587360" y="2629984"/>
                <a:ext cx="199800" cy="64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5491B28-F033-6847-B930-ECCD22959A5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572240" y="2614504"/>
                  <a:ext cx="2300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F816ECB-E8AA-4540-8A47-44DC879AD295}"/>
                    </a:ext>
                  </a:extLst>
                </p14:cNvPr>
                <p14:cNvContentPartPr/>
                <p14:nvPr/>
              </p14:nvContentPartPr>
              <p14:xfrm>
                <a:off x="7812000" y="2489944"/>
                <a:ext cx="111960" cy="2124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F816ECB-E8AA-4540-8A47-44DC879AD29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796880" y="2474824"/>
                  <a:ext cx="14256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49FEAE0E-DD53-3243-BA90-C089E8F95995}"/>
                    </a:ext>
                  </a:extLst>
                </p14:cNvPr>
                <p14:cNvContentPartPr/>
                <p14:nvPr/>
              </p14:nvContentPartPr>
              <p14:xfrm>
                <a:off x="7926840" y="2578144"/>
                <a:ext cx="162360" cy="1051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49FEAE0E-DD53-3243-BA90-C089E8F9599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911720" y="2562664"/>
                  <a:ext cx="1929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B76BA64D-E365-3C4B-9F43-B291557D0E0D}"/>
                    </a:ext>
                  </a:extLst>
                </p14:cNvPr>
                <p14:cNvContentPartPr/>
                <p14:nvPr/>
              </p14:nvContentPartPr>
              <p14:xfrm>
                <a:off x="8069040" y="2451064"/>
                <a:ext cx="115920" cy="3006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B76BA64D-E365-3C4B-9F43-B291557D0E0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053920" y="2435944"/>
                  <a:ext cx="14652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6D48AEB-AC54-A741-9856-AA8AA9F19C73}"/>
                    </a:ext>
                  </a:extLst>
                </p14:cNvPr>
                <p14:cNvContentPartPr/>
                <p14:nvPr/>
              </p14:nvContentPartPr>
              <p14:xfrm>
                <a:off x="8249040" y="2587504"/>
                <a:ext cx="125640" cy="237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6D48AEB-AC54-A741-9856-AA8AA9F19C7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233560" y="2572024"/>
                  <a:ext cx="1562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16DC22EF-1EB7-E34C-8D4B-6A70B214F901}"/>
                    </a:ext>
                  </a:extLst>
                </p14:cNvPr>
                <p14:cNvContentPartPr/>
                <p14:nvPr/>
              </p14:nvContentPartPr>
              <p14:xfrm>
                <a:off x="8282520" y="2538544"/>
                <a:ext cx="25200" cy="1364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16DC22EF-1EB7-E34C-8D4B-6A70B214F90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267400" y="2523424"/>
                  <a:ext cx="554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B5E7380-B94B-3447-BEF8-BA9D78F3A73C}"/>
                    </a:ext>
                  </a:extLst>
                </p14:cNvPr>
                <p14:cNvContentPartPr/>
                <p14:nvPr/>
              </p14:nvContentPartPr>
              <p14:xfrm>
                <a:off x="8510040" y="2474464"/>
                <a:ext cx="99000" cy="2872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B5E7380-B94B-3447-BEF8-BA9D78F3A73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494920" y="2458984"/>
                  <a:ext cx="12960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15942886-CD04-8048-ADE1-FCD40AE44D6A}"/>
                    </a:ext>
                  </a:extLst>
                </p14:cNvPr>
                <p14:cNvContentPartPr/>
                <p14:nvPr/>
              </p14:nvContentPartPr>
              <p14:xfrm>
                <a:off x="8404560" y="2601544"/>
                <a:ext cx="160560" cy="345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15942886-CD04-8048-ADE1-FCD40AE44D6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389080" y="2586424"/>
                  <a:ext cx="1911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01FAF37C-7552-1A48-81C0-EF874DEE551D}"/>
                    </a:ext>
                  </a:extLst>
                </p14:cNvPr>
                <p14:cNvContentPartPr/>
                <p14:nvPr/>
              </p14:nvContentPartPr>
              <p14:xfrm>
                <a:off x="8678160" y="2276104"/>
                <a:ext cx="37800" cy="921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01FAF37C-7552-1A48-81C0-EF874DEE551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663040" y="2260984"/>
                  <a:ext cx="684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5EA6A23-B9C5-CD43-ACBC-4E6693B995A7}"/>
                    </a:ext>
                  </a:extLst>
                </p14:cNvPr>
                <p14:cNvContentPartPr/>
                <p14:nvPr/>
              </p14:nvContentPartPr>
              <p14:xfrm>
                <a:off x="8639640" y="2519464"/>
                <a:ext cx="56880" cy="1688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5EA6A23-B9C5-CD43-ACBC-4E6693B995A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624520" y="2503984"/>
                  <a:ext cx="874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F1CEC6FE-79C7-594C-9B1D-4D442FF693B3}"/>
                    </a:ext>
                  </a:extLst>
                </p14:cNvPr>
                <p14:cNvContentPartPr/>
                <p14:nvPr/>
              </p14:nvContentPartPr>
              <p14:xfrm>
                <a:off x="8739720" y="2584624"/>
                <a:ext cx="89280" cy="982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F1CEC6FE-79C7-594C-9B1D-4D442FF693B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724600" y="2569504"/>
                  <a:ext cx="1198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D5B3EEB-1277-514C-B942-0666E5669BED}"/>
                    </a:ext>
                  </a:extLst>
                </p14:cNvPr>
                <p14:cNvContentPartPr/>
                <p14:nvPr/>
              </p14:nvContentPartPr>
              <p14:xfrm>
                <a:off x="8832600" y="2480224"/>
                <a:ext cx="81720" cy="2433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D5B3EEB-1277-514C-B942-0666E5669BE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817120" y="2465104"/>
                  <a:ext cx="11232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DD63E8E2-31AA-B74F-BE9A-2F38AC63DD17}"/>
                    </a:ext>
                  </a:extLst>
                </p14:cNvPr>
                <p14:cNvContentPartPr/>
                <p14:nvPr/>
              </p14:nvContentPartPr>
              <p14:xfrm>
                <a:off x="9003960" y="2529184"/>
                <a:ext cx="87840" cy="1756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DD63E8E2-31AA-B74F-BE9A-2F38AC63DD1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988480" y="2513704"/>
                  <a:ext cx="1184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506E4A69-736E-BD4B-9DBD-1F990706CB06}"/>
                    </a:ext>
                  </a:extLst>
                </p14:cNvPr>
                <p14:cNvContentPartPr/>
                <p14:nvPr/>
              </p14:nvContentPartPr>
              <p14:xfrm>
                <a:off x="9115200" y="2597224"/>
                <a:ext cx="77400" cy="975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506E4A69-736E-BD4B-9DBD-1F990706CB0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100080" y="2581744"/>
                  <a:ext cx="1080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36182D7C-ED90-9B4E-897E-B5298B038E55}"/>
                    </a:ext>
                  </a:extLst>
                </p14:cNvPr>
                <p14:cNvContentPartPr/>
                <p14:nvPr/>
              </p14:nvContentPartPr>
              <p14:xfrm>
                <a:off x="9075600" y="2616664"/>
                <a:ext cx="104040" cy="612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6182D7C-ED90-9B4E-897E-B5298B038E5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060480" y="2601184"/>
                  <a:ext cx="1346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7E830351-2910-E34E-8070-C8D7C791EF01}"/>
                    </a:ext>
                  </a:extLst>
                </p14:cNvPr>
                <p14:cNvContentPartPr/>
                <p14:nvPr/>
              </p14:nvContentPartPr>
              <p14:xfrm>
                <a:off x="9250920" y="2655544"/>
                <a:ext cx="83520" cy="147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7E830351-2910-E34E-8070-C8D7C791EF0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235440" y="2640064"/>
                  <a:ext cx="1141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BFEFBB87-B892-2B49-B926-01D7F2B24B55}"/>
                    </a:ext>
                  </a:extLst>
                </p14:cNvPr>
                <p14:cNvContentPartPr/>
                <p14:nvPr/>
              </p14:nvContentPartPr>
              <p14:xfrm>
                <a:off x="9343080" y="2626384"/>
                <a:ext cx="92880" cy="1152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BFEFBB87-B892-2B49-B926-01D7F2B24B5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327600" y="2610904"/>
                  <a:ext cx="1234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58E496C5-8746-1F49-9084-90FC9F187F67}"/>
                    </a:ext>
                  </a:extLst>
                </p14:cNvPr>
                <p14:cNvContentPartPr/>
                <p14:nvPr/>
              </p14:nvContentPartPr>
              <p14:xfrm>
                <a:off x="9447120" y="2509384"/>
                <a:ext cx="83520" cy="2574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58E496C5-8746-1F49-9084-90FC9F187F6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431640" y="2494264"/>
                  <a:ext cx="11412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4665E4A9-CBDF-B14B-A77A-FF0400E640DB}"/>
                    </a:ext>
                  </a:extLst>
                </p14:cNvPr>
                <p14:cNvContentPartPr/>
                <p14:nvPr/>
              </p14:nvContentPartPr>
              <p14:xfrm>
                <a:off x="9649800" y="2655544"/>
                <a:ext cx="131400" cy="86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4665E4A9-CBDF-B14B-A77A-FF0400E640D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634320" y="2640064"/>
                  <a:ext cx="1616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030B660F-FBEA-E240-961F-AC3A23E6239D}"/>
                    </a:ext>
                  </a:extLst>
                </p14:cNvPr>
                <p14:cNvContentPartPr/>
                <p14:nvPr/>
              </p14:nvContentPartPr>
              <p14:xfrm>
                <a:off x="9717480" y="2577784"/>
                <a:ext cx="13680" cy="1346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030B660F-FBEA-E240-961F-AC3A23E6239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702000" y="2562304"/>
                  <a:ext cx="442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9831242-F63F-0F4A-8511-9157158FDA52}"/>
                    </a:ext>
                  </a:extLst>
                </p14:cNvPr>
                <p14:cNvContentPartPr/>
                <p14:nvPr/>
              </p14:nvContentPartPr>
              <p14:xfrm>
                <a:off x="9901800" y="2528824"/>
                <a:ext cx="63720" cy="1101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9831242-F63F-0F4A-8511-9157158FDA5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886320" y="2513704"/>
                  <a:ext cx="943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DA11AB67-B4EE-074D-94F4-F41D4005B1A8}"/>
                    </a:ext>
                  </a:extLst>
                </p14:cNvPr>
                <p14:cNvContentPartPr/>
                <p14:nvPr/>
              </p14:nvContentPartPr>
              <p14:xfrm>
                <a:off x="9853920" y="2684704"/>
                <a:ext cx="151200" cy="64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DA11AB67-B4EE-074D-94F4-F41D4005B1A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838800" y="2669584"/>
                  <a:ext cx="1814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E8C33A9-7E1D-A447-90E7-AB639CE0611D}"/>
                    </a:ext>
                  </a:extLst>
                </p14:cNvPr>
                <p14:cNvContentPartPr/>
                <p14:nvPr/>
              </p14:nvContentPartPr>
              <p14:xfrm>
                <a:off x="9868680" y="2752744"/>
                <a:ext cx="161640" cy="1242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E8C33A9-7E1D-A447-90E7-AB639CE0611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853200" y="2737624"/>
                  <a:ext cx="1922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FE4C052F-51BB-FB43-8018-A202255619E2}"/>
                    </a:ext>
                  </a:extLst>
                </p14:cNvPr>
                <p14:cNvContentPartPr/>
                <p14:nvPr/>
              </p14:nvContentPartPr>
              <p14:xfrm>
                <a:off x="10092600" y="2477704"/>
                <a:ext cx="121680" cy="3265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FE4C052F-51BB-FB43-8018-A202255619E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077480" y="2462584"/>
                  <a:ext cx="15192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900D20C8-7045-744C-98BA-51D41E9C9909}"/>
                    </a:ext>
                  </a:extLst>
                </p14:cNvPr>
                <p14:cNvContentPartPr/>
                <p14:nvPr/>
              </p14:nvContentPartPr>
              <p14:xfrm>
                <a:off x="10058400" y="2641144"/>
                <a:ext cx="105120" cy="79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900D20C8-7045-744C-98BA-51D41E9C990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042920" y="2626024"/>
                  <a:ext cx="1353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A00B7BCC-EE03-9142-A3F0-116AF133D190}"/>
                    </a:ext>
                  </a:extLst>
                </p14:cNvPr>
                <p14:cNvContentPartPr/>
                <p14:nvPr/>
              </p14:nvContentPartPr>
              <p14:xfrm>
                <a:off x="10234440" y="2305264"/>
                <a:ext cx="28080" cy="561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A00B7BCC-EE03-9142-A3F0-116AF133D19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219320" y="2290144"/>
                  <a:ext cx="586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E3934F3-6248-3C49-AE5B-0107EA4FD703}"/>
                    </a:ext>
                  </a:extLst>
                </p14:cNvPr>
                <p14:cNvContentPartPr/>
                <p14:nvPr/>
              </p14:nvContentPartPr>
              <p14:xfrm>
                <a:off x="10291680" y="2340904"/>
                <a:ext cx="19800" cy="586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E3934F3-6248-3C49-AE5B-0107EA4FD70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276200" y="2325424"/>
                  <a:ext cx="504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C5DC9805-8F7B-4C4E-82E3-3773647E8596}"/>
                    </a:ext>
                  </a:extLst>
                </p14:cNvPr>
                <p14:cNvContentPartPr/>
                <p14:nvPr/>
              </p14:nvContentPartPr>
              <p14:xfrm>
                <a:off x="10241280" y="2480224"/>
                <a:ext cx="50760" cy="1767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C5DC9805-8F7B-4C4E-82E3-3773647E859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225800" y="2465104"/>
                  <a:ext cx="813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12351972-C8F8-B943-A9CC-10C3154E563F}"/>
                    </a:ext>
                  </a:extLst>
                </p14:cNvPr>
                <p14:cNvContentPartPr/>
                <p14:nvPr/>
              </p14:nvContentPartPr>
              <p14:xfrm>
                <a:off x="10357920" y="2534584"/>
                <a:ext cx="99360" cy="910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12351972-C8F8-B943-A9CC-10C3154E563F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342800" y="2519104"/>
                  <a:ext cx="1299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C3CD0782-3C8E-C94B-A481-558564D880FE}"/>
                    </a:ext>
                  </a:extLst>
                </p14:cNvPr>
                <p14:cNvContentPartPr/>
                <p14:nvPr/>
              </p14:nvContentPartPr>
              <p14:xfrm>
                <a:off x="10496160" y="2402464"/>
                <a:ext cx="50040" cy="2505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C3CD0782-3C8E-C94B-A481-558564D880FE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480680" y="2387344"/>
                  <a:ext cx="8064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0BE5F25F-CC79-CF48-907C-BEA41524D160}"/>
                    </a:ext>
                  </a:extLst>
                </p14:cNvPr>
                <p14:cNvContentPartPr/>
                <p14:nvPr/>
              </p14:nvContentPartPr>
              <p14:xfrm>
                <a:off x="10629720" y="2412184"/>
                <a:ext cx="90360" cy="1998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0BE5F25F-CC79-CF48-907C-BEA41524D16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614600" y="2397064"/>
                  <a:ext cx="1206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CC12818F-EA0C-D44B-B813-8BD1F26A9FCB}"/>
                    </a:ext>
                  </a:extLst>
                </p14:cNvPr>
                <p14:cNvContentPartPr/>
                <p14:nvPr/>
              </p14:nvContentPartPr>
              <p14:xfrm>
                <a:off x="10768680" y="2480224"/>
                <a:ext cx="136080" cy="1332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CC12818F-EA0C-D44B-B813-8BD1F26A9FCB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753560" y="2465104"/>
                  <a:ext cx="1666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02E09CA2-4551-2144-9E07-CEC1FD27D2F4}"/>
                    </a:ext>
                  </a:extLst>
                </p14:cNvPr>
                <p14:cNvContentPartPr/>
                <p14:nvPr/>
              </p14:nvContentPartPr>
              <p14:xfrm>
                <a:off x="10748880" y="2509384"/>
                <a:ext cx="119520" cy="496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02E09CA2-4551-2144-9E07-CEC1FD27D2F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733760" y="2494264"/>
                  <a:ext cx="1501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92F94C85-F551-CE4C-B582-BA5483694D89}"/>
                    </a:ext>
                  </a:extLst>
                </p14:cNvPr>
                <p14:cNvContentPartPr/>
                <p14:nvPr/>
              </p14:nvContentPartPr>
              <p14:xfrm>
                <a:off x="10982160" y="2575624"/>
                <a:ext cx="127440" cy="36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92F94C85-F551-CE4C-B582-BA5483694D89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967040" y="2560504"/>
                  <a:ext cx="1576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6F932CDF-5B41-2A42-BC00-968ED9526149}"/>
                    </a:ext>
                  </a:extLst>
                </p14:cNvPr>
                <p14:cNvContentPartPr/>
                <p14:nvPr/>
              </p14:nvContentPartPr>
              <p14:xfrm>
                <a:off x="11157120" y="2508664"/>
                <a:ext cx="128160" cy="1238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6F932CDF-5B41-2A42-BC00-968ED9526149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1142000" y="2493544"/>
                  <a:ext cx="1584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12E34F70-1E9E-7B47-8576-E732D9CFF27B}"/>
                    </a:ext>
                  </a:extLst>
                </p14:cNvPr>
                <p14:cNvContentPartPr/>
                <p14:nvPr/>
              </p14:nvContentPartPr>
              <p14:xfrm>
                <a:off x="11311560" y="2412184"/>
                <a:ext cx="101880" cy="2761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12E34F70-1E9E-7B47-8576-E732D9CFF27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1296440" y="2397064"/>
                  <a:ext cx="13212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E5D59EDC-7934-9D4C-8C5A-E14C2890BB37}"/>
                    </a:ext>
                  </a:extLst>
                </p14:cNvPr>
                <p14:cNvContentPartPr/>
                <p14:nvPr/>
              </p14:nvContentPartPr>
              <p14:xfrm>
                <a:off x="11342160" y="2246584"/>
                <a:ext cx="146520" cy="1105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5D59EDC-7934-9D4C-8C5A-E14C2890BB3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1327040" y="2231464"/>
                  <a:ext cx="1771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C5A89314-824D-D845-AFAD-BCBE4ED49545}"/>
                    </a:ext>
                  </a:extLst>
                </p14:cNvPr>
                <p14:cNvContentPartPr/>
                <p14:nvPr/>
              </p14:nvContentPartPr>
              <p14:xfrm>
                <a:off x="7169040" y="2499664"/>
                <a:ext cx="360" cy="3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C5A89314-824D-D845-AFAD-BCBE4ED49545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153920" y="2484544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AD27E68F-A31A-EE46-BF17-5E4017F7EAD3}"/>
                    </a:ext>
                  </a:extLst>
                </p14:cNvPr>
                <p14:cNvContentPartPr/>
                <p14:nvPr/>
              </p14:nvContentPartPr>
              <p14:xfrm>
                <a:off x="7178760" y="2468704"/>
                <a:ext cx="319320" cy="1069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AD27E68F-A31A-EE46-BF17-5E4017F7EAD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163640" y="2453584"/>
                  <a:ext cx="3499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BB4A4980-FE60-F04E-A142-AB6DA0359090}"/>
                    </a:ext>
                  </a:extLst>
                </p14:cNvPr>
                <p14:cNvContentPartPr/>
                <p14:nvPr/>
              </p14:nvContentPartPr>
              <p14:xfrm>
                <a:off x="7237080" y="2707744"/>
                <a:ext cx="208800" cy="568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BB4A4980-FE60-F04E-A142-AB6DA0359090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221960" y="2692264"/>
                  <a:ext cx="2394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77E793D7-850D-2649-947B-252F91172AEF}"/>
                    </a:ext>
                  </a:extLst>
                </p14:cNvPr>
                <p14:cNvContentPartPr/>
                <p14:nvPr/>
              </p14:nvContentPartPr>
              <p14:xfrm>
                <a:off x="11527200" y="2585704"/>
                <a:ext cx="103320" cy="79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77E793D7-850D-2649-947B-252F91172AE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1511720" y="2570584"/>
                  <a:ext cx="1335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35642EF7-BB72-AA4C-951E-A7E6A0AC4FF4}"/>
                    </a:ext>
                  </a:extLst>
                </p14:cNvPr>
                <p14:cNvContentPartPr/>
                <p14:nvPr/>
              </p14:nvContentPartPr>
              <p14:xfrm>
                <a:off x="11573280" y="2519464"/>
                <a:ext cx="14040" cy="1288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35642EF7-BB72-AA4C-951E-A7E6A0AC4FF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1558160" y="2503984"/>
                  <a:ext cx="446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ADB942D9-D327-7349-9041-293942B4D32D}"/>
                    </a:ext>
                  </a:extLst>
                </p14:cNvPr>
                <p14:cNvContentPartPr/>
                <p14:nvPr/>
              </p14:nvContentPartPr>
              <p14:xfrm>
                <a:off x="11692800" y="2379784"/>
                <a:ext cx="179280" cy="2858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ADB942D9-D327-7349-9041-293942B4D32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1677320" y="2364664"/>
                  <a:ext cx="20952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7C10E147-8CFA-1D40-97B4-05CC21EDF228}"/>
                    </a:ext>
                  </a:extLst>
                </p14:cNvPr>
                <p14:cNvContentPartPr/>
                <p14:nvPr/>
              </p14:nvContentPartPr>
              <p14:xfrm>
                <a:off x="11870280" y="2421904"/>
                <a:ext cx="114480" cy="2782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7C10E147-8CFA-1D40-97B4-05CC21EDF228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1855160" y="2406784"/>
                  <a:ext cx="14508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55A9B00D-066C-354C-8772-5EDCBD933083}"/>
                    </a:ext>
                  </a:extLst>
                </p14:cNvPr>
                <p14:cNvContentPartPr/>
                <p14:nvPr/>
              </p14:nvContentPartPr>
              <p14:xfrm>
                <a:off x="12035520" y="2670664"/>
                <a:ext cx="36720" cy="140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55A9B00D-066C-354C-8772-5EDCBD93308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2020400" y="2655544"/>
                  <a:ext cx="669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70CB4C58-1D79-2746-B457-47ADE7501FA3}"/>
                    </a:ext>
                  </a:extLst>
                </p14:cNvPr>
                <p14:cNvContentPartPr/>
                <p14:nvPr/>
              </p14:nvContentPartPr>
              <p14:xfrm>
                <a:off x="11933640" y="2538544"/>
                <a:ext cx="60840" cy="518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70CB4C58-1D79-2746-B457-47ADE7501FA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1918160" y="2523424"/>
                  <a:ext cx="914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7A260B29-3B53-9945-ACF2-258656FC358E}"/>
                    </a:ext>
                  </a:extLst>
                </p14:cNvPr>
                <p14:cNvContentPartPr/>
                <p14:nvPr/>
              </p14:nvContentPartPr>
              <p14:xfrm>
                <a:off x="11954520" y="2514424"/>
                <a:ext cx="41400" cy="896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7A260B29-3B53-9945-ACF2-258656FC358E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1939040" y="2498944"/>
                  <a:ext cx="720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A7601BC4-E942-F34D-B6EF-B278EFFFB9CF}"/>
                    </a:ext>
                  </a:extLst>
                </p14:cNvPr>
                <p14:cNvContentPartPr/>
                <p14:nvPr/>
              </p14:nvContentPartPr>
              <p14:xfrm>
                <a:off x="12052440" y="2595784"/>
                <a:ext cx="55800" cy="100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A7601BC4-E942-F34D-B6EF-B278EFFFB9CF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2036960" y="2580304"/>
                  <a:ext cx="864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21A5A918-2DA2-AB48-906F-BCBADD011998}"/>
                    </a:ext>
                  </a:extLst>
                </p14:cNvPr>
                <p14:cNvContentPartPr/>
                <p14:nvPr/>
              </p14:nvContentPartPr>
              <p14:xfrm>
                <a:off x="12108960" y="2578144"/>
                <a:ext cx="66240" cy="662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21A5A918-2DA2-AB48-906F-BCBADD011998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2093840" y="2563024"/>
                  <a:ext cx="96840" cy="96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9C387A76-A2E1-944C-ADAB-695EF86772DE}"/>
                  </a:ext>
                </a:extLst>
              </p14:cNvPr>
              <p14:cNvContentPartPr/>
              <p14:nvPr/>
            </p14:nvContentPartPr>
            <p14:xfrm>
              <a:off x="12159360" y="2313904"/>
              <a:ext cx="95040" cy="9504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9C387A76-A2E1-944C-ADAB-695EF86772DE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12144240" y="2298424"/>
                <a:ext cx="125280" cy="125640"/>
              </a:xfrm>
              <a:prstGeom prst="rect">
                <a:avLst/>
              </a:prstGeom>
            </p:spPr>
          </p:pic>
        </mc:Fallback>
      </mc:AlternateContent>
      <p:sp>
        <p:nvSpPr>
          <p:cNvPr id="155" name="TextBox 154">
            <a:extLst>
              <a:ext uri="{FF2B5EF4-FFF2-40B4-BE49-F238E27FC236}">
                <a16:creationId xmlns:a16="http://schemas.microsoft.com/office/drawing/2014/main" id="{D1F37C3A-410A-A742-813B-56BF1EFC34AF}"/>
              </a:ext>
            </a:extLst>
          </p:cNvPr>
          <p:cNvSpPr txBox="1"/>
          <p:nvPr/>
        </p:nvSpPr>
        <p:spPr>
          <a:xfrm>
            <a:off x="8249040" y="10311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089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7" y="-56950"/>
            <a:ext cx="10723035" cy="743888"/>
          </a:xfrm>
        </p:spPr>
        <p:txBody>
          <a:bodyPr/>
          <a:lstStyle/>
          <a:p>
            <a:r>
              <a:rPr lang="en-US" sz="3600" dirty="0"/>
              <a:t>Taylor series - examples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67" y="2911763"/>
            <a:ext cx="7683500" cy="203200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67" y="803563"/>
            <a:ext cx="7683500" cy="2108200"/>
          </a:xfrm>
        </p:spPr>
      </p:pic>
      <p:sp>
        <p:nvSpPr>
          <p:cNvPr id="9" name="TextBox 8"/>
          <p:cNvSpPr txBox="1"/>
          <p:nvPr/>
        </p:nvSpPr>
        <p:spPr>
          <a:xfrm>
            <a:off x="8692738" y="1009403"/>
            <a:ext cx="3241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expansion at c=0 , e^(0) = 1</a:t>
            </a:r>
          </a:p>
          <a:p>
            <a:r>
              <a:rPr lang="en-US" dirty="0"/>
              <a:t>|x| &lt; infinity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92738" y="2965801"/>
            <a:ext cx="3372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expansion at c=0,  sin(0)=0</a:t>
            </a:r>
          </a:p>
          <a:p>
            <a:r>
              <a:rPr lang="en-US" dirty="0"/>
              <a:t>|x| &lt; infinity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67" y="4943763"/>
            <a:ext cx="7734300" cy="18923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764874" y="5428248"/>
            <a:ext cx="32010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expansion at c=0,  cos(0)=1</a:t>
            </a:r>
          </a:p>
          <a:p>
            <a:r>
              <a:rPr lang="en-US" dirty="0"/>
              <a:t>|x| &lt; infinity</a:t>
            </a:r>
          </a:p>
        </p:txBody>
      </p:sp>
    </p:spTree>
    <p:extLst>
      <p:ext uri="{BB962C8B-B14F-4D97-AF65-F5344CB8AC3E}">
        <p14:creationId xmlns:p14="http://schemas.microsoft.com/office/powerpoint/2010/main" val="84778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A3314-F857-1640-8E75-488760496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Compute exp(1.1) 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C0F7E-506B-CE46-B615-8134E1995C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1: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69C89B9-DF82-1147-AF6A-C46A08E4E643}"/>
                  </a:ext>
                </a:extLst>
              </p14:cNvPr>
              <p14:cNvContentPartPr/>
              <p14:nvPr/>
            </p14:nvContentPartPr>
            <p14:xfrm>
              <a:off x="8696520" y="4727344"/>
              <a:ext cx="360" cy="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69C89B9-DF82-1147-AF6A-C46A08E4E64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88960" y="4719784"/>
                <a:ext cx="15480" cy="15480"/>
              </a:xfrm>
              <a:prstGeom prst="rect">
                <a:avLst/>
              </a:prstGeom>
            </p:spPr>
          </p:pic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E016D4AA-2CB7-3048-8BAF-0E4A81E7E296}"/>
              </a:ext>
            </a:extLst>
          </p:cNvPr>
          <p:cNvSpPr txBox="1"/>
          <p:nvPr/>
        </p:nvSpPr>
        <p:spPr>
          <a:xfrm>
            <a:off x="3507288" y="2552178"/>
            <a:ext cx="3224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Play with </a:t>
            </a:r>
            <a:r>
              <a:rPr lang="en-US" dirty="0" err="1"/>
              <a:t>EXP.math</a:t>
            </a:r>
            <a:r>
              <a:rPr lang="en-US" dirty="0"/>
              <a:t> example</a:t>
            </a:r>
          </a:p>
        </p:txBody>
      </p:sp>
    </p:spTree>
    <p:extLst>
      <p:ext uri="{BB962C8B-B14F-4D97-AF65-F5344CB8AC3E}">
        <p14:creationId xmlns:p14="http://schemas.microsoft.com/office/powerpoint/2010/main" val="16992974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1133</Words>
  <Application>Microsoft Macintosh PowerPoint</Application>
  <PresentationFormat>Widescreen</PresentationFormat>
  <Paragraphs>114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Cambria Math</vt:lpstr>
      <vt:lpstr>News Gothic MT</vt:lpstr>
      <vt:lpstr>Wingdings 2</vt:lpstr>
      <vt:lpstr>Breeze</vt:lpstr>
      <vt:lpstr>Taylor series in numerical computations (review)   </vt:lpstr>
      <vt:lpstr>Last time</vt:lpstr>
      <vt:lpstr>Motivational Example</vt:lpstr>
      <vt:lpstr>Motivational Example</vt:lpstr>
      <vt:lpstr>Motivation</vt:lpstr>
      <vt:lpstr>Taylor’s theorem</vt:lpstr>
      <vt:lpstr>The key idea:</vt:lpstr>
      <vt:lpstr>Taylor series - examples</vt:lpstr>
      <vt:lpstr>How to Compute exp(1.1) ? </vt:lpstr>
      <vt:lpstr>How to Compute exp(1.1) ? </vt:lpstr>
      <vt:lpstr>How to Compute exp(1.1) ? </vt:lpstr>
      <vt:lpstr>How to Compute exp(1.1) ? </vt:lpstr>
      <vt:lpstr>How to Compute exp(1.1) ? </vt:lpstr>
      <vt:lpstr>How to Compute exp(1.1) ? </vt:lpstr>
      <vt:lpstr>How to Compute exp(1.1) ? </vt:lpstr>
      <vt:lpstr>Exp(3.1) ? </vt:lpstr>
      <vt:lpstr>Exp(3.1)</vt:lpstr>
      <vt:lpstr>Taylor series - examples</vt:lpstr>
      <vt:lpstr>Why do we need to represent a function as a sum of terms?</vt:lpstr>
      <vt:lpstr>Approximation of ln(1.1) using 5 terms in the expansion of ln(1+x) about  c=0</vt:lpstr>
      <vt:lpstr>Experiment: Exp.math</vt:lpstr>
      <vt:lpstr>Example of expansion:  f(x) = exp(x)</vt:lpstr>
      <vt:lpstr>PowerPoint Presentation</vt:lpstr>
      <vt:lpstr>Approximation of exp(8) using 6 terms in the expansion of exp(x) about c=0</vt:lpstr>
      <vt:lpstr>Exp(-20.0)? </vt:lpstr>
      <vt:lpstr>Example of expansions: y = sin(x)</vt:lpstr>
      <vt:lpstr>PowerPoint Presentation</vt:lpstr>
      <vt:lpstr>Taylor series of a polynomial function. Example</vt:lpstr>
      <vt:lpstr>f(x+h)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Tylor series in numerical computations (review)   </dc:title>
  <dc:creator>Microsoft Office User</dc:creator>
  <cp:lastModifiedBy>Microsoft Office User</cp:lastModifiedBy>
  <cp:revision>62</cp:revision>
  <dcterms:created xsi:type="dcterms:W3CDTF">2017-01-24T17:59:25Z</dcterms:created>
  <dcterms:modified xsi:type="dcterms:W3CDTF">2022-02-03T19:23:51Z</dcterms:modified>
</cp:coreProperties>
</file>