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1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notesSlides/notesSlide2.xml" ContentType="application/vnd.openxmlformats-officedocument.presentationml.notesSlide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notesSlides/notesSlide3.xml" ContentType="application/vnd.openxmlformats-officedocument.presentationml.notesSlide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9" r:id="rId3"/>
    <p:sldId id="295" r:id="rId4"/>
    <p:sldId id="292" r:id="rId5"/>
    <p:sldId id="296" r:id="rId6"/>
    <p:sldId id="273" r:id="rId7"/>
    <p:sldId id="286" r:id="rId8"/>
    <p:sldId id="288" r:id="rId9"/>
    <p:sldId id="297" r:id="rId10"/>
    <p:sldId id="298" r:id="rId11"/>
    <p:sldId id="299" r:id="rId12"/>
    <p:sldId id="301" r:id="rId13"/>
    <p:sldId id="300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3"/>
    <p:restoredTop sz="93951"/>
  </p:normalViewPr>
  <p:slideViewPr>
    <p:cSldViewPr snapToGrid="0" snapToObjects="1">
      <p:cViewPr varScale="1">
        <p:scale>
          <a:sx n="130" d="100"/>
          <a:sy n="130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5.4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310 92 6383,'-17'-5'650,"2"1"-460,15 4 46,0 0 123,-17-31-225,13 22-3436,-14-24 3346,18 31-122,0-4-68,8 4 46,2 8-1,11 18-527,8 62-616,-14-27 1636,-67 0 0,-17-17-302,21-49 2842,-7 18-2887,64-39-11,78 33-34,-101 12-23,-8-2 102,-48-1-23,37-6-157,-20-19 0,84-33 90,-14 11-11,24-10 1849,-39 44-1827,-33 27-79,8-11-739,-13 9 818,34-39 0,2 5 0,4-7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5:12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8830 111 8299,'-1'-9'-11,"0"0"22,1 4 34,0-1 56,0 4 100,0-2 237,-2 4-91,0 0-201,-1 0 862,2 0-828,-1 0-46,1 0-123,-2 0-11,1 0-11,1 0-34,1 5 45,0 1 45,0 8 11,0-1 179,-3 9-145,-1-6 44,-5 8 1,-5 4-135,2-2 0,-4 10 0,1 14 11,6-23-11,1 13 45,5-29-45,1-5 0,0-1 33,-2 3-33,1-3 0,-1 6 0,0-1 45,-1 1-45,0 4 90,-7 4-23,2-3-22,-6 6 11,3-5-33,2-3-23,1-2 0,5-3 0,2-4-34,-1 6 45,-3 5 23,-5 19-23,-3-7-11,4 0 22,3-17 23,4-4 0,-5 5 145,-19 19-190,-4 3 0,-6 9 79,14-15-23,13-13 257,-1 0-212,4-7 78,-10 9-44,-13 13-113,6-8 79,-11 9 225,16-15 996,-15 11-1177,10-8-145,-7 7 79,16-14 223,5-4 1323,1 0-180,-8 4-627,-5 6-672,-7 4 201,-11 7-33,7-5-146,-3 1-11,13-7 235,5-4 1087,-6 0-526,-19 7-953,12-9 89,-12 8 102,27-13 604,-14 5-279,-3 1 1668,-41 12-1220,31-6-751,-13 2-112,37-11 11,-6 2 102,-16 4-214,8-1 0,-7 1 0,18-9 0,-3 3 0,-4 0 0,-1 1 0,6-3 0,2-2 0,2-1 0,-9 5 0,1-1 0,-6 1 0,3-2 0,-10-2 0,8 0 0,-6-3 0,11-1 0,-3 1 0,0 0 0,-4 1 0,7-1 0,12-2 0,5 1 0,3 0 0,-2 1 0,-3 0 0,-14-2 0,-30 8-1676,20-5 1676,-19 7 0,31-6 0,-21 4 0,11-2 0,-11-1 0,19-3 0,4-2-1716,2 1 1716,6 0 0,1-1 0,6 1 0,-6-2 0,11 0 0,-1 0 0,-2 0 0,-14 0 0,-32-6 0,-4-1 3392,12 2-3392,-16-4 0,10 0 0,43 4 0,-7-2 0,-2-3 0,-20-8 0,-1-5 0,-15-3 0,11 2 0,10 8 0,4-1 0,9 5 0,-5-7 0,-11-12 0,4 8 0,-2-2-3392,15 14 3392,-3 1 0,-6-5 0,-26-20-2269,13 10 2269,-14-13 0,2 4 0,15 11 2269,-16-14-2269,10 8-2269,-6 0 2269,0 1 2269,-34-6-2269,5 2 0,31 13 0,0 0 0,-29-12 0,35 12 0,18 9 0,21 7 3392,-1 2-3392,-2-5 0,-5-1 0,-8-2 0,-38-21 0,-3-2 0,-2-2 0,13 3 0,15 11 0,-12-6-3392,3 1 3392,-14-9 0,27 15 0,-33-16 0,22 16 0,-18-13 0,23 11 0,0-5 0,-2 3 0,-21-3 3392,1 0-3392,-1 3-3392,-23-18 3392,44 24 0,-28-17 0,27 18 0,11 3 0,-7-2 0,16 7 0,5 0 3392,0-1-3392,-2 2 0,-7-5 0,-7-4 0,-9-4 0,-13-4 0,-4 3 0,10 8 0,-1-3 0,18 6 0,4-2 0,-4 0 0,-6 2 0,-28-1 0,7 1 0,-4 2 0,31 0 0,3 5 0,3-2 0,-10 4 0,7 0 0,-27-4 0,26 3 0,-45-9 0,37 8 0,-46-4 0,-6 0 0,32 2 0,-17 0 0,8 1 0,44 3 0,9 1 0,-4 0 0,1 0 0,-21 0 0,5 0 0,-35 0 0,29 0 0,-18 0 0,8 0 0,-28 10 0,7-3 0,-8 8 0,5-2 0,34-5 0,-12 3 0,18-2 0,5-1 0,-9 3 0,-18 3-3392,2-2 3392,1-1 0,17-5 0,23-5 0,-5 3 0,-1 1 0,-37 11 0,5 0 0,-32 11 3392,27-8-3392,8-2 0,16-5 0,4-2 0,6-2 0,1 2 0,0-2-3392,-20 16 3392,6-7 0,-36 21 0,34-19 0,-16 7 0,29-10 0,6-6 0,1 3 3392,1-2-3392,-23 22 0,11-9 0,-21 20 0,24-21 0,-10 13 0,14-17 0,-3 9 0,10-11 0,0 1 0,-2-1 0,-13 17 0,0 1 0,-3 4 0,10-13 0,9-9 0,-2 2 0,-4 13 0,1 0 0,-2 1 0,7-13 0,-7 6 0,6-10 0,-6 11 0,4-7 0,2-3 0,-6 41 0,10-40 0,-5 32 0,10-48 0,0-1 0,-2 0 0,1 0 0,-3 5 0,1 0 0,0 4 0,2-4 0,1-3 0,0-3 0,-3 0 0,2 7 0,-4-3 0,4 3 0,0-4 0,-1-2 0,1 3 0,-1-1 0,1 1 0,1-3 0,-1-5-8909,-6-20-922,5-8 3922,-5-32 5909,12-11 0,-3 29 0,2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4391,'6'17'1692,"-2"-4"-34,-4-13-2286,0 0 326,2 7-572,3-1 952,17 5 0,-12-5 1,10-2-1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1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0 189 6742,'18'1'1882,"-4"0"-1882,-14-1 0,0 0-706,9-30-101,2 8-380,9-31 1187,1 13 0,-8 16 0,-3 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3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0 551,'15'20'336,"-4"-4"2154,-11-16-3084,0 0 594,35 14 0,-26-11 0,25 11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60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4215,'15'8'1266,"-4"-2"-24,-11-6-1388,14 22 161,-1-9-721,16 19-29,-4-18 1,-9-5 0,-4-5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7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0,'11'20'666,"-2"-4"1420,4 0-2680,-9-12 904,10 12 1,-12-16-1,-1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0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6731,'3'25'504,"-1"-4"-381,-2-21 113,0 0-831,7-15 595,13-15 0,-9 9 0,7-5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1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1 119 7123,'20'2'437,"-3"1"-1110,-17-3-335,9-46-55,-6 26 0,6-28 1,-8 39-1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3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7067,'4'7'963,"0"-1"-1982,-4-6-236,22 30 192,-6-33 0,8 31 0,-14-38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0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0,'18'23'761,"-3"-5"1983,-15-18-2956,0 0 1008,1 5-1345,6 4 738,15 15 0,-11-12 0,9 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28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1332,'17'12'347,"-3"-1"-851,-14-11 190,0 0 1,0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 5947,'25'26'470,"-5"-6"438,-20-21-628,0-2-280,0 0-23,0-2 12,0 2 67,0-3 11,0 5 1,0-2 212,-4 3-202,3 0 12,-2 0 66,3 0 920,0 0-527,-3 0-325,1 0 1,-3 0 156,1 0-337,-1 0-44,2 1-190,2 2 112,1 0 78,0 3 89,0 5 113,-1 8-34,-1 2 45,-2 10-12,-1 2 1,-2 13-202,1-5 0,0-3-45,5 5 101,0-11-22,1 4-34,0-14 22,0-8 12,0 3-12,0 28-11,0-15 0,0 48-11,0-32-44,0 26-46,0-12 79,0-12-34,0 26 6,2-19 0,-1 0 39,0 22-17,2-24 0,-1-5-39,1-7 11,1-2 34,0 23 22,-2-6-11,-2 15-11,0-23-11,7 30 44,3-15-22,3 10-22,-1-16 89,-4-15 179,-2 0 113,-2 13-180,-3 6-100,-1 8-3505,0 15 3426,0-15-2201,0 16 2436,0-33-669,0 7 1,-2 3 433,-2 14-106,0-3 1,-1-3 128,-1-9 1412,0 0-1390,2-40 2045,2-8-2090,-1-4 3035,3-6-2979,0-3 760,-4 21-838,3-12-23,-2 15-369,3-18 10,0-3 315,0-2 89,0 0 0,0 0 0,0 2-224,0-1 369,8-1-145,7 0 135,15 0-68,11 0 213,13-1 415,38 0-404,-20 0 224,-20 0 1,-1 0-3359,9-5 2922,3 1-2314,24-8 2218,-36 4 0,4-1 73,23-4 0,3-1-39,-1-2 0,-2-1 22,-5 2 0,-2 1-22,-12 4 0,0-1 526,15-3 1,1-1-124,-7 2 0,2-1-146,17-5 1,0 0 1016,-18 4 0,-1 1-1067,4 0 0,-1 1 22,-5 1 1,0-1-68,15-2 1,3-1 133,0-1 1,0-1-79,3 1 1,-1 0-192,-5 2 1,1-1-90,5 0 1,1 0 128,-12 2 0,0 1 129,10-3 0,0 0 1796,-6-1 1,-4 1-1786,-17 5 0,-5 1-224,40-9 0,-30 14 382,-4 3-102,18-1 101,5-7-381,5-3 100,-24 0-391,6 5-3101,-39 5 3392,14 3 381,14-2-179,7-5 0,4 0-796,16 1 168,-23-2 0,-10 2 326,-33 6 9,-10 0 562,25 0-185,20-4 0,5-2-566,25 2 229,-18-1 1,2 0-236,-13 7 1,-1 3 239,1 3 1,4 1 45,31 2 0,7 0 30,-30-3 0,0 1 1,5-1 64,-1-2 0,4-1 0,2 1 0,0 0-95,0 3 0,1 1 0,-1 0 0,-4-1 0,10 0 0,-4-1 0,-4 2-102,20 9 0,-13-1 202,0-2 186,-9-10 0,8-3-382,8 2 1,4-2-2,-19-2 0,2-2 0,-4 0 2,15 0 0,-8 0 1645,-23 0 0,-5-1-1741,22-3 191,-21 1 0,6-5-90,-6 2 180,-2-1 25,0 3-910,34-1 408,-24 3 1,7 2 333,3-1 1,8 1 0,-4 0-307,19 0 1,-4 0 397,-3 1 1,-10 0-2637,-10 0 3639,-65 0-516,2 0-526,-4 0-268,0 0-6444,-7 0 2197,0 5 4055,-6-3-1546,-6 4 1536,12-5 223,-5-1-1976,10 0 2223,-5-1-90,-48-17 213,-11-5 39,19 5 1,-2-5 537,5-14 1,4-1-287,-1 2 24,9-18 2581,29 48-2706,0 3 2878,5 1-2670,73-6 0,35 8 190,-42 7 1,1 4-466,1-2 1,5 1-1,-10 4 135,24 26 135,-87 11 1556,-36 31-1439,-12-5 1,-6 3-1777,12-18 0,-2-1-493,-18 19 0,1-8-1782,-9-9 3418,34-20 0,-2-7 0,35-21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6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6003,'8'6'235,"-1"-1"-359,-7-5 1,0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8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12 6294,'11'6'661,"-2"-2"-874,-9-4 213,35-22 0,-42 35 0,23-12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9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65 224 6361,'-5'-11'470,"2"2"-962,3 9 144,-25-76 348,19 43 0,-19-47 0,25 65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1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1 400,'26'12'1165,"-5"-2"820,-21-6-2814,1-2 829,8 2 0,-6-3 0,6-1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2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112 26 0,'-8'-25'0,"-42"73"846,40-20-846,-34 48 1189,48-63-1189,45-11 0,-33-2 0,32-4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4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20 5980,'16'1'-56,"-3"1"-868,53-12 1,-50 7 0,50-7-1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6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45 249 6999,'-12'-64'56,"-1"0"0,-7-14 0,20 36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6619,'26'11'717,"-6"-1"-717,-20-10 0,17-9 0,-12 7 0,12-7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9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72 0,'7'16'561,"-2"-4"-852,32-41 291,-18 6 0,21-10 0,-30 18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0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188 77 6551,'-20'-9'-56,"3"3"56,-50-22 0,50 22 0,-50-22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4669,'11'7'2118,"-2"72"-2415,5-5 0,6 22 0,0 4 1,-4-12 436,-5 7 0,0 1-129,6-4 0,5 14 1,-1-5-1,-7-25 185,-10-2-5059,-1-46 5353,-6-12-490,-25-80 0,19 35 0,-18-23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2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 49 6025,'-11'-13'750,"2"3"-2165,20-1 0,-8 8 0,8-8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4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5913,'0'0'0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72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5097,'9'3'-23,"-2"0"23,-7-3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8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47 0,'16'17'0,"-2"-2"1933,-14-15-2852,0 0 1611,4-22-692,4 4 0,-2-7 0,1 11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8.33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7022,'4'17'952,"-1"-4"-862,-3-13-56,0 0-516,14 21-459,0-13 941,15 14 0,-15-20 0,-1-2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1:49.4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1 516 6137,'25'12'549,"-4"-2"-527,-21-10 9808,0 0-8646,2-1-1464,0 1 437,1-1 22,-2 1-571,0 1 392,2 2 0,2 2 336,13 7-212,-5-2 179,14 7-113,-7-4-313,3 5 123,-8-4 56,-1 2-56,-2 1 67,0-5 180,8 2 436,-12-9-750,2-1-12,-3 5 225,6 2-79,11 7 0,-3-5 595,1 4-102,-14-9-639,5 1 561,3 2-314,15 8-168,-3 1-168,1 6 168,-13-8 168,1 0-168,-3-5 180,1 3-360,-4-5 438,2 3 190,3 1-358,-1-2 829,5 6-348,-3-3 11,5 6-77,6 1 212,-1-2-616,-5-4 213,0-3 0,-9-8-2227,27 15 2125,-19-12-864,30 15 0,3 2 652,-21-10-666,16 8 1,-3 0 665,-27-14 0,12 9 0,-2-7 0,-8-3 0,6 1 0,-4-2 0,-11-3 0,20 3 0,-19-3 1610,22 7-1610,-4 0 2406,16 7-2406,-3-5-416,3 4 416,-9-5 0,2 3 0,-7-2-2269,3 4 2269,-7-5 0,8 5 0,-6-4 0,8 8 0,-12-6 2269,3 5-2269,-7-9 0,7 1 0,9-2 3392,-7-2-3392,4 0 0,-4-2 0,5 4 0,6 0 0,14 4 0,-3-2 0,11 1-3392,-6-4 3392,-16-2 0,1-1 0,-13 0 0,15-1 0,0 4 0,13-3 0,-20 0 0,16-5 3392,-20-2-3392,17 3 0,-18-3 0,42 6-3392,-43-3 3392,28 1 0,-38-2 0,-4-2 0,31 2 0,-21-1-2269,49 3 2269,-46-1 0,30 6 0,-38-5 2269,16 5-2269,-7-2 0,1-2 0,-1 0 0,19-5 0,-3 0 3392,5 0-3392,-19 0 0,-14 0 0,4 0 0,42 0 0,-4 2-3392,9 0 3392,-23 4 0,-14-2 0,-1 2 0,10-3 0,19-1 0,-10-2 0,10 0 3392,-22 0-3392,12 1 0,4 1 0,16 1 0,-7-1 0,-9 0-1696,3 0 0,5-1 1696,-14-4 0,-1 0 0,11 2 0,-3 0 0,13-5 0,-54 4 0,-1 2 0,2 0 0,-2-3 0,8-2 0,0-2 0,11 1 0,-10 3-2269,27 2 2269,-32 1 921,18 0-921,-26 0-1822,20 0 1822,-10 0-1218,39-3 1218,-34 0 1218,21-4-1218,-30 1 901,10-4-901,11-4 2269,2 1-2269,7-2 3392,-16 5-3392,-9 1 0,2-5 0,5 0 0,12-7 0,5 5 0,6 1 0,-16 5 0,3-3 0,20-17 0,-20 9 0,7-4 0,-1 2 0,-16 8 0,25-12-3392,-37 20 3392,26-13 0,-1 1 0,4-4 0,27-11 0,-37 18 0,26-11 0,-38 16 0,24-13 0,-6 0 3392,29-16-3392,10-5 0,-36 21 0,-2 2 0,22-10 0,-17 7 0,-16-6-3392,-3 6 3392,12-15-2128,27-20 2128,-41 34-97,39-35 97,-49 46 0,13-11 0,0 0 2289,-12 9-2289,14-14 3116,-18 20-3116,6-11 212,2 2-212,-7 3 0,1-1 0,-5 8 0,13-11 0,0 1 0,10-8 0,-8 4 0,1 1 0,10-7 0,-4 5 0,3-3 0,-12 8 0,3-7 0,-2 1 0,17-18 0,-15 12 0,1 3 0,-17 15 0,-8 10 0,1-3 0,1 1 0,-1-3 0,10-4 0,-3 0 0,7-5 0,-5 2 0,3 5 0,-11 4 0,0 4 0,-6 3 0,0 0 0,-2 0 0,1 0 0,-1-3 0,2-6-9831,-1-11 0,-1-10 9041,-3-14 0,3 19 0,-2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1.4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122 133 6148,'18'1'336,"-3"0"-280,-15-1 23,0 0 1220,-2-19-873,2-7-426,0-3 190,7-6-55,-5 25 145,5-4-280,-7 13-11,0 1-56,-20 31 67,-17 41-401,-5 15 401,17-32 0,3 4-11,7 0 0,8 0-23,11-1 0,10-4 62,9-6 1,10-11 21,13-16 0,6-17-11,5-25 1,-3-16 88,-7-7 1,-6-5-3253,12-34 3314,-29 6 145,-21 47-368,-11 6-135,-12 49 134,8 0 79,24 62 78,45-51-2324,14 17 2279,14-57 1263,-39-26 1,-6-11-837,3-34-365,-17 19 0,-14 1-219,-62-17-10,11 36-741,-33 16 830,67-2 0,-11 13 0,31-9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2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6641,'15'21'1233,"-4"-5"-1065,-11-16 257,0 0-302,-5-5 393,4 48-90,-4-3-68,8 54-67,-3-3 1,0 6-186,1-17 1,1 2-77,-3-9 0,1 3 0,-1-7-42,1-4 1,0-9-45,-1 8 292,22-50-214,3-31-50,20-22 0,6-9 28,-14 10 0,-1-1 0,15-14 0,-4 3-202,-6 3-10,-21 44 200,-19 39-88,9 16 77,7-1 79,31-25 0,9-10-3448,6-5 3414,-3-8 1,-2-5 111,-9-12-111,-24 3-2538,-8 17 2493,-20 10-1574,2 43 1607,31-13 1574,24 12-1496,29-32-1404,4-44 1483,-36-23 1293,-28-31-1752,-60 7 2368,-22 18-2133,-10 21 11,25 14-56,42-1 3448,56 1-3324,22 11 156,12 51-112,-50 4 1,-8 9-57,-9-6 1,-4 1-282,-8 8 1,8-16-3730,42-47 3999,-18-29 0,18-22 0,-37 20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52 7055,'21'-47'3486,"-4"42"-2960,-10 19-2423,-1 38 0,-2 13 2109,2-14 1,-1 2-34,3 21 1,-1 2-822,-2-20 0,1-2 726,4 12 0,3-2-4249,18 18 3055,-52-46 959,-24-52 0,-11-18 240,3-1 1,-4-1 100,-21-5 1,2 6 1109,-6 1 1683,104 29-2737,8 4-156,57 10 0,15 3-158,-38-6 1,-1-1-392,22-1 0,-4-1-1363,5-3 1822,-14-15 0,-38 11 0,-8-10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2551,'5'10'1143,"-1"-2"1143,-4-8-1714,7 108-325,-5-48 211,2 14 1,0 0-437,-4-4-2546,0-6 2031,0-11 444,3-11-1284,7-15 1333,8-12 0,-6-8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65 156 6271,'-17'-16'2331,"-31"4"-1894,65 12-34,-10-4-156,68-3-1,14-5 68,9-6-51,-5 0 1,3 0-472,-32 6 1,-1 1-107,14-8 0,-10 11 314,-26 27 0,-43-12 0,-5 19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1 6686,'-60'49'1120,"0"0"1,-1-4-1,26-7-1098,56-17 45,36 15 1,7 3-12,2 6 146,-1 20 0,-19 2-68,-55-19-812,-32 1 0,-14-8-599,-17-19 481,14-7 1,2-3 795,5-6 0,23-2 0,11-4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0,'22'20'309,"-5"-4"61,-17-16-78,0 0 1218,-9-5-816,7 67 439,-7-25-1133,9 55 1093,0-31-3648,0-26 2555,9-9 0,-7-22 0,7-9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0 6932,'-6'90'49,"0"0"0,4-42 1,-5 39-1,-1-1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6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7223,'2'20'975,"-1"-4"-896,-1-16 515,0 0-336,33 100-752,-16-35 0,1 8 1,0-1 605,7 19 1,0 4 2,-7-1 1,0 7 0,-6-21-105,-5-10 984,-4 18-849,-2-82-157,-2-51 0,-6 6-1,-2-40-190,6 1 1,3 3 1721,10 15-1598,0-10 0,9 14 78,25 52-3275,11 18 3275,30 28-1079,-45-13 1,-2 6 1117,1 6 1,-5 4-7,2 42-290,-65-2-461,-28-9 556,16-41 1,-3-5 116,-32 10 2246,36-20-2425,56-28 224,63-22 1707,-18 6 1,6-3-1692,5-4 1,2-4-6,7-9 1,-7-10 21,-18-19 1,-9-3-23,-5 20 0,-10 0-22,-18-6 0,-14 8-3426,-15 25 3392,-34 21-22,-11 22 34,-11 21 10,19 27 28,44-11 1,12 1 28,24 16 11,36-22 0,16-16-17,-15-27 0,2-12 22,28-6 0,-1-9 124,-24-10 0,-9-4-51,10-15-146,-19 31 3606,-35 44-3382,13 18 1,5 4 23,19 24-1893,-17-22 0,-3-3 1791,1-3-1952,-58-7 1100,-39-13-2042,-32 7 2535,30-11-503,39-20 492,58-19 49,15-9 0,12-11 0,-4-1 321,-5-12 1,-1-5 598,6-3 0,6-6 1,-14 0-415,-15-12 0,-12 2 1362,-6 11 1,-5 5-1031,0-13 2897,-17 61-3514,-3 40 419,-1 48 0,3 18-123,4-19 1,3 3-275,3 3 0,2 8 0,4-7-522,6 4 1,4-10-611,0-18 1,2-12-595,5-18 650,-46-62 762,-50-28 622,6 29 0,-4 5 140,13 12 0,13 2 952,29-1-2990,80 15 1,40 7 1230,-40-9 0,2-4 0,2-1 314,13-5 0,2-3 0,-11-1 0,-19 2 0,-10-4 0,8-25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400 25 6988,'-9'-5'1614,"2"2"-1267,7 3-123,0 0 168,-18-15-280,14 14 191,-13 5 78,17 34 61,0 19 1,0 8-303,1-10 0,0 3-56,0 24 0,1 7-51,2-23 1,0 2 0,0-3-842,2 12 0,1-1 842,3 24 0,2-4-34,-1-34 0,2-5 39,4 5 0,0-5-39,8 19-292,-3-18 68,-15-40-672,-22-19 112,-16-12 313,-14-3 1,-9-7 743,-1-10 0,-4-7 1,3 2-246,-6 0 0,8-7 73,-2-41 0,35 2 11,57 51 0,20 7-28,22-19 0,12 5 20,-14 25 1,5 8 0,-4 1 91,11-4 0,-7 1 67,-4 0 0,-12 0 488,-23-1-258,-32 5-672,-10 3 179,0 13 190,0 31 135,0 32-123,0 3-112,-1-18 0,2-5-2209,6-9-794,10-39 2913,1-50 0,-1-14 0,-9 21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83 7145,'-26'-20'527,"-5"-13"-2073,45 26 1546,1-12 0,6 16 0,1 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1 0,'19'0'499,"-3"1"2157,-16-1-1951,0 0-111,0 104-225,7-12 0,3 9-145,-4-4 0,2 5-123,3-10 0,3 4 0,0-10 488,0-16 1,1-7-826,0 3 1,0-6-415,2 1-11,-10-42-2722,-27-48 2755,-38-18 0,-15-7 958,17 9 1,-1 0 1073,-5 2 1,-3-2 0,20 5-812,28-4-2237,75 27 1,46 11-1,-9 2 1644,-29-2 0,2 2 0,30 3 0,11 2 0,-39-7 0,-56-2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9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6686,'12'21'2072,"8"23"-1948,-6-19 156,1 56-213,-12-25-55,-6 29-12,-6-24-819,-4 6 819,10-36 0,-3 0 0,13-32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1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0 6607,'-3'71'986,"1"0"0,3 10-3839,-6-4 1,2-3 1071,16-9 1781,2-33 0,1-5 0,-4-27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56 395 2668,'10'24'1110,"-3"-4"-3702,-7-20 2928,-32-76 34,24 44 1552,-24-62-1631,32 59 1175,26-21-1164,40-4 171,-8 36 1,14 4 0,-4 4-407,-3-3 1,0 13 40,11 21 0,5 16 0,-24 8 32,-37 7 0,-16 7 6,-1 34 0,-17 1-32,-28-18 1,-13-6-37,-15 6 1,0-6-102,23-21 1,4-2-494,-1 10 1,11-2-1356,22 8 1871,11 43 0,1-53 0,5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6943,'0'8'1524,"0"-1"-1176,0-7 167,0 0-347,-10-13-67,8 21 537,2 3 237,20 33 206,17 32 0,6 6-4181,3 7 3156,-6-6 0,-3-3-583,-7-11-2331,-8-19 2858,13-9 0,-21-24 0,3-16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30.3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60 146 6551,'-13'-19'1703,"3"4"-1243,10 15 526,0 0-594,-4-41-213,3 22-179,1-24-67,4 34 123,16 38-56,-11-7 68,6 24 55,-14-13-22,-2-13 112,-3-5 33,-2-13 606,-6-11-438,1-5-313,0-10-3664,-1-5 2715,2 1 0,2 10 0,2 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1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 12 10009 180000 90000,'-7'-5'672'0'0,"1"2"639"0"0,6 0-1121 0 0,0 2 68 0 0,22 31-225 0 0,-12-16-21 0 0,16 26 21 0 0,3-5-10 0 0,-12-13-12 0 0,15 15 34 0 0,-16-19-45 0 0,-1-1 11 0 0,1-2-11 0 0,-1 0 11 0 0,3-1-11 0 0,1 0 0 0 0,3 0 22 0 0,1-1-22 0 0,4 0 12 0 0,11 3 10 0 0,-2 1-11 0 0,0-2 0 0 0,-7 2-11 0 0,-9-3 12 0 0,49 27 10 0 0,16-13-39 0 0,-36-5 0 0 0,2 1 28 0 0,2-8 1 0 0,0-3 89 0 0,43 11 33 0 0,-43-8 1 0 0,4-1 100 0 0,15-5 1 0 0,3-2 77 0 0,-3 2 1 0 0,-2 0-196 0 0,-11 0 0 0 0,-5 0-62 0 0,28 3-23 0 0,-45 8 46 0 0,-13-8-79 0 0,1 1 56 0 0,3 1-12 0 0,16 5-32 0 0,-8-4 178 0 0,23 9-89 0 0,-25-14 168 0 0,26 9 246 0 0,14 7 1 0 0,2 1-348 0 0,6-3 33 0 0,4 6 1 0 0,-7-2-90 0 0,-42-18 22 0 0,1 4 101 0 0,1-2 57 0 0,51 1-320 0 0,-36-6 0 0 0,2-1 17 0 0,-4-1 0 0 0,-2-2 11 0 0,27 1-169 0 0,-41-4 46 0 0,7-1 78 0 0,2 0-67 0 0,1-1 23 0 0,5 1-91 0 0,3-1 113 0 0,-2 1 11 0 0,-8 0-45 0 0,-5 0 12 0 0,5 0-1 0 0,35-10-33 0 0,-24 4 123 0 0,12-8-493 0 0,-11 6 313 0 0,-7 4 136 0 0,27-5-46 0 0,-25 2 45 0 0,6-1-11 0 0,-13 0 11 0 0,-14 3 23 0 0,0 0-616 0 0,59-9 335 0 0,-3 1 112 0 0,-18 6 1 0 0,4 0 27 0 0,0-3 1 0 0,-6 1 106 0 0,13 3 56 0 0,18-12 0 0 0,-51 6 0 0 0,-3-1-22 0 0,-7 5 22 0 0,-5-4-23 0 0,-4 4 23 0 0,12-5-34 0 0,23-2 1 0 0,3 1-1 0 0,-5 2-28 0 0,12-1 1 0 0,-5 1 28 0 0,-36 8 33 0 0,8-3 22 0 0,1-8 0 0 0,4-2 1 0 0,6-2-7 0 0,14-3 1 0 0,2 0-11 0 0,-7 0 0 0 0,-2 1 10 0 0,1 3 1 0 0,-6 3 151 0 0,1-2-56 0 0,-14 4 79 0 0,16-7-124 0 0,20-11-67 0 0,13-5 0 0 0,-41 16 0 0 0,-1 1 33 0 0,31-13 169 0 0,-18 4-168 0 0,-30 16-23 0 0,0-3 0 0 0,-29 15-504 0 0,0 0 493 0 0,-55-37 0 0 0,41 28 0 0 0,-42-29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7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60 10020 180000 90000,'7'7'627'0'0,"-2"-1"326"0"0,-5-6-203 0 0,0 1-615 0 0,0 11-135 0 0,0-1 22 0 0,4 14 34 0 0,24 17-34 0 0,20 13-10 0 0,9 3-12 0 0,8 0 11 0 0,-16-17-11 0 0,27 10 11 0 0,-19-15-6 0 0,-9-12 1 0 0,0-1 5 0 0,2-2-11 0 0,12 2 0 0 0,-10-2 0 0 0,-12-5 12 0 0,12 8 6 0 0,28-1 1 0 0,24 2 0 0 0,-15-3-19 0 0,6 6 4 0 0,-28-8 1 0 0,19 6-1 0 0,6 2 1 0 0,-7-1-1 0 0,-23-7-4 0 0,6 6 17 0 0,12 8 0 0 0,4-2 16 0 0,-32-20 1 0 0,-6-4-1 0 0,21 2 12 0 0,-17-3 1 0 0,6 2 127 0 0,12 7 1 0 0,1 3-101 0 0,-5 1 0 0 0,4 2-14 0 0,9 2 1 0 0,7 2 0 0 0,-3 1-16 0 0,5 6 1 0 0,4-1-9 0 0,-19-12 1 0 0,6-1-1 0 0,3 0 1 0 0,-6 0-41 0 0,3 2 0 0 0,-4-1 1 0 0,5-1 5 0 0,-4-4 1 0 0,5-1 0 0 0,1-1 0 0 0,-4-1-3 0 0,14 0 0 0 0,-2-3 0 0 0,-5-1-6 0 0,16 1 1 0 0,-2-4 1 0 0,-27-4 0 0 0,1-1 1 0 0,-1-2-9 0 0,30-10 1 0 0,-2-1-17 0 0,-15 5 0 0 0,2-3-13 0 0,-2-7 0 0 0,5-5 0 0 0,-6 0 35 0 0,-2 0 1 0 0,-1-2-7 0 0,-8 2 1 0 0,5-2 0 0 0,-2 1-34 0 0,-8 2 0 0 0,-1 0 1 0 0,1 1 3 0 0,2-1 0 0 0,2 1 0 0 0,-2-1 18 0 0,26-7 1 0 0,0 1-23 0 0,3-2 0 0 0,-7 2 28 0 0,-39 12 1 0 0,-1-1 10 0 0,36-15 0 0 0,-2-3-5 0 0,2-9-6 0 0,-16 8 1 0 0,7-3-80 0 0,6-6 1 0 0,1-1 112 0 0,-11 5 0 0 0,0-1 39 0 0,-15 7 0 0 0,1-2 0 0 0,-1 1-56 0 0,16-11 0 0 0,-7 3 5 0 0,-22 11 1 0 0,-3 3 5 0 0,4 1 0 0 0,4 1 275 0 0,16-4 0 0 0,-5 3-286 0 0,-6 4 0 0 0,-43-67 0 0 0,-32 80 0 0 0,-62-37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28:5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1:45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121 504 12154,'4'11'1008,"-1"-2"-874,-3-9 1233,0 0-660,-13 0 1119,8 0-1703,-8 0 101,10 0 2230,3 0-1737,-4 5-33,-20 53-550,9-23-5,-1 15 0,1 0-51,6-13-66,1 19 55,5-29 67,4 24 1,8 7-1383,23-13 0,3-1 1321,-20 13 0,8-3 207,29-22 0,19-10 1,-2-7-108,6-6 1,5-6-124,-7 1 0,11 1 1,2-1-1,-2-2-36,-9-1 0,-2 0 0,2-2 0,7-4-372,-2-3 1,8-5-1,4-1 1,-1-1 0,-5 0-1,-9 3 361,13-1 1,-10 2 0,5-5 7,9-7 0,8-5 1,-3-5-1,-17-3-101,-1-23 1,-15-2 78,-13 20 0,-2-3 1206,18-30 1,-27-9-1252,-73 1 0,-22 2-207,22 20 0,-5 3 191,-6 4 1,-7 0 0,2 11-175,-38-3 61,33 24 0,-4 2 23,-5-1 0,-7 1-25,-6 2 0,-8 2 0,6 0 1787,-3 1 1,0 2-1799,4 4 0,-5 2 1,14 2 51,-7 3 57,-16 1-12,49 18 101,12 0 168,-22 39 224,20-1 0,-2 9-1942,-13 15 0,2 6 1557,16-20 1,4 4-1,18 0-17,36 13 1,23 0 0,-5-9 132,-19-13 1,6-7-522,34-4 1,16-5 0,-21-12 531,-31-16-127,35 23 116,-40-20 1377,20 27-1287,-15 0 0,-4 7 796,-8 3 1,-4 8-962,3 17 1,0 11 0,-4-9-38,-6-14 0,-5-3 1532,-5 30 1,-2-15-423,4-51-763,0-6-425,0 12 44,-1-26 84,-2 24-868,0-31-1994,0-2 2700,-2-2 135,1 0 1702,-1 0-88,-3 12-1604,3-9-77,-5 17-1,-35 41 1,26-39-1228,-19 11 1,-11-7 694,-16-37 1,1-10 0,-6 13-1,11-8 1,1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1:57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1 106 9946,'3'4'3530,"-1"0"-1636,-2-4 2700,0 0-4325,0 1-135,0-1 2914,0 2-3088,41-1 1,29-2 155,-4-2 0,8-1 0,-2 0-111,20 2 1,3-1 23,-4-3 1,6-1 0,-20 1-7,-7 0-29,-3 0 1,-3 2 5,-14 2-12,35-2 57,1-6 359,-28 1-314,9-1-90,-55-6 0,-12 13 0,0-9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1:57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90 11145,'16'12'9830,"13"-3"-10975,26-10 1,24-6 0,5-1 1320,4 1 0,9-2 1,2 0-1,-5 1-420,-14 2 0,-3 0 0,0 1 0,0-1 244,10-2 0,7-1 0,-13 1 0,-28 4 1122,-33 4-1122,-18 0-605,28-2-336,-23 2 941,-90-4 0,54 3 0,-27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1:59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1 125 11325,'93'-5'893,"0"1"1,0 0-1,0-1 1,0 1 0,-4-2-1,8-2 1,3-1 0,-1 0-1,-5 1 1,-11 1 0,-14 1 1558,13 0 0,-7 0-2239,227-31-101,-302 37-2364,0 0-2275,-12 0 3464,-40 6 0,27-4 1,-24 5-1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42 9487,'51'-11'4611,"1"0"0,30-5-4410,-82 12 4550,0 4-4246,0 0 1187,209 68-5073,-132-42 3377,-2-2 0,13 4 1,-16-3-2266,-11 2 2269,-23-10-22,11 14 89,14 4-44,-21-10-12,28 7 0,23-7-6,-37-13 1,2-1-6,4 2 0,-1 0 2224,32 3-2247,-61-12-212,-25-1 89,-4-3 3426,-3 1-3314,5-1 213,-4 0-99,1 0 121,-2 0-234,0 2-135,-49 15 150,0 8 1,-10 6-1148,-6 1 1,-7 4 0,3-2 1164,-8 7 0,0 1-484,4-2 0,-4 2 1,14-6 382,-2 2-11,0 0 0,-15 7 0,8-6 61,17-12 1,2-1-1,-28 18 1,6-3-62,17-13 90,50-23 11,2 2 2783,1-7-2794,5 3 33,-7 1 23,5 1 1846,-12 9-1868,4-4 469,-2 1-335,5-6 549,78-5-460,-20-5 0,4-2-157,8 3 1,2 0-6,2-4 0,3-1 50,11-1 0,0 0-45,-18 3 1,-1 0 27,23-2 1,-3 1 28,8-1-68,-20 5-1146,0-2 1,15-2 0,-4 0 1106,0 1 0,0 0-115,-1-1 1,6 0 0,-13 1 42,17-2 55,-52 7 0,-18 1 11,39-1-10,-33 0 66,15 0 3175,-32 1-3118,-4 1 452,-5 0-1887,0 0-3092,-8-9 4392,-30-30 0,21 21 0,-20-18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6.0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11134,'12'13'9830,"-3"0"-6315,-9-18-3559,0 5-80,0 0 113,0 8 45,0 23-12,5 19 1,4 5 10,20 29-3470,-14-46 3415,13 20-501,-22-45 523,-1 0 79,-2-11-57,-3 0 23,0-1-12,0-1 3134,2 0-3055,6-9 625,-1-1-737,6-11-1679,17-27 0,3-3 1645,-9 11 17,14-17 0,-3 6 40,-25 36-12,3-3-56,-10 16 34,-3 2-1614,0 0-1602,0 8-325,0 0 3552,0 14 0,0-12 0,0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0,'17'25'1614,"-4"-6"1541,-13-19-1878,0 0 758,-5-10-2270,3 8-284,-3-8-1218,4 10 1737,22 15 0,-16-12 0,16 12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6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11649,'66'30'9830,"12"12"-10586,10-3 1,2 1 0,-42-17 0,-5-2 0,33 19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7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23 7762,'-10'-12'0,"3"2"0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7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12389,'78'0'0,"-1"1"0,1-1 0,-1 0 0,6 1 0,-1-1 0,1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7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10619,'73'7'2457,"-1"0"1,0 0-1,-11 3 1,-5-2-1059,6-7 0,-21-2-1399,-38 1-56,0 0 504,66-2-157,-27 1-5960,10-2 5669,-77-8 0,-5 7 0,-12-5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09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0 10776,'20'19'4370,"-4"-5"-2454,-16-14-941,0 0-214,0-1-43,0 0 850,0 0-1377,0 4 33,-10 4 213,-14 17-202,-2-3-45,-13 20-190,18-19 225,-3 25-191,15-23 22,2 16 11,7-9 0,0-7 67,34 28-122,-18-35 21,30 16 544,20-27 0,1-7-498,-17 2-57,20 1 1,-4-4 133,-37-7-144,-12 1 55,10-6 78,-22 8-21,5-2-46,-10 3-11,0 1-56,0-4 1,0 1-1,0-3-11,0-4-23,-2 0-66,-1-14 134,-3 12 22,-2-14 437,-30 3-370,-22-3-1058,4 3 521,-16 6-4154,33 18 2249,-27-1 1891,4 5 1,0 0 0,2 0 0,-31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13.0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85 163 7711,'-10'-17'8101,"2"3"-6845,6 14 1686,-1 0-2494,-1 0-105,-8 0 453,5-3-303,-4 1 272,3-2-14,5 2-897,-5 1-123,5 1 90,-2 0-124,5 34 370,51 37-3481,-33-14 3436,38 7-10,-51-56-35,-3-6-134,-2-1 113,0 1-237,0-2 640,3-2 3145,15-18-3470,28-43-12,-14 18 118,-3 1 0,-3 2-73,-12 14-89,7-8-135,-3 17 303,0 7-954,-3 4-764,36 41 0,3 11 1706,-25-24-358,34 27 1,1-13 447,-30-48-191,21-3-44,-18-6 33,-5 3 90,20-18-1871,-11 8 1759,4-6 415,0 11-382,-40 20 778,17-3-912,-22 6-33,0 2-348,18 18 3056,18 35-2350,1 0-146,-2 3 12,-22-33 2628,-13-23-2662,0 0-56,0 2-146,0-1 146,0 1 56,5-1 23,-4-1-79,4 0-381,-5 0-729,0-5-2531,-5-10 3641,-53-32 0,39 24 0,-38-15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16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5 9655,'-3'-2'6656,"1"0"-5289,2 2-179,-4 1-236,2 0 1065,-5 1-1636,6-1-11,-1 1 739,-1-2-1053,3 3 22,-3-1-33,1 1-90,-1 2 12,-8 7 89,0 1-23,-6 9 23,0-2-45,1 2 34,-6 11 0,5-9 0,-5 6 23,-7 2-35,4-5 12,-2 4-34,11-11 381,-7 16-325,11-17-44,-18 27-135,19 8 134,-2-12-33,11 8 11,2-16 0,0-17-11,2 14 11,1-15-34,10 9-22,17 2 79,25 21-23,-8-13-12,0-3 12,-11-5-22,-18-16 0,28 17 33,-18-13-34,2 1 46,-1 2-23,-14-8-23,11 7 23,-8-6 0,6 4-78,-7-3 56,5 0-34,2 8 44,-5-9 1,7 8 0,-14-11-11,21 11-1,-15-8 34,21 11-11,-28-15 0,6 4-11,-14-9 11,0 1-11,0-2 11,-1 1 0,1 2 11,10 1-22,-8 0 33,7 0 12,-11-3 403,2-1-762,-3-1-3552,0-1-5954,0-14 8844,0-10 0,0 6 0,0-1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19.2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8916,'12'0'4863,"-2"1"817,-10-1-4234,0-1 55,0 0-1423,2 0-22,4 1 449,71 28-214,8 2-241,-10-2 1,1 1-1719,-27-10 0,-4-1 1534,21 7-1625,-49-17-4079,-17-8 5838,-3-1 0,3 1 0,-3-2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20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1 6513,'11'16'8818,"-3"-2"-6344,-6-13-1443,-2 3 23,0-2-572,0 9 272,0 1 434,-7 41-638,-8 3-35,-7 40 1089,1-24-1380,1-1-56,8-18-56,-2 0 24,1 26-103,4-19 23,-2 18-34,8-24 1,1 0-12,-1 4-6,-1 0 1,5 1 28,21-3-12,-14-10-10,15-13-68,-18-29-180,-5-4-7114,10-32-2481,2-2 9770,5-37 0,-5 37 1,-5 2-1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0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217 1 367,'12'2'4470,"-2"-1"-150,-10-1 5510,0 0-8478,-40 41-2734,-9 0 1382,-13 21 11,18-24 1062,21-11-938,15-5 1725,-2-2-1860,8-4 281,2 5-236,0-10 179,34 64-224,-23-52 22,31 46 68,-13-45 33,12 12-78,0-6 59,-1-5-71,-18-12-10,-3-1 22,18 8 27,19-2 1,7-2-28,15 8-56,-12-8 0,-7-3 3459,-29-7-3448,-18-3-1502,-12-2 1502,0-14 0,0 9 0,0-9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7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7280,'11'17'1546,"-1"-4"-1367,-10-13 12,0 21 55,0 8 57,1 26 571,11 38-706,1-20 0,11 23-67,-4-40 11,7 5-112,-8-25-79,8-2-10,-6-26 492,39-56-246,-5-16 11,-17 0 0,-4-2-2348,1-11 2326,-17 7-113,-18 60-257,0 9-56,0 2 45,3 32 257,11 23 23,2 9-45,8 2 22,-3-31 1300,66-39-828,-19-16-601,-15 2 0,-2 3 2187,-1 6-2315,-5 74-393,5-4 600,-1-19 0,10-9 90,18-22 0,8-15 288,-10-7 1,3-6 0,-5-1-132,9-1 0,-6-2-141,-2-4 1,-16 4-370,-38 13 291,-20 5 134,-2-10-78,-3-5 157,-9-37-112,5 26-157,-2-16-180,8 37-190,-1 3 987,2-1-561,-2-2 56,4-9 179,0-15 302,-4 1-537,-9 0-560,-13 11 308,-23 10 1,-8 12-52,0 25 0,1 11 292,-7-5 0,15 9 700,33 41 0,30 5 1059,29-26 0,20-7-310,-7-13 0,7-3 0,2-8-120,1-11 1,1-7-1,0-4-1262,34 3 0,-6-6-4309,-32-5 1,-7-2-2616,34-5-379,-66-18 7247,-14-8 0,2 4 0,-8 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1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803 0 10933,'-58'3'3276,"1"-1"1,-19 16 0,10 4-1465,25 5-1762,1 1 1,-3 0 94,-30 15-33,25-16 0,1 1-45,-27 18-33,2-1-4263,52-27 4229,9-7 882,6-4-882,5-5 56,0-1-5592,0-1 2287,-2 1 44,-8 4 2026,-5 2 1179,-7 1 0,9-2 0,3-3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2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71 5368,'-13'-20'8471,"-6"4"-5911,9 14-2111,-7-1 824,4-1-230,-11-5-326,10 4 145,-17-4 891,21 8-1540,-8-1 448,15 2-527,-2 0 46,5 0-136,0 0 180,14 8 147,12 6 99,21 10 572,41 17-1003,-14-9 39,-28-12 1,0 1-3279,34 16 3267,-30-10-34,10 5-33,-29-13 23,8 2-57,-11-7 68,4 1-23,4-3 151,-17-4-162,9 3-34,-22-6 3415,-4-2-3437,-2-2-5244,0-1 459,-2-1 4841,-14-5 0,10 3 0,-9-2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3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 12020,'6'19'9830,"-17"-12"-8187,7-9-1161,-10-6-415,14 8 23,0 3 45,0 5 565,39 32 0,15 6-576,-8 0-108,12 4 1,5 1 78,-19-19 1,-4-4-96,11 9-1680,-9-6 1,-4 0 1690,-11-3 34,-3 6-1125,-6 58 1103,-13-57-12,5 48 0,-8-55-11,-1-10-224,1 11 2582,-2-7-7355,-7-7 5889,-20 12-10723,11-16 9143,16-10 0,3-1 0,22-10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4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14 5903,'-11'-7'5512,"1"1"297,8 6-5092,1 1 274,-4-1 364,5 2-625,-3-2 2486,3 0-2275,0 1-773,20 1-1343,48 1 0,19 1 1516,-14-3 1,2 0-314,18 2 0,-6 0-1503,9-3 1475,-88 1-650,-6 2 45,-2-1-751,0 1-3148,0-3 1417,0 0 3087,0-3 0,0 2 0,0-1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5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4 11011,'-2'-4'3276,"57"25"1,56 28 0,-16-8 944,-5-6-4207,-12-4 0,23 10 0,-3-2 0,-27-11 19,-14-9-21,27 6-2029,-71-21 2017,-10-9 0,-3 4 0,0-5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6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473 1 13499,'-34'83'1092,"1"1"0,-1 0 0,0-1 0,0 1 1,0 0-1,2 2 0,4-3 0,0-5 1,-1-5-2126,-8 4 0,-1-6 1,11-19 1066,12-24 1070,-4 24-1127,10-35 954,1 8-662,8-23-2174,0-2-7926,44-32 9117,4 4 1,6-9 0,-17 17-1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7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 9482,'1'11'5199,"0"-1"-2672,-1-10-443,-2 0-425,1 5-930,-1 4 68,2 8 648,7 56-1232,0-31 598,12 35 0,3 2-766,-7-28-34,18 42-11,-28-79 101,0-12 795,21-8-717,46-38-145,-20 15-29,8-15 1,-3-3-29,-15 9-111,24-24-112,-35 22 134,-17 17-45,1-2-560,-15 21 55,0 2-7932,0 2 2533,-3 2 6061,-12 6 0,9-5 0,-9 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7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12748,'86'45'0,"0"0"0,0 1 0,-17-10 0,-1 0 0,1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48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 4022,'3'15'8247,"-1"-2"-5104,-2-13 1866,-27-5-6709,20 3 2562,38 25 1,38 24 0,-1 0-1022,5 16 0,3 2 196,1-11 0,7 1 1,-6 5 201,-13 1 0,-6 4 0,-13-2 221,-18 1 0,-6 0-443,19 7 0,-4-2-17,-24-14 0,-4-7 0,7-5 78,-3 2 2213,-6-25-2291,-2 33 79,-35-13-102,10-2-332,-29 12 366,15-13-2251,-12 5 2251,7-4-89,-23 7-415,0 4-224,17-18-23,3 4-4516,49-40-4575,12-18 9879,15-17 0,-11 12 0,-1-2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2:50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87 8743,'-17'-13'8830,"-27"2"-8192,27 11 281,-37-2 897,29-2 313,-10-3-404,30-5-1781,12 2 294,56-5-384,-18 9 876,23-1-640,23 15-3550,-56-3 3427,38 6-1725,-68 3 1724,-5 2-180,-7 44 169,-52 5 79,30-4-286,-11-21 0,2-6 196,26-16-90,-8 36-89,20-8 1722,0-15-1554,0 8 2545,20-37-2344,12 2 227,14-3 0,11-2-41,22 1 0,1 0-175,-23 0 1,-2 0 184,10 0 1,-15 0 1029,-40 0-1360,-17-20 0,7 15 0,-7-14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6507,'9'11'716,"-2"-2"-413,-7-9-101,0 0 33,4-1 303,-3 1-202,3-1 68,-4 1 581,0 0-985,0 7 90,0 8 135,0 17 178,-4 43-476,-7-5 129,4-21 0,-2 1 0,-13 30 28,6-25 0,1-1-50,-6 23 55,-4 8-3390,15-49 3436,3-18-57,4-9 472,2-21-472,2-17-78,7-24-105,1 3 1,4-9-76,8-29 1,1-1 190,-8 27 1,1 2-24,3-13 1,-5 15-45,-10 42 56,-2 14-313,2 2 167,37 11 247,-4 4 218,48 21 1,10 4-2409,-5 2 2105,-3-3 1,-3 1 2296,-11-2-2313,-29-14 572,-5 2 21,-30-20-3125,-19-6-1714,-11-26 4246,-1-2 0,3-2 0,15 12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3:06.9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0 980 6615,'12'9'4045,"-3"-2"-2094,-9-7 166,0 0-1067,0 3-680,0-3 6799,0 3-6922,0-7 814,0 3-1095,0-3 68,10 4 100,9 1-22,18 2-1376,33 2 0,18 0 1376,-14-1 0,6 0 0,-1-1-83,-6 1 1,0 0 0,2-1 26,16 1 0,4-1 0,-7 0 11,0 2 1,0 0-9,5-2 1,7-1 0,-4 2-64,-20 0 0,-4 1 1,6 1-14,9 1 0,10 1 0,-3-1 0,-16 1 569,-13-1 1,0 2-584,17 6 0,16 3 1,1 2-1,-14-1 25,0 3 1,-6 1 5,-5-5 0,3 1 0,8 3-518,-13-3 1,7 2 0,3 1 0,-1-1 0,-5-1 522,2 0 1,-3-2 0,0-1 0,3 2-11,-1 0 1,4 1-1,0 1 1,-1-1-1,-5-2 5,23 6 0,-5-2 0,-9-3 39,-2-2 1,-4-1-29,12 0 0,4 1-22,-18-3 0,2 0 0,-4 0 11,7 0 0,-4-1 0,-7 2 0,-8-2 0,2 1 0,4-3 0,17 1 0,-8-2-6,-9-1 0,2 1-5,4-1 0,15 2 0,-3-1 0,-15-2-1,-19-3 1,-5 0 740,22 2 0,-5-1-785,-3-3 34,-13-1 44,34 1 3370,10-2-3401,-20 2 1,19 2 0,5 1 0,-9-1-1127,-10 1 1,-4 0 0,10 1 1126,-9 0 1,9 1-1,5 1 1,2 0-1,-2 0 1,-6 0-33,18 3 1,-4 0 0,-4 0 0,-1 0-12,-14-2 1,-3 1-1,0 0 1,4-1 7,2 0 1,7 0-1,0 0 1,-6-1-1,-13-1 43,7-1 0,-6 0-4,-1 0 0,5 2 1,-7-2-31,-1-1 1,-7 0-34,30 2 55,-35-3 1,4 0-118,25 0 0,1-1 117,-28-2 1,0 1-17,35 0 0,4 0 6,-19-1 0,-5 1 22,-17-2 0,-1 0 1651,10 2 1,5 0-1658,15 1 0,17-1-11,-25-2 0,15 0 1,8-1-1,1 1 0,-4-1 1,-10 1 9,17 1 0,-9 0 0,9 0 9,-3-2 0,16 1 1,0-1-1,-14-1 1,-27-1 41,-4-4-21,-30 0-23,2-3-34,12-2 23,1 2 0,30-4-6,-22 7 0,1 2 34,-13 0 0,0 0-23,15-1 1,-1 1 271,15 0-255,14-6-11,-15 4 0,-31 2 0,8 0 11,15-1 0,10 1 1,-4 0-24,4 1 1,1 0 33,10 0 1,8-1 0,-7 1-23,1 0 0,-5 1-210,2 1 0,15 0 238,-21-2 0,16-2 0,10 0 0,1-1 0,-8 1 0,-15 1-2,0-1 0,-13 2 1,13-2-15,-11 0 1,14-2 0,8 0 0,0 0 0,-5-1 0,-14 1 0,-19 0-868,34-12 855,-21 3 0,3 0-17,-10 3 0,-4 1 17,-10 2 0,0 1-11,13-2 0,4 0 16,14-1 1,-3 1-6,-28 4 0,0-1 0,30-2 0,-1-1 0,15 1-648,-18 1 0,19-3 1,7-2-1,-9 1 655,0-1 1,-6-2-1,6 1-453,-1 2 0,5-1 0,2 0 0,-3 0 325,-4 0 1,2-1 0,-6 1-1,-16 3 132,-17 2 1,-1 1 21,25-4 1,12-2 0,-4-2-176,-22-1 0,-3-1 0,2-2 52,19-4 1,3-2-1,3-3 84,-12 2 1,1-2-1,2-3 1,0-4 87,-8-2 1,2-5 0,0-1 0,-4 1 0,-8 4 647,2 1 0,-7 3 0,-1-4-783,8-13 1,0-4 0,-20 10 52,-19 10 12,-10 8 3391,3-7-3370,-8 1-33,-1 9 0,7-10-33,-2 11 10,29-28 79,-25 27 112,14-34-156,-32 44-1,-3-17-22,0 20 22,0-5-11,0 3-269,-22-20-359,-26 4 1,-8 1 605,-20-15 22,17 19 0,4 5-23,12 12 1,27 4 33,-4 0-22,5 0 33,-31-5-22,17 2 23,-20-2-3404,26 4 3392,4 0 11,-2-2-44,-2-1 44,-39-13-22,23 8 23,-38-14 22,50 18 201,-3-6-179,22 11-67,2-1-11,1 2 3347,1 3-3336,2-2 538,2 1-482,0 0-56,0-1 45,0-1-90,0 2 0,0-1-224,-2 1 224,1 1-268,-4 0 100,-20 33 213,1-8-4,-28 28 0,-21 19 1,10-8-1699,25-19 0,-1-1 1706,-17 10 0,-7 5 0,17-13 332,24-13 381,34-46-650,4 1-123,28-33 0,6-6 56,-4 9-1146,9-11 1,-3-1 1134,-11 1-157,1-4 56,-7 4 202,-10 10-90,-10 26-79,-5 1 46,-10 15 2346,2-3-2560,31-17 3617,-16 12-3337,30-18-55,-35 21 22,1-1-79,-10 6-55,-3 1-180,2 0 236,14 0 67,10 0-3370,25 0 3415,38 8 10,-9-2-44,14 7 17,-40-7 0,-4-1 5,6 2 57,36 2 44,-71-8-123,1 1 34,-22-2 3145,0 0-3179,0 2 45,0-1-258,0 2-6205,-20-3 1444,-12 0 4974,-16-12 0,15 9 0,11-9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3:16.1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147 3884 6697,'5'1'1636,"-2"0"952,-3-1-1938,-34 0 79,25 0 559,-28 0-918,32-2-336,-1 1-68,-5-1 45,8 1 56,-2 1 236,2 0-113,2 0-33,-1 0 269,-3 0-269,-1 0 56,-3 0 89,-1 0 180,6 0-78,-1-2 1388,5 1 1144,0-1-2701,0-1 348,0 3-505,5-2-67,14 2 23,2 0 11,19 0-3415,46 0 3370,3 0 11,-35 0 0,1 0-11,33 2 0,-20-2-548,-2 1 1,20 1 0,3 0 0,-14 0 547,-4-1 0,-1-1-6,4 1 0,12 1 1,1 0-1,-10-1-263,14-1 0,-13 0 269,-24 0 0,-1 0 995,32 0 1,2 0-1002,-18 0 1,-5 0-35,-14-1 1,2 2 1,12-1 1,9 2 0,0-1 3,1 2 1,2-1-1,5 1 764,-1 0 0,6-1 1,3 1-1,3 0-733,-6 0 1,3 0 0,2 0 0,2 0 0,-1 0 254,6 0 1,0 0 0,1 0 0,2 1 0,2-1-244,-10 0 0,1 1 1,1 0-1,2-1 1,4 0-1,4 0-39,-13-2 0,4 0 0,3 0 0,3-1 0,1 0 0,0 0 0,0-1 1,-3 1-1,-4-1 39,1 0 1,-2-1 0,-1 0 0,-1 0 0,-1-1-1,-1 1 1,1-1 0,-1 1-461,10-1 0,-1 1 0,-1 0 0,0-1 0,0 0 0,-1 0 0,1-2 460,1-2 1,5-1 0,0-1-1,-2 0 1,-6 0 0,-10 1 0,-13 1-10,17-1 0,-1-1 12,-19 2 1,14-3 0,9 0 0,4-1 0,-2 0-1,-6 0 1,-14 2 2,12-3 0,-12 1 0,13-2-22,-10 2 1,13-1 0,8-1-1,3 0 1,-3 0 0,-7 1-1,-13 1-8,13-2 0,-13 1 0,10-1 11,-8 1 0,14 0 1,6-2-1,-4 1 1,-10 1-1,-18 1-1086,-6-1 1,-3 0 1091,20-5 1,16-3 0,0 0 0,-17 4 82,-21 2 0,1 1-100,25-4 1,20-4 0,2 0 0,-18 3 14,-9 3 0,-4 0 764,5 1 0,8-2 0,-7 1-759,9-3 1,-14 1 16,-1 1-33,-20 4 0,-1 0 11,11-6 17,-5 1 0,4 0-23,-10 2 0,0 0 1702,22-5 0,2 0-1685,-3 0 1,-4 1-7,-19 5 1,5-1-6,18-6 0,17-4 0,1-2 0,-15 5-623,-9 2 0,-1 0 617,-1 0 1,11-2-1,-1-1 1,-10 4-1,3-1 1,-9 2 10,-13 4 1,-1 0 22,13-3 0,0-2 11,-8-1 0,-3-1-39,32-14-6,-37 15 1,3-1-34,33-9 0,-1 3 39,1-1 11,-5 5 0,0-1 79,0-6-3032,-10-4 2975,-4-1 348,-13 6 0,-1 0-459,7-4 5,21-7 0,4-3 90,-34 17 0,-4-3 106,24-28 0,-6-2-111,-8-4 44,-27 7 0,-8 2-45,-9 15-22,10-17-34,-9 31 3470,24-24-3413,-16 16 111,11-53-90,-23 44-16,-4-10 0,0-2-17,2 3 0,3-30 0,4 24 179,2-11-56,10-13 124,0-16-68,-4 31 46,-5-20-1905,-11 31 1,-1 0 1690,-1-14 34,0 8 0,0 4-11,0 19-23,-3-11 0,-2-3 280,-9-8-201,1-18 78,0 46-79,11 16-44,2 4 3347,0-3-3347,0 4 45,0-50-68,0 42-11,0-35-302,0 54-157,0 0-57,-72 82 505,40-44 6,-13 14 0,-2 3-6,-12 8 0,3 4 11,-1-2-22,13-5-45,28-36-2821,4-4 3090,9-14 213,3-16-426,35-52-135,-2 1-83,23-7 0,7 0 173,-30 29 0,0 3-28,15-4 0,1 5 3263,20-2-3615,-43 29 324,73 6 134,-18 30 1,13 16 0,-2-5 40,-19-16 1,-2-5 0,3 5-134,-1 5 0,6 6 0,-3-1 0,-11-7-8,-4-8 0,-9-4-101,28 17-224,-33-9 1131,21 3-705,-63-16-68,-46-6 1,-29-6-391,3 2 0,-8 0 0,4 0 0,-4 1 0,2 0 0,-10-2 0,-1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26.5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0 204 10316,'13'10'4123,"-3"-2"-3439,-10-8 7877,0 0-8494,-2 0-11,1 0-101,-1 0 45,2 12 34,-3 1-34,3 8-23,-3-3 46,3-3-23,0 9 0,0 16 11,0 6-45,0 7 45,47-1-11,2-2 0,29-9 68,-16-10-24,-6-16-66,-14-7 44,9 1-3414,-22-5 3404,12 1-1,-13-4 17,21 0 0,6 0-17,11-3 22,7-8 1,16-7 0,-13 3-34,8-3 0,0-5 0,-8-2 124,-39 3 3380,-19 8-3236,25-58-279,-34 44-101,11-48 11,-20 14 34,0 20-303,-14-8 0,-14-1 264,-24 17 0,-12 6-1697,-7-6 1,-2 4 1762,-2 5 1,3 8 28,16 11 0,5 6 123,-21 14 11,26-5-78,-3 10 78,39-10 90,7 6 78,6 18 326,59 37 3077,-10 13-3526,-7-30 0,0-1-658,4 30 490,-22-19 95,-1-9 0,1-3 63,-2-4 21,12 28 0,2 12-101,-15-17 1,-3 1-74,3 1 1,-2 1 123,-4 5 0,-4-9-84,-6-21 55,-6-5-100,-2-34 79,0 0-12,0-7 572,0-3-650,-2 0 580,1 0-1018,-2 0-2509,3-17-1625,0-4-5248,5-22 9154,21-1 0,-15 15 0,14 7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27.3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84 12669,'6'12'4908,"0"-3"-2992,-6-9 695,0 0-1524,17 0-510,61-3 0,18-2-488,-40 2 1,4 0-37,21-1 0,17-1 1,3-1-1,-15 2 53,-1-2 1,-4 1-44,1 0 1,5 0-1,-4-1 189,17-3 1,-12 0-141,6-1 45,-28 3 0,-13 0-157,-39 5-56,-9 2-1424,-5 0 304,-5 0-4281,-6 0-751,-7 0 6208,-4 0 0,10 0 0,2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28.4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11056,'83'10'983,"1"0"0,-1 0 0,0 1 0,0-1 0,0 0 0,10-1 0,9-1 0,-7 0 0,-22 2 0,-37 3-3151,-36 4 2168,0-6 1409,-5 13-1386,-28 20 216,0-8 0,-6 4-346,-14 12 1,-2 2 55,10-3 1,3-4 465,-12 9-415,68-37 0,2-28 0,9 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1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81 17297,'41'-45'0,"-8"9"0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0.6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13106,'46'67'2457,"-1"-1"1,1 0-1,39-9 1,-14-40-1300,-58-60 0,-9-18-1259,46-64 79,-50 125-236,2 0 124,1 0 56,0 0-135,0 0-213,-3 0 717,7 0-223,7 0-3259,41 6 3191,-12 1-2302,36 19 2302,-28 6 23,-5 3 10,0 18 1,-4 0 111,-14-21 45,8 15 1,-7-13-23,-26-34 2482,2-1-2605,8-13-56,36-34 0,-13 10-23,30-26 0,-1 0 12,-32 31-12,51-48-156,-84 81 179,2 0-191,11 0 191,15 0 11,4 1 34,21 9-57,-7 9 3361,20 53-3282,-27-19 255,0 20-300,-25-38 68,7-5-3448,-5-11 3380,5 2 23,-12-14-34,-4-5-80,-5 2-2115,0-1-5559,27 2 7754,7-2 0,-1-2 0,-6-1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1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13106,'0'94'3276,"1"1"1,-1 8 0,0-21-1095,0-52-2653,0 13-694,0-36 1165,13-36 0,-10 21 0,9-21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2.5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13633,'82'30'1638,"0"0"0,-1 0 1,1 0-1,21 12 0,-4-1 1,-43-25 27,-51-20-2551,-5 12 885,0 14 45,-8 68 11,12-38 22,-6 29 561,13-68-617,-5-13 23,-1 0-191,-5 0 1,3 0 122,-3 0-7316,3 0 7339,14 0 0,-13 0 0,14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2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7014,'3'7'455,"0"-1"1,-3-6-1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0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446 1 6921,'11'10'1311,"-3"-2"-1087,-8-8 67,0 0-89,-16 7-34,-44 28-318,-6 0 206,19-6 0,-1 2-1595,2-1 1,4-2 1571,-14 10-21,0 3-12,37-28-112,11-7 44,44-3 304,16-1-158,9 1 0,16 2 1,-6 0-74,-11 1 1,1 5 53,19 13 1,9 9 0,-20 4 52,-35 2 0,-9 4 6,19 24 0,-20 2-859,-51-14 1,-15-5 80,-22 12 1368,18-34 0,-1-8-1616,-4-10-234,38-8 133,16-2 1009,19-15 0,-10 12 0,9-12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3.8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2703,'11'18'3664,"-1"-5"-485,-10-13-1264,0 0-1052,0-6 988,0 4-1067,0-5 341,0 7 141,0 0 1180,-3 0-2345,3 0 11,-5 0 123,4 0 2230,-1 0-2050,2 20-236,0-3 56,0 17-89,0-9 145,7 6 68,0 9-292,4-9-67,-6 5 56,3-11-34,-7-9 258,4 1-190,0-3-68,-4-12-10,4 7 178,-5-9-1445,0 0-3317,0-2 4572,17-10 0,-13 7 0,14-6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5:34.5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105 148 8939,'-19'-16'6208,"3"4"-2877,16 12 4165,-32 7-6687,24-4-809,-21 6 437,30-8-437,38-61 0,-30 43 0,28-46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20.4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1 114 9964,'5'5'4975,"0"-1"-3405,-5-4 1993,0 3-1646,0-2-1558,0 1 459,71-2-549,13 0-1808,-6-2 0,16-2 1617,-16 0 1,10 0 0,3-1 0,-5 0-57,6-1 0,-3-1 1,8 0-3,-10 1 1,8-1-1,3 1 1,-2-1-1,-7 1-20,-7 1 0,-4 1 0,-3-1 0,0 0-15,21-1 0,-1-1 0,-6 1-2,14 1 1,-14 1-40,-11 0 56,-112 3 0,15 1 0,-54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21.5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1208 494 13285,'43'-50'2614,"0"1"1,-52-6 0,-2-2-2621,46-13 1,-10 2-46,-66 7 1,-17 16 38,5 33 6,2 2 1,-3 3-4246,-28 2 4228,4 1 453,30 3 0,-6 2-447,-37-1 0,-5 2 17,24 4 0,1 0 11,-19-5 1,1 6 273,8 17 1,13 4-263,22-3-23,-6 3 0,7 3 0,32 0-45,42 36-179,41-17-342,-32-18 0,6-4 566,46-9 0,-2-11 0,-29-1 0,-5-5 0,0-1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22.9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 33 11705,'-17'-16'8460,"-2"1"-8012,18 15 1177,-4-1-1468,5 10 302,19 39 1,6 10-393,-4-4 22,10 15 1,5 6 100,-2-18 1,-2-6-168,8 16-12,7-3 0,-4-8-11,-23-34 11,20 14 12,-37-33 67,-1-3-270,-2 0-1344,0-73 449,-15-2 1019,9-19-23,-9 28-246,42 31 325,49 22 241,-16 11 0,5 8-56,10 17 0,-4 9-40,-14-2 1,-19 8-113,-40 17 1,-23-1-197,-11-20 1,-12-7-28,-35 11 0,-1-8 201,1-5 34,17-17-9876,51-18 9364,11 0 0,-11-1 0,15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23.9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68 12568,'-7'4'9830,"21"-1"-13252,29-3 3528,9-2 1,5-2-1118,34-2 1028,-28 0 0,-1-1 1072,19-1-1067,-7-3 23,-10 4-56,11-4 11,-31 6-23,3-1 2292,-36 5-2415,-6 1-7865,-5 0 5097,7 0 3762,3 0 0,-1 0 0,-2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24.5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58 10608,'94'-7'0,"0"1"0,0 0 0,0-1 0,0 1 0,0 0 0,0 0 0,0-1 0,0 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26.8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439 157 7156,'-17'-12'4393,"5"2"-1883,12 10 907,-13 0-2330,10 0 1434,-9 0-1927,12 0-180,0 0-78,-3 0-144,3 0 312,-5 2-415,-1 3-89,3 0 0,-2 1 112,-5 9-56,5-4-11,-8 9-34,8 5 56,2 12-111,0-6 44,3 6-12,0-19 24,3 1-3404,7-1 3403,7 0-2280,6-1 2281,4-5 32,-4-3-21,1-4 44,16-3-22,-4-1-23,11-1 23,-2 0 2046,-2 0-2113,9 0 1651,4 1 1,2-2-1641,8 0 22,32-1-3181,-59-11 3114,-17-2-190,15-12 235,-21 11 11,12-3-11,-18 11 221,6-5-243,-3 2 66,28-21-21,-20 15 3503,15-21-3482,-31 24-44,-5-15 34,0 14-79,0-9 56,-17 0-23,-2 3-22,-22-7-33,12 12-325,-31 1 268,-10 4 68,-12-1 22,-5 0-44,31 6 33,8 0-203,-20 5 147,12-1 56,-25 2 11,24 4 1,1 2-169,-12 1-1713,13 1 1,3 2 1095,2 3-2073,1 3-458,1 4 3361,-13 17 0,33-20 0,-7 10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03.9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575 0 10473,'19'1'2936,"-4"0"-2331,-15-1 9225,0 0-9228,-2 0-445,-14 9-135,-2 1-5,-26 14 0,-4 3-17,0 2-1724,1-3 0,1 1 1634,3 6 79,13-8 11,-4 7 0,-10 5-11,18-14 11,-12 10 0,22-15 11,4-5-34,-2 5 3415,-11 14-3403,10-10-11,-14 19-23,23-23-45,-2 2 23,8-10-22,5 6 21,11-6 34,10 4 1,50-7 55,-23-3-11,31-3 79,-26-3-90,-19-2 45,0-3-101,-10-10-23,-10 3 1,10-7 67,20-25 213,-22 6-157,15-9-57,-37 3 12,-13 26 12,-2-7-12,-11 3 11,11 7 0,-5-8 90,12-4-12,0 12 46,3-4 55,-2 18-179,-1 2 1,-1 1 32,2 0 102,2 0-392,0 12 246,0 6 22,0 15 0,5 24 12,13-12 100,14 19 34,37-1-90,-15-12 1,2 2-40,-4-2 1,-1-2 66,-1-3 0,-5-3-542,-5-1 436,-16-76 0,-20 25 0,11-28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04.5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0 9913,'-3'12'983,"58"0"0,58-5 0,14-2 0,-32 0 0,0 3 0,3-3 0,0 1 0,-1-1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11 7302,'15'0'1815,"-3"0"-1680,-12 0-102,-16-10 695,34 46-335,-13-7-4208,35 52 4157,-9 4 0,-4 4-1250,-9-29 0,-2-1 611,12 22 0,-16-14-3120,-44-42 2565,-12-44 852,-43-18 0,44 22 0,6 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05.2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11817,'96'1'1966,"0"0"0,0 1 0,0-1 0,-24 2 0,-1-1-337,21-2 1,21 0 0,-5 0 0,-32 0-1709,-25 1 23,-42 0-605,1 0-246,-12-1 190,-6 0 268,4 0-761,-6 0 818,4 0-34,0 0-279,-12 0-215,5 1-783,-13 2 1703,3 1 0,8-1 0,2-2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16.6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10899,'18'1'9830,"-6"3"-7715,-7-9-1925,0 8 616,30 28-671,-4-8-3392,42 40 3313,-32-27-45,12 12 56,2 21-11,-16 4-45,4-2-22,-25-9 11,-15-48 11,-1 3-33,1-16 3324,-3-1-3582,3 0-3586,-1 0 998,1 0-2813,5-5 5681,3-9 0,-4 6 0,0-4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17.1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99 9868,'-5'-2'6723,"2"1"-5221,3-2-841,15-3-12,15-1 175,26 0 0,8 0-455,25 0-179,-17 2 1,3-1 5,-12 0 0,-3 0 6,35-2-146,-38 2 0,-2 0-11,28-1-225,-43 2-223,0 2-1636,-38 2-7792,-2 1 8930,0 5 0,0-3 0,0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17.5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40 9633,'73'-3'3276,"0"1"1,-21-1 0,-2 2-1408,10 1 1,1 0-4661,-6-1 0,-1 0 2791,35-2-84,-33 1 0,1-2-599,40-5-718,-51 4 236,4 0-8146,-47 5 9311,-6 0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18.2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164 62 10664,'-8'-18'8930,"2"4"-7530,-13 71-1321,11-26-34,-12 46 33,82-29 1,19-9-23,-13-6 18,3-8 1,15 1 0,-14-12 26,-1-22 22,27-5 45,-44-14-135,-20 5 12,8-8 123,-25-9-112,-40-10-73,-52 10 1,-11 3-40,5-11 44,-14 19 1,18 5 11,67 15-11,-5-1-359,-1 7 191,0 2-22,-15 0-853,-27 10-33,5 1-851,-23 10 1938,4 4 0,37-12 0,-4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19.4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77 10541,'-9'-4'4268,"2"0"-3371,7 4 828,0 0 371,-9 68-1704,6-35-2064,-3 23 0,2 1 1829,9-16 362,11 10 1,4-2-509,3-11-11,19 27 11,-26-47 23,-7-9-1,-4-2 91,-2-5-12,-3-2-101,-25-10 3381,2-5-3392,-23-13-3403,-3-26 3391,20 9-508,9-12 1,4-3 497,10 6-34,-2-39 44,31 47-2147,21 7 2125,-4 6-11,35 11 2014,-46 20-1969,23-2 871,30 4-915,-41 2-12,53 30 67,-76-10-11,8 25 56,-24-8-34,-2-11 3370,-5 7-3369,-6-16-427,-58 7 1,-17-4 146,5 1-1271,-1-1 0,8-4 1662,39-13 146,45-5-56,10 0 325,63 11-269,-31 0 0,4 3-1123,23 8 1,-2 2 903,-25-7 1,-5 2 207,38 25-179,-69-27 2313,5 3-9620,-5-5-1287,-9-8 8504,3-1 0,-10-6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20.9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10473,'13'16'9401,"-2"-12"-8740,-11-6 504,0-7 113,0 9-1312,0 0 270,120 80-225,-75-44 0,2 2 45,32 20 0,-3-2 67,-9 3-3504,-47-38 3337,-20-25-24,0-18-21,-5-43 89,3 18-101,-3-43-11,5 43 22,0 7-1067,50 62 1,11 20 1156,-19-7 462,7 8 0,11 10 0,-15-12-450,-18-17 200,26 16-223,16-78 145,-20 4 1,2-2-157,30-17-34,-9-7-101,-70 60 2939,4 0-2782,2 0 0,11 11 0,-6-1 1694,5 12-1549,-7 31 34,0-16-100,-2 26 22,19-2-79,-13-27-11,11 13 0,-18-35-156,-5-6-5895,2-3 6040,3-1 0,-1-1 0,1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21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4 9308,'5'18'9830,"-2"-15"-7839,-3-9-848,0-8-1009,0 11-56,0 2-78,0 14 248,-5 29-248,4 1 11,-4 19-11,8-9 0,15-19 11,3 3 79,32-21 66,-15-8-66,14-2 145,17-6-235,-25-4-56,21-1-168,-27-7 79,-14 3 33,8-4-56,4-18 145,-12 9 23,10-14 79,-20-10-12,-8 29 34,-1-17-1,-5 33-10,0 6 11,0 7 705,7 40-514,2-12 10,8 26 270,4-12-438,-5-15-134,2 7-280,-4-17-7160,5 1 7440,9 0 0,-12-10 0,1-7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23.8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364 651 10753,'0'5'6913,"0"0"-5915,0-5 369,-3 3 773,3-7-2107,-3-35-10,3-51-34,0 15-79,0-22-22,0 40 101,0 10 22,0-14-134,-10-4-3280,-68 12 3537,44 6 135,-49 20-269,77 27-11,-9-1 123,-34 59-34,23-28 34,-2 33 1,5 5-102,18-16 162,5 15 1,5-1-17,7-11-79,7 28 57,18-23-90,-6-16-45,14 12 33,11-8 3359,-12-15-3358,9 6-3426,-5-13 3392,-17-14 22,14 3-56,2-11 1,8-6-90,31-14 0,7-8 162,0-1 0,0-3-17,-4 0 1,-10-4-12,-8-19 45,-50 24 3358,-8 0-3268,3-6-146,-10 6-11,-1 5 0,-5 13-23,0 1-134,-13 8 168,1 1 0,-20 6 78,-39 28-66,25-9 4,1 10 1,5 3-17,17-3 0,-3 24-33,24-18 33,4-12 0,16 1 100,23-20 23,30-21 1,5-6-124,5 0-1685,3-12 0,-11-8 1775,-40-1-68,3-10 79,-28-13-44,-5 32-2225,-16-17 2179,5 34 23,-8 1-23,11 7 2224,0 2-2269,4 1 34,-4 0-45,5 0 3404,-3 0-2990,3 41 303,25 15-436,-9 12 156,39-3 0,13 0-1853,-24-25 1,0-1 1572,12 13 0,-3-3 303,1-2-415,-54-38-123,0-9-9708,0-31 9518,0 7 0,0-12 0,0 20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07.3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14540,'9'16'8068,"3"-5"-6623,3-10-700,23 35 0,17 32 0,4 12 1,-12-9-3565,-8 13 0,-2 1 2819,9-13 0,12 8 0,-4-2 0,-19-8 710,-21 5 0,-13-17-710,-1-32 893,0 4-904,0-23 0,0 9-12,0 9-22,0-9 3370,0 0-3482,0-24-78,-7-11 34,0 1-607,-9-37 158,11-10 1,3-3 582,-5-12 50,3 14 0,8 6 51,20 25-2971,-8 18 2993,75-19-2289,-11 29 2244,-28-1 1,3 2 16,16 14 0,1 6 11,-13 1 0,-2 3-17,-4-1 1,-3 1 55,22 18 146,-63-4 1812,-3-9-1969,-4 13 3347,-2-2-3391,-5-8-12,-3 7 11,-21 1 12,8-17-12,-10 9 57,12-17-46,4-2 46,-1 0-12,-5-6-3131,5 1 2941,-27-2-269,-43 0 280,7 0-483,55-27 1,4 21 0,77-21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6.4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191 238 6316,'-5'-23'1591,"1"4"-1244,-19-16-279,17 10 32,-16-28 1,27 22-11,8-3-124,-1 19-627,47 12 549,-32 17 68,30 20 77,-44-10 28,-53 4 1,-17-2-39,12-9 49,-18 3 1,3-7 39,29-19 56,11-26-224,27 6 34,17-7 11,9 21 67,5 15-1502,-34-1 598,-13-10 0,-5 6 0,-2-9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7 280 6350,'-6'-10'2151,"11"-27"-7240,65 16 5235,-15-5 0,5-1-146,5 10 0,2 3 693,3-4 0,-5-1-1163,14-8-319,0-3 789,-24 13 0,-15 3 0,-22 11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07.9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18 11593,'-18'-10'5032,"4"2"-1738,14 8-2465,-27 16-89,20-11 3080,10 23-3091,29-21-225,33 7-90,32-9 1,5-4-359,-53 0 0,3 0 86,41 0 0,16 0 0,-21 0-142,-17-1-11,-3 0 0,-8 0-1121,-38 0 1132,-32 1 0,29-2 0,-20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8:08.4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94 13544,'-9'-6'7249,"6"-1"-3932,77 10-2936,-17-3 22,37 0 0,6-1-325,-3-2 40,-25 1 0,2 0 100,-6-2 1,-4 0-163,17 0 0,-24 1 0,-2-1 45,6-1 0,-24 1 0,11-2 44,-6-1-405,-11 2 316,29-6-56,-30 7 11,9-2-11,-27 6-45,-5 0-1063,-29 0 77,-1 0-7323,-43 0 948,20 0 7406,-13-4 0,35 3 0,9-3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5.0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9 9028,'7'10'3865,"-19"-10"-3753,8-2-33,-16-10-102,17 11 46,-2-3-23,2 4 212,-2 0 125,2 0 33,0 0 122,0 0 103,3 0 54,-2 0-89,1 0 1525,-1 0-1917,-1 0-34,-2 0 23,-6 10-101,-6 4 11,-5 11-33,-1 8-34,-1 2 11,-1 4 12,5 2-35,-2 0 24,3 2-24,4-1 12,2-4-11,7-1 11,4-10-33,2-2 21,0-8 12,0-4 23,0 1 22,0-5-45,0 5 56,0-3-56,0 4 11,0 1 11,0 2 1,0 0-1,0 4 0,0-7-22,0-1-33,0-10-1973,0-2-1949,0-21 3955,0-11 0,0 5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5.6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44 10518,'20'17'3530,"-4"-3"-2915,-16-14 1179,0 0-1290,67 0-56,-24 0-303,8 0 1,3 0 146,16 0-12,10 0-34,4 0-602,7 0 557,0-4-21,-2-1-102,2-4-151,-13 2 129,2-1-22,-16 2-34,-8 3 0,-15-1-11,-16 4-12,-7-2 607,-4 2-595,0 0 80,8-2-214,8-2-158,-8 0-1758,1 1-494,-17-1-4404,-4 3 6959,-12-4 0,8 4 0,-8-1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6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62 208 7078,'-34'-2'2868,"6"0"-2206,28 2 1298,0 0-290,3 7-527,24-6-124,14 1-257,34-13-235,8-7-357,11-6 37,-44 11 0,0 0-363,0 1 1,0 0 402,47-12-68,-8 8-217,-12 1 38,-10 9-22,-12 2-23,-6 4-34,-7 0-10,2 0 102,-5 0-540,2 0 705,6-20 1,-24 15-1,2-15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7.1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299 163 10125,'-28'-3'3250,"6"2"-2533,22 1 494,0 0-495,-27 23-144,10-7-169,-22 21-212,20-15-113,2 2-22,8-1 11,4-1 1,5-3 55,0-1-22,0 0 11,5-3-101,11 0 56,8-3-22,11-2 34,4-5 179,5-1-12,6-4-89,3 0-56,0 0-12,-3-1-78,-9-2-11,7-3 0,-19 1 0,5-2 12,-20 2 32,-1 0 46,-2-4-23,-2-2-44,-4-5 55,-2-10-33,-3 3-45,0-6-90,0 8 1,0-2 33,0-3 22,0-1 34,0-2 101,0-5-90,0 7-11,0-2-11,-10 12-90,-10 3 79,-13 1 22,-12 2 0,-2 2-12,-5 3 24,-1 1-12,-20 3 0,21-1-101,-9 3-22,23 5 11,2 17-482,-6 16-1177,6 19-1792,-3 8 3563,11-3 0,11-27 0,7-11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8.1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8871,'12'10'2353,"-3"-2"-2275,-9-8 1244,0 0-605,15 15-22,-7 0 22,11 17 157,-11-2-224,-3 4-123,-2 5-113,0 2-212,-3 2-146,0-2-11,0 0-34,0-6 0,0-2-11,0-5 11,0-4-11,0 1 0,2-2 12,-1-3-24,4-3 12,-2-6-436,0-5-271,2-4 80,-2-10-1748,7-12-2185,2-15 4560,5-12 0,-8 19 0,-2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8.8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1 162 8871,'20'0'3787,"-4"0"-2924,-16 0 380,0 0-816,-10-22-147,7 17-135,-6-18 23,9 22-56,0-3-78,0-2 44,9-6 34,16-2 23,15-5 10,15 0 46,1 3-124,0 4-55,-7 6 21,-4 3-22,-4 11 34,-2 9-22,-6 10 44,0 11-67,-10 1 0,-4 0 11,-3-1 11,-4-4-22,1-6 12,-4-4-24,-4-9 24,-2-5 21,-3-4 1,0-3-12,0 0-22,0 1-11,-20 2-213,-7 2-113,-23 1-43,-5 1 144,-6-1 180,-1 4 12,4-3-12,6 3 22,15-4 0,7-1-55,19-2-79,3-5 45,8 1 783,0-2-156,17 1 35,7 3-35,23 3 11,9 5-122,10 4-57,6 7 112,6 4-236,-5 5-21,-2 2-45,-10 1 134,27 11-202,-31-12-55,17 1 22,-36-18-45,-9-7-146,-5-6-403,-15-1-370,3-3-3317,11-12-2049,8-4 6285,18-11 0,-24 10 0,-3 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1:59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 9 9543,'-14'-5'4236,"3"1"-3833,11 4 302,0 0-121,0 3-80,8 4 112,6 7-45,8 8 57,9 10-202,-1 12-280,1 13-12,-6 7-89,-1 6-34,-7-6-11,5-6 0,-2-12-168,-1-15-78,-2-11 190,-6-12 56,-3-4 179,-2-4 11,2-7-145,0-8 33,3-11-22,0-8-56,0-5 12,5-21-35,-1 13 34,7-12-11,-8 22 34,5 5 78,-10 5 101,1 6-34,-6 5 214,-2 3-393,1 2-45,0 1-1,5 1-133,15-8 112,-11 7 67,11-2-90,-20 9-78,0 3-33,-1 0 201,1 12 22,5 7 23,1 15-34,4 7 12,4 0-23,2-2 22,1-7-11,2-5-11,-3-6 11,1-6-11,-1-6 0,-5-5 0,0-2 12,-1-2 77,6 0-66,9-11-35,25-19 1,-11 0 22,11-10 1,-28 19 21,-6 3 12,-8 9 0,-6 2 11,-2 5-381,-3 2 325,2 11 157,4 6 44,2 15 35,1 4-101,2 4-135,-3 2 56,3-1-45,3 2 0,2-5-11,4-3 22,2-2-22,0-8 0,-2-5-78,-3-8-404,-4-6-302,1-3-415,2-3-6096,19-20 7295,-10 3 0,2-6 0,-17 11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2:00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0 9017,'6'3'3675,"-1"-1"-2689,-5-2 650,0 0-1065,-17 13 1,5 3 10,-9 18 12,10 5-269,8 5-134,0 6-79,3-1-101,10-3-11,10-5-179,11-13-46,11-8 225,2-12 90,8-5 11,2-12 56,6-8-56,-4-12 78,-1-6-67,-7 1-45,-10 1 0,-8 7-22,-10 6 11,-6 8 0,-6 6 146,-5 3-169,-1 3-89,-2 0 56,3 0 56,0 4 101,5 5 22,5 9 24,4 6-103,6 9-21,1 1 22,1 4-101,3-1-56,-3-5-516,0-5-683,-8-8-1378,-1-9-2118,-3-5 4751,4-5 0,-7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1165,'2'19'739,"-1"-3"394,59 8 0,19-4-954,-16-9 213,37 14 1,-6-13 1064,-52-34-303,0-6-1154,-52-28 353,-7 13-353,-4-5 1630,-5 16-2090,-27 10 336,-19 11-559,-25 17 683,48 14 0,5 3 0,-10 2 0,20 15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2:01.7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85 893 10103,'3'12'3743,"-2"-2"-2926,-1-10 159,0 0-640,62-65-23,-25 20-240,6-5 0,1-3-28,3-13 45,-8 1 145,-6 8-33,-15 7-124,-9 8 34,-9 6-22,-19 5-46,-6 3 68,-17 2 23,1 1-23,7 1-79,7 0 23,5-1 0,8-1-22,-2-2-23,2-1 12,-5 0-23,2 0 0,-3 5-12,6 5-44,1 8-22,4 5-247,1 5 124,0 1 201,0 11 56,-6 8 123,-2 42-101,6-6 68,0 26 33,10-17 1,0 4 10,0 2 90,10 0-11,9 2-140,5-22 0,3-1-28,22 22-96,-17-26 1,1-3 27,16 5 46,18 1-57,-22-19-11,7-1 1,-28-17 44,-1-5 67,1-2-44,1-2-12,8-1-11,6-1 90,11 0-90,13-9 11,12-8 0,9-11 11,4-5-33,-27 11 0,-1 1 0,21-9-40,-31 12 1,-5 1 72,-9 2 113,-12 5 10,-15 4 46,-4 2-101,-5 2-79,0 1-168,-10 1 90,-10 1-79,-16 9 45,-9 5 12,-2 12-12,7 2-347,13 4 22,13-6 23,9 1 179,10-8 112,24-5-135,22-8 146,32-4 45,15-11 17,-24-7 0,-1-4-51,-24 4 1,-2-2 89,12-7 0,-6-3 67,-11-8 67,-23 3 23,-9 6-112,-10 3-23,-5 4 12,-8 3 213,-10 2-281,-10 1 12,1 5 212,-13-3-246,24 5 0,-4 1-112,23 3-89,2 2 223,17 0 370,19 2 90,31 6-11,15 2-102,4 8-89,-8-3 91,-14 2-147,-12 3-68,-11 4-55,-3 4-78,1 6-23,3 1-516,2 0-470,-5-8-874,2-10-1232,-10-9-4102,-3-17 7194,-14-15 0,-7 8 0,-7-6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44.4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56 6843,'10'1'650,"-2"0"-841,-8-1 393,0 0 33,24 21-235,0-18-45,21 11-145,-10-25-34,-4-5-370,-6-4 594,-5-3 0,-9 9 0,-4 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44.5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174 24 9274,'-96'-13'0,"19"2"0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46.7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31 117 5868,'-7'-12'1871,"1"2"90,6 10 1995,0 0-2701,0 4-113,0-3-335,-1 2 2050,0-3-2778,0 0 1713,-1 0-1534,1 0 224,-1 0-482,1 0-79,0 0 68,-1 1 11,2 3 45,-1 1-34,0 2-22,-1 2 22,1 2-56,0 3 23,1 3 22,0 3 0,0 0 0,2 1 0,1-3-45,2-4 23,1-2 10,-1-4 12,1-3 34,-2-2 0,1 0 10,-2 0 1,0 0-34,0 2 1,1 1 21,0 1-22,5 1 12,-2-3-1,4 1 113,-1-3-56,0 0-23,3-1-23,1 2-10,2 0-12,0 3 23,-1-1-1,5 3-44,-6-4 22,5 2-11,-9-5 23,4 1-12,-1-2-22,3 1 55,-1 0-44,6 2-44,-6 0 44,2 1 0,-6 1 0,-2-1 0,1 0-12,-1 0 35,2-2-46,-1-1 68,3-1 11,7-1 0,-1 0-33,5-5 10,-4-2-33,-4-4 23,1 0-46,-4 1 57,-2 2-23,1-3-22,-3 3 44,3-5-33,-3 2 23,2-2 33,-3-1 33,-2 0-77,-3-2 88,-2-10-144,-1 6 77,0-6-66,0 9-12,0 0 11,0 1 23,0 1 0,0 1-12,0 2 46,0 2 22,0 0-34,0 1-11,-2-1-56,-4 1-146,-3 0 1,-4-1 89,-2 2-45,0 1 157,-6-3-23,7 3 23,-3-2-12,7 4-167,1 1-34,-1 1 45,2 1-89,-4 1 44,2 1-22,-1 0 201,-5 8 23,6-3-45,-1 6 56,7-5 0,0 2 11,1-1 56,-2 4-44,-1-1 167,-2 5-44,1-4-135,-2 2-11,2-6-11,1 2-23,0-1-22,3 3 45,2 0 11,1 3 22,2-1 303,6 9-134,0-6-91,4 5 68,-6-6 12,-2 0-112,1 0 10,-1 0-67,1 0 101,3 6 23,-2-6-91,3 8 102,-4-8 0,0 5 33,-1 2 0,-2 5-112,2 2 34,-3 5-79,3 2 12,5 16-45,-1-12 44,8 12-33,-5-19 0,2-1 34,-2-2-12,-1-2 1,-1-4 66,-3 4 69,-3-11-125,-1 2 91,-2-10-24,0-2 1,0-3 22,0 1-100,0-4-1,0 2 34,0 0-45,0 1-22,1 2 11,-1 0 0,2 0 11,-2-3 1,1-1 480,-1-1-480,0 0-12,0 2-34,0 1 23,0 2 22,0-1-22,0 2 44,0-3-44,0-1-4370,0-3-2364,0-11 6745,1-5 0,-1 2 0,2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48.6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36 165 11504,'-7'-15'3911,"0"3"-2982,7 12 1436,0 0-1760,-9 0 11,6 0-179,-6 0 22,9 0 281,0 0-695,4 0 246,9-5-11,13-2-22,12-7-225,9-1 23,4 1 1,-1 0-46,0 0 12,-3 3-23,-4-1 22,-6 2-11,-9 1-22,-7 3-214,-8 2-335,-6 3-650,-4 0-683,-2 1-1155,-1 3 1378,0 8-3327,0 7 4997,0 6 0,0-9 0,0-4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49.0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0 112 11863,'10'1'3742,"-2"0"-2958,-8-1 393,0 0-460,13 0-101,-4 0-10,15 0-91,-2 0 101,8-3-201,10-3-113,8-6-11,9-3-134,1-2 67,-1-1-224,-9 2 0,-10 3-33,-13 5-371,-11 4-705,-8 3-560,-4 1-1278,-2 3 919,-1 7-2958,-7 7 4986,-4 4 0,2-8 0,1-4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50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146 278 9117,'0'15'4393,"0"-3"-3251,0-12 876,0 0-1313,-11-9-32,5 6-135,-11-7-135,7 9-56,-2 1-100,1 0-101,1 0-124,0 4 45,0 3-33,-1 7 78,-1 5-112,0 2 67,5 2 23,2 0-1,3 1 1,2-1-23,6 2 123,5-2-100,10-1 22,10-1-67,5-4 78,5-3-112,4-5 113,24-3-68,-16-4 22,17-1-22,-24-6 34,0-3-68,0-7 68,18-17-45,-16 5-34,10-13-11,-24 12 0,-4 0 22,-6 2-10,-8 2 32,-4 1-88,-6 1 55,-3 0-146,-2-13-21,-8 6 55,-3-9-11,-9 11 89,-1 1-33,-2 3 33,2 4-89,1 3 101,1 4-179,1 2 111,-6-2 57,5 4 0,-4-3 22,8 6 0,1 1 33,3 2 158,2 0-91,4 1-32,0 1-113,3 0 11,-2 0 34,-1 5 79,-2 3-57,-1 8 124,-1 3-123,2 3 133,1 15 12,3-5-22,3 12-23,6-8 124,4 4-46,7 0 46,1 3-67,1 1 133,-1 1-44,2 4 235,8 32-302,-7-17-46,5 25-9,-12-28-24,-2 1-34,-3-3 124,-1-4-56,0-4 11,3 5-146,-3-20 34,1-2-22,-4-22 33,-3-7 45,0-2-6017,-2-3-2263,-7-10 8168,-2-7 0,-1 3 0,3-1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51.3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127 16 11157,'4'11'3730,"-1"-1"-3292,-3-10 873,0 0-639,4-15 113,-4 10-24,4-10-110,-4 14 88,0 1-638,-5 0-57,-4 6-21,-8 5 55,-3 10-78,-2 8 146,1 9-12,3 9 192,4 9-80,4 10 23,5 5-101,5 2 0,10-2 11,6-4-56,12-6 45,4-7-101,2-6 57,18 4-112,-13-17-12,11 0-34,-19-19-124,-3-4-469,-3-3-740,-2-4-1064,-5 0-2668,-3-3 5099,-6 0 0,-4-2 0,-4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52.3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232 0 11112,'18'17'4202,"-4"-4"-3183,-14-13 864,0 0-1301,0-6-447,0 4 44,-5-4-22,-3 6-68,-8 0 91,-2 4-68,-4 5 11,1 9-100,-2 6 66,-1 8-66,0 7 66,-1 9-77,2 4-1,2 4-22,5-2 11,6-7 0,5-6-12,2-10 12,10-8 12,9-10 156,15-6-112,12-5-12,26-20-32,-21 4 77,14-25 57,-42 17-113,-4-8 68,-14 9-101,-3 0-45,-6 1-67,-5 1-33,-6 2 10,-1 2 79,2 3 56,4 2-134,5 4 89,5 0-168,1-1-224,2-6 437,2 2 0,0-2 67,2 6 214,-1 3-102,-2 2-213,-1 2 34,2 6 168,3 4 112,7 12 168,4 4-100,5 6 134,4 0-157,1 0 55,1-2-156,-1-1 404,-2-1-404,-2-2-56,-4-3-33,-4-2-90,-4-6-12,-4-2-33,-4-5-201,-1-1-651,-1-4-672,0-1 650,0-1 0,0-1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53.0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 1 10946,'-11'14'6936,"1"-2"-5380,10-12-1164,0 0 765,6 4-418,6 4-140,10 6-84,5 7 329,2 5-531,-3 8-155,-8 3-13,-8 9-78,-11 7-67,-18 7-325,-13 7-683,-12-2-1133,3-8-1847,11-14-2186,14-19 6174,29-16 0,-9-7 0,14-4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92 0,'18'11'558,"-3"-3"2294,-15-8-2270,0 0 958,29-48-1338,-27 33-2132,-12-32 1930,-33 62 45,-35 14 1630,12 20-1603,26-11 1,3 3-17,-4 15-22,4 12 660,105-31-425,-11-18-224,1-14 0,6-8-51,-2-13 1,-3-7-634,29-17 163,-36 13 0,-3-4 476,18-26 0,-37 31 0,2-9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54.1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11045,'10'9'5737,"-2"-2"-4931,-8-7 830,0 0-1199,0 41 135,2-6-158,4 40 113,5-13-113,6 6-55,4 1-113,-1-2 23,1-3-224,-2-7 135,0-5-169,-3-6 67,-3-6-66,-3-9 21,-2-8-66,-3-10 100,-2-6-22,-1-5 89,-1-1-212,-1-12-158,0-2 56,0-14 12,0-5 112,0-3-56,-1-2 101,0 0 11,0 3-45,1 5 12,0 5-34,0 6 33,0 3-123,2 5 112,2 2-134,4 3 146,4 2-68,5 2 22,5 0 46,3 1 22,2 6-34,0 3 90,-2 6-23,-3 4 0,-4 1 90,-4 1-112,-4-1 135,-3 9-113,-3-9 12,-2 6-23,-2-11-22,-6 1 56,-5-1-90,-6 2-112,-6 1-157,-15 15 146,8-7 56,-7 5-123,19-14-12,6-8-279,7-5-158,3-2-3383,2-2-583,1-8 4650,3-4 0,-2 2 0,2-1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8:54.8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29 11470,'-1'-11'4426,"0"2"-3406,1 9 1176,0 0-1725,-3-4-180,2 3 0,2-3 415,10 7-123,10 5-180,10 7-179,6 8-11,2 6-45,0 7 202,0 8-168,-2 7 0,-4 8 44,-5 4-56,-7 5 180,-6 1-56,-8 1-11,-3-3-191,-3-1 0,-4-5-101,-5 0 11,-7-3-22,-5-2 0,-12 17-134,10-23 55,-7 7-268,14-29-101,4-9-863,4-6-717,4-6-774,1-4 2802,1-11 0,1 5 0,0-6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1.9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 64 8758,'4'9'3542,"-2"-2"-2455,-2-7 3529,0 0-4470,-3 0-23,1 0-45,-3 0-33,3 1 146,0-1 1232,1 0-1479,7 0 22,6 0 56,14-2-44,7 0 44,9-2-22,5 1 0,5-2 0,4 0-11,1-2 34,2 0-23,-4 0 22,-3 2-44,-8 0 10,-7 3 1,-7 0 0,-5 2 11,-3 0 0,0 0 0,1 0 0,4 0 22,14-5 23,-12 0-22,5-2 55,-22 2 79,-7 4-112,-3-1-101,-2 2-124,-6 0-391,-2 0-807,-4 2-1962,-2 2-2744,1 0 6084,1 0 0,5-2 0,2-2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2.7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33 9061,'-10'-2'4235,"2"0"-3226,8 2 526,0 0-896,-18-9-135,12 6-101,-14-7-78,15 9-10,-1 1 43,-1-1-56,1 0 146,-1 0-179,1-1 23,0 2-135,3 0-437,2 0 280,12 0 123,8 0 101,20 5-224,9 1 34,6 4-12,0 1 0,-7 0 1,-7 1-12,-8 0 23,-8-1-34,-6 0 67,-5-1-56,-4-1 23,-4-1-1,-2-1 1,-1-1-23,-2 0 23,0 1 55,0 3-22,-5 4-33,-3 6-12,-7 6-44,-2 5-23,-3 2-11,1 1-145,3-4 10,3-3-10,4-6-315,5-4-963,2-3-1266,2-3-1233,10-6 3978,6-1 0,-2-4 0,-1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6.4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17 484 8232,'10'9'3093,"-1"-2"-2242,-9-7 1457,0 0-1557,-3 0 381,3 0 2252,-3 0-3384,3-2-471,0-7 34,1-6 191,5-9 167,2-5 23,6-2-11,1-2 34,-2 1-91,-1 2 91,-3 3-23,-2 3 45,-2 3 22,-2 3-45,-1 3-44,0 0-1,-2 1-33,0-1 33,0 0 68,0-2 11,-3-1 0,-2 1 22,-5-1-44,0 4 0,0 2 22,-1 2 67,-4 0-67,5 4 0,-1 0-11,7 4-79,2 2-123,2 0 0,-2 0 57,-1 1 144,-3 6 1,0 6 11,0 7 23,0 5-12,3 2-11,0 1 22,3-1-11,0 1 79,0 8-45,0-5 100,0 7-33,1-7 0,5 0 23,3 0 78,8-1 56,6-1-112,6-4 33,7-2 57,22 1-214,-16-8 1,11 1-34,-26-9 0,-6-1-22,-6-1 44,-3-2 0,-1 0 113,7-1-23,-1-2 89,9-6-110,-2-4-69,1-8 56,-2 0-66,-3 0 88,-6 4-32,-3 4 44,-6 3 123,-1 1-190,-3 4-404,0-1 337,-1 7 11,0 2-23,0 6 45,0 2-22,0-1-11,0 1 22,3-2 56,2-2 0,3-1 22,2-1-56,0-1 68,1-1-68,-1 0 12,-1-2-34,-1 1-34,-3-4-134,-1 0-482,-4-2-9181,2 0 9328,-2-4 0,1 2 0,-1-3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6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 12 8198,'15'18'2869,"-3"-3"-1368,-12-15 1144,0 0-1447,-3-17-155,-4 11-203,-3-11-145,-2 15-359,2 1-336,4 0-179,3 1-3877,2 0 963,10 6 3093,3 3 0,0-1 0,-2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7.6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11414,'2'10'3967,"0"-2"-3194,-2-8 112,0 0-616,-2-2-123,2 2-124,-3-3 236,3 12 258,0 4-158,5 11-100,4 3-90,8 2 78,2 1-168,3 0 1,-2-3 11,-2-2-34,-3-3 11,-3-4-56,-3-3 45,-3-2-44,-2-4 21,-1-2-10,-2-4 1186,-1-1-1152,0-7-46,0-3-22,0-6 44,1-2-66,0-1 44,3 0-22,0-1 11,1 1-79,0-1 56,0 1-89,0 1 56,1 1-67,1 1 112,-1 3-101,1 1 101,0 2 11,-2 2-45,0 2 23,-4 2-169,1 1 46,-1 1 100,1 5 22,2 4 46,3 7-23,1 4 11,1 4 0,0-1 23,3 7-45,-3-10-1,0 2-200,-3-12-1413,0-1-1232,1-4-6544,10-1 9401,-4-2 0,1-2 0,-8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8.2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1 205 10697,'9'1'2981,"-1"0"-2701,-8-1 0,0 0-235,44-23 78,-24 8 101,34-18 0,-37 15 415,-5 1-157,-6 3 22,-3 1-201,-2 1-113,-1 1-11,-2 1-11,-2 0-33,-3 2 77,-1 0 24,-4 0-101,3 5-124,-2-1-11,4 4 45,1 0-56,-2 0 44,-4 6 46,2 0-35,-3 6 1,4 0 34,2 1-35,-1 3-10,3 1-68,1 1 68,3 12-23,0-6-11,1 7 0,4-10 0,5 0 135,6-1-35,6-1 102,6-2 44,7-3 46,6-2-79,25-5-157,-20-4-56,8-1-101,-32-2-224,-9 0-448,-6 0-4695,1 0 5468,-1-1 0,-1 1 0,-2-1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9.2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12770,'9'12'4224,"-2"-2"-3552,-7-10 852,0 0-1524,4 4 280,2 12 68,8 11-258,4 12 33,3 5-45,2 2-78,-1-4 12,-1-4-12,-2-6-56,-5-7-539,-2-5-648,-4-7-1200,-2-4-414,0-5-269,1-1 3126,2-3 0,-3 0 0,-2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9.6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83 11224,'8'15'3787,"-2"-3"-2801,32-29-526,-13 7-225,33-16-201,-20 11-34,0 1-236,-3 2-436,-6 4-651,-9 3-1735,-10 3-640,-6 4 3698,-9 7 0,3-4 0,-4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7089,'-4'-12'874,"0"2"-840,4 10 246,0 0 11,0-4 34,0 3 224,0-3 146,2 41-247,3 4-118,7 49 1,6 13-230,-1-40 0,3-1-64,-1 4 0,1 5 1,4-11 422,34 12-192,-14-36 416,-3-39-404,8-29-213,-8-1-67,17-16-4546,-4-1 3717,-16 13-191,5-9-212,-22 14 906,-10 13-368,-5 2 313,-33 18 516,-12 30 55,-7 0 2049,21 24 1,15 5-1747,36 7-303,-5-16 1,8-6-539,52-15-1422,-30-20 1770,-16-5 0,-32-4 0,0 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09.8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60 11560,'10'5'4359,"-1"-1"-3676,35-31-369,-27 18-124,34-19-190,-40 25-11,1 1-381,-1 2-493,4 0-751,3 4-1468,3 1-2240,3 5 5344,2-1 0,-11-3 0,-3-2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0.1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11437,'1'8'3698,"-1"-1"-3194,0-7-348,0 0-133,-1-3 279,0 8 360,3 5-394,3 11-32,5 6-158,0 3-78,3 0-202,-2 0-806,3-3-1356,-1-2-2768,0-3 5132,-1-2 0,-5-10 0,-2-3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0.6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13667,'0'9'1131,"0"-2"-167,0-7-315,0 0 114,0 47-103,5-17-132,1 43-136,6-26-135,0 2-22,5-1-223,0-3-12,5-6-124,-1-4-436,0-7-829,1-6-1032,-2-5-974,-1-6-795,-2-6 4190,-5-3 0,-4-2 0,-6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0.9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18 131 10843,'-9'-7'4426,"1"1"-3295,8 6 551,0 0-1212,-1-12-358,9 5 78,8-11-190,17 6 0,12 1-257,9-2-1301,4 4-1534,0-2-1021,-7 3 4113,-10 0 0,-20 3 0,-8 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2.4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89 12871,'2'10'3350,"0"-2"-3204,-2-8 1198,0 0-637,-2 48-125,3-14-224,2 45-133,6-26-23,4 4-180,0-3 34,2-3-34,-4-7 1,-1-8 10,-4-8-66,-2-7-46,-3-7-145,0-6 89,-1-4 91,0-3 145,0-1-101,0-4-605,0-6 112,-5-8-34,-3-7 112,-5-4 180,-3-2 224,0-1 11,1 1-101,1-1 45,3-1-157,5-2 146,3-2 67,2-2 0,4-1 0,3-2-11,6 0-12,11-13 1,-5 19 44,4-4 12,-11 26-34,-3 5-78,1 6-12,0 2 90,6 6 56,16 20-56,-5 0 0,8 17 34,-14-11-12,-5 0 112,-6-2 34,-6-2 45,-4-1-213,-10-3-45,-5-2-1478,-21 0 211,11-9-3125,-8 0 4437,23-10 0,4-1 0,7-1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3.1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9677,'10'13'2421,"-1"-2"-1794,-9-11 684,0 0-583,0 12 1,0 2-91,0 13-133,0 1-113,0 4 22,0 4-78,0 2-224,0 1 24,-2-2-125,0-2 45,-2-7-45,1-9 56,1-6 45,1-9 34,1-2 22,0-2-168,0-5-1345,0-20 707,0-2 66,0-16 281,0 9 291,1-1 0,1 2 89,1-10-78,0 13 57,2-5 44,-2 16 112,3 2-56,0 4-89,1 2-35,0 5-10,-2 1-34,0 4 45,3 0-12,-1 1 102,3 6 89,-1 3-11,1 8 11,1 4-191,-1 3 158,1 3 44,5 13-156,-2-7-68,3 10 45,-3-10-45,-3-1 1,0-2-12,-3-4-45,-3-4-729,-2-5-918,-2-5-3338,-1 1 5030,-3-7 0,3 1 0,-3-6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3.4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9666,'18'14'2914,"-4"-3"-2668,24-24-246,-14 8-56,30-10-1311,-25 13-1994,-4 1 3361,-5 1 0,-9 0 0,-6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4.3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1 118 10910,'17'6'2891,"-3"-2"-2801,-14-4 941,0 0-382,9 21-55,-2-1-67,9 20-124,-5-5-89,0 3-113,-1-1 79,-1-1-200,-2-4 9,0-4-89,-2-6 56,-2-7-56,-1-6-78,-2-3-69,0-5 316,0 0-169,1-11-169,-1-3-133,-1-11 11,-6-2-90,-4-1 0,-4 1 213,-2 0-135,0 0 34,1 0 57,3-2 55,4-1-67,5-3 224,2-2 33,5-1 1,5 3-34,1 6 11,10 1-11,-6 13-89,5 2 33,-7 8 33,0 2 12,0 4 22,1 4-11,-1 4 0,1 5 45,-2 0 123,2 14-112,-6-8-45,0 8-11,-5-13-112,-1-2 34,0-3-12,-1-4 57,0-3 100,-1-4 11,1 0-89,-1-2-157,2 1 56,0 2 112,0 5 67,3 4-22,3 4 45,6 4 223,3-1 135,3-1 191,2-3-280,-1-2 33,1-3-191,-4-3-122,-2-2-79,-3-2-202,-2 0-2431,2 2-292,-3 0-2531,1 1 5456,-5-4 0,-2 0 0,-1-2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4.9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40 10910,'11'2'2835,"-1"0"-2835,-10-2 1457,0 0-964,-8 42 33,4-14-212,-5 36-56,5-25-12,3-2-134,0-2 67,1-3-111,0-7-57,0-7 0,0-6 0,0-6-22,0-4 11,0-1-123,0-9-247,0-3 225,0-9-248,-1-5 23,0-3 46,-3-4-80,2 0 225,-1-2 90,2 0 89,1 1 100,0 2 124,4 4-56,1 5 23,2 4 145,1 5-45,-2 5-224,2 2-134,2 4 67,1 1 101,6 1 112,-1 4 34,3 4 122,1 6 68,0 6-111,0 4 648,10 18-672,-8-10-302,7 11 0,-9-18-33,-1-1-135,-1-3-448,-1-3-595,-3-3-4806,-3 2 2533,-4-10 3484,-7 2 0,-2-9 0,-2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5.1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 41 11817,'-14'-4'2712,"3"1"-2421,11 3-291,52-10-728,-16 5-2252,45-6 2980,-34 7 0,-20 2 0,-8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3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1 503 7302,'2'-4'1547,"1"0"-1043,-3 4-236,0 0-223,2-24-213,10 23 168,11-6 146,21 41-3337,11 20 3325,-5 3 1,2 9-34,-5 4 0,-1 6-450,-6-6 0,1 5 0,-4-6 410,-2 2 1,-4-4 72,0 6 1,-6-13 268,-12-32 561,-4-25-1076,-33-56 0,-17-29 67,21 27 0,0-2 22,-7-6 1,-4-7 0,4 0-40,3-23 1,7 3 547,5 23 0,4-4-520,3-10 0,2-9 1,9 10-91,11 17 1,5 4 106,-5-18 1,12 10 4,32 33 1,10 21-12,-13 14 1,0 15 50,32 27 0,-12 21 11,-40 16 1,-17 9-57,-2-2 0,-24-1 768,-44-11 0,-27-1 0,2-14-863,14-22 0,-3-8 50,-10 8 0,-7-1 0,27-27-2370,41-56 2432,44-9 0,20-11 0,3 27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7.0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0 145 9969,'1'15'4795,"-1"-3"-3607,0-12-56,0 0-942,4-1 90,0 1 180,4 2 22,1 5-68,3 7-55,5 8-45,2 6-146,3 4-168,2 1 34,1 0-1,-2-2-33,-2-6 11,-6-3-22,-2-9 11,-6-5-134,-2-4-34,-3-4 179,-1 1-45,-1-5-190,0-5 190,-2-7-235,-1-7 68,-2-2 100,0-4 23,0 1 55,4 0 23,0 0 45,1 4-23,0 1 135,0 5-112,1 5 101,0 3-46,0 6-77,0 1-158,0 3 46,1 2 89,2 7 145,5 8 68,3 9-34,3 6-32,1 1-35,1 2-90,0-3 0,-1-4 12,1-5-34,-3-7 34,-2-6-68,-4-5 68,-2-3-12,-2-1 135,0-1 33,2-3-33,7-14-56,-2 0-90,6-10 56,-5 6-56,0 1 135,0 2-34,-2 2 0,0 5 57,-3 2-102,-3 4-146,-1 3-425,-3 2 112,0 3 392,0 5 11,2 8-11,3 5-67,2 2 22,4-1-67,2-2 90,5-3-57,6-5 34,5-6-179,5-3 145,1-2 12,1-1-34,-3-2 68,-3-1-68,-6-3 45,-2-6 157,-10 2-79,-3-8-44,-8 1-12,-1-3 34,-6-3-45,-2-1 1,-8 0-24,-5-3 57,5 11 22,-2 1-22,9 10-112,1 4 33,-1 0-33,-2 5 101,-4 8 11,-2 10-12,1 10-55,5 23 55,8-10 12,14 12 11,12-22 101,15-7-67,12-13-34,10-7-168,8-15-841,22-20 662,-30-1-393,6-15 34,-40 10 359,-10-2 269,-8-1 78,-4-3 100,-3-2 382,-5 2 235,-3 1 807,-13-8-728,3 16-315,-4-3 69,11 18-170,3 5-189,3 6-191,2 2-370,2 2 370,-1 6 123,2 7 191,4 11-101,3 11 146,4 9-46,1 9-100,-1 9 11,2 8-213,2 6-11,3 1-268,3-1 234,-1-10-212,-1-11 89,-4-14-44,-5-14 55,-3-11 0,-3-7-11,-3-6-728,0-3-785,-2-8 11,0-4-66,0-10-1569,0-4-1367,0-3 4661,-3-3 0,2 14 0,-3 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8.1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1 357 9252,'29'-18'9636,"9"3"-9558,-7 15-66,5-1-24,-12 0-100,-4 1-257,-3 0-606,-3 0-751,-1 0-268,2 0-326,3-1-245,4-1 626,2-1 1457,-3 0 482,-6-1 998,-6 2-35,-6 1 4695,-3 1-4941,6-3-111,5 0-315,9-3 34,3 0-34,0-1-44,-3-1 369,-6 0-90,-4-1-358,-6 0-156,-2-1-24,-2 0-167,-5-2-90,-3 1-22,-6 0 134,-4 1 146,0 3 11,0 0 179,-8 3-145,10 1-34,-5 1 0,9 2-11,1 0-12,-2 5 1,1 5-12,2 9 23,4 7 22,3 7 57,8 6-68,9 3-12,30 20-133,-2-20-34,17 4-23,-19-30 202,-4-10 123,-3-4-11,6-20 23,-11 0-57,2-16 101,-14 6 146,2-14 0,-7 12 79,2-5 145,-8 18-135,-3 6-33,0 5-179,-2 3-146,0 2-661,0 0 526,1 8 79,3 4-22,4 10 67,4 5-57,3 3 24,0 0 10,-1-1 56,-3-4 57,-1-6-11,-2-6-68,-3-6 123,-2-4 571,-2-2-436,0 0 11,1-4-325,0-4-33,2-9-192,-2-3 102,-1-5 44,-1-2-111,-1-1 190,-4-2-134,-2-1 55,-2 1-22,3 0 79,2 1-23,3 0 0,6 1 45,7 0 34,9 3-12,22-7 12,-11 12-34,9-2 0,-23 14-168,-8 4-280,-5 3-1177,-5 1-358,0 7-1088,-2 5 3071,-4 8 0,2-8 0,-2-2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8.6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229 0 11358,'6'8'2857,"-2"-1"-2061,-4-7 3193,0 0-3675,-3 0-79,-7 0-11,-10 5 90,-11 6-45,-5 8-236,-4 6-33,5 3 0,6 2-56,9 1-156,10-3 100,6-2 112,20-7 67,13-3-67,24-6-11,13-4-1,3-2-10,-4 0-12,-13 1 1,-13 2 33,-14 1-23,-7 2 12,-8 1-11,-2 2 44,-3 2-33,-2 0 45,-1-1-23,-1 5 0,0-6 11,-1 3 102,-7-6 10,-6 1-123,-12 0 45,-22 4-168,11-5-672,-8 1-448,22-6-987,11 1-728,5 3-381,8 2 3328,11 3 0,-7-6 0,7-1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19.0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32 18966,'6'8'4527,"0"-2"-3865,-6-6-4909,0 0-5584,0-8 9658,5-6 0,-4 3 1,4-1-1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41.0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762 607 11896,'-9'-9'5020,"2"2"-3810,7 7 538,0 0-1210,-4-2-213,2 1-79,-2-1-89,2 2 79,0 0-80,-2 0-21,0 0-1,-2 1-67,0 2 12,-3 1-12,0 5 56,-2 1-33,-1 2-12,0 0-78,1 1 0,3-1-11,1 1 11,5-2-11,0 1 11,2-1-23,3 0 102,16 2-79,-1-4 56,14-1-34,-6-5 45,-2-3 69,-1 2-58,-2-1 34,-5-1 11,0 2-123,-6-2 67,3 1-67,-3-1 0,3 0-11,5-6-78,4-3 33,4-9-34,14-10 90,-12 6 22,5-3-22,-19 12 56,-5 2-44,-4 0-1,-1-1-11,-1-3-79,0-3 35,1-3-226,2-20 80,-4 7 122,2-14 12,-4 12 12,-1 1-1,-5 2-45,-4 1 45,-9 3-156,-18-11 201,3 9-11,-13-8 22,12 10-22,1 2-45,1 2 11,1 3 0,-2 4-22,-3 4 56,-4 4-34,-31 6-11,11 2 56,-29 4-23,17 4 23,-3 6 45,1 4 11,7 5-56,12 4 0,-1 25-33,25-11-23,5 18-124,21-18-22,13 0-179,6-6-559,8-5-1716,2-7-1255,1-10 3911,3-6 0,-13-5 0,-1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42.7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 25 11403,'16'13'4415,"-2"-2"-3743,-14-11 34,0 0-101,-21 2-179,8 3-168,-15 2 111,13 1 147,4 2-90,1 0-124,0 2-100,2 2-157,3 2 33,2 3-11,2 5 34,3 2-11,7 3-23,5 1 45,9-1 56,2 0-11,3-3-67,1-4-12,2-2-11,-1-5 45,1-2-11,17-1-67,-7-5-23,14 0-11,-12-4-11,-1-2 11,0 0-112,-3-1 56,-1-2-112,9-25-23,-21 5 180,7-24-34,-24 14-11,-3-1-45,-4 2 23,-1 2-146,-1 5 44,-1 2-21,-6 2 122,-3 2-21,-8 0-24,-1-1 91,-2-1-57,0 1 90,-1 1 23,2 4 33,3 2-34,-3 3-22,7 3 34,-4 2 44,8 3-22,-1 1-22,2 0 22,-1 0 89,0 0-89,1 2 67,-1 0 57,-4 10-80,3-1 12,-1 10-33,4 0 33,4 6-11,0 6 202,3 28-158,2-9-10,2 20 89,4-19 22,1 1-33,2-3-100,2-1-24,-1-5-44,-2-5 67,-1-6 45,-1 4-90,-4-13 112,0 4-67,-3-11 11,0-1 79,-1 0-146,0-3-56,0 0 34,0-5-46,0 0 46,0-2-34,1-2 34,-1-1-3105,0-4 820,1 3-1918,-1 1 4169,1 2 0,-1-1 0,0-2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11.5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1286 299 11975,'12'15'3675,"-3"-3"-2868,-9-12-247,0 0 1143,37-14-258,-13-19-246,-22-41-936,-59 32 1,-17 5-242,21 1 1,-4 4-18,-34 6 1,6 9 106,23 8 33,-7 5-89,24 2-33,-36 2-1,30 5 1,-5 2-35,-12 7 1,-6 6 11,9 2 0,-4 5 0,7-1-6,-1 2 1,7 5 27,-9 20 1,16 1 78,31-10 213,53 37-1435,42-49 1,14-10-2980,-29-2 1,2-3 4099,4-4 0,7-2 0,-16-5 0,-9-6 0,-15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13.0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366 1 11325,'-70'67'1741,"1"0"0,0 1 0,3-17 1,2-4-1,37-6-3794,64-4 0,27-14 2254,3-28 1,-4-14 782,-4-13-906,-8-9 0,-15-4 659,-50-6-367,-37-25-2796,11 38 2538,-16 4 1779,35 7-1679,7 23-604,-4-1 202,7 7 604,34 35-249,35-13 0,33-2 1,10-1-1,-13 1-87,-19 2 1,-7 1-1,8-2 795,20 0 1,11-1-1,1-1 1,-10-2-837,-12-1 0,-7-2 1,-12-3-3441,7 0 3453,4 6 1,-14-5-619,-47-15 1,0 5 0,-13-7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10.3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1 235 10742,'70'-3'1404,"0"-1"0,-1-1 0,14-1 1,10-1-1,5 0 0,-1-1 1,-5 2-857,-7 0 1,-2 0-1,1 1 1,0 0-1,1-1 1,2 0-1493,11-1 1,5 0-1,1 0 1,-2 0 0,-5-1-1,-9 1 949,0-2 1,-5 0 0,-9 1 0,-16 1-17,14-3 743,1 2 0,3 1-738,-21 1 1,-1 2 435,11-2 0,-1 1-430,25 0 11,-62 3 45,-4 1-45,-21-1 191,4 1 3414,5-2-3235,25-4-370,-19 3-257,13-2-2835,-27 5-2791,-3 1 5872,5 0 0,-4 0 0,4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13.8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 20 9739,'-3'-8'4672,"1"1"-3483,2 7 1635,-3 9-830,3-6-1523,-3 6-6,3-9 846,111 0-1211,-32-1-63,-4-2 1,14 0-1,-11 0-16,-25 1 0,-3 0-21,24-3 0,-10 1 93,-28 3-228,-11 0 135,-23 3 0,2-3 0,-13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16 523 6439,'13'9'1255,"-4"-2"-751,-9-7-313,0 0-57,0-24-134,0 18-56,0-17 34,0 23 1814,0 0-2116,4 2 324,6 7 78,8 10-3324,10 6 3605,23 18-46,1-4-178,-3-2-1,-15-14 135,-23-17 2062,-13-13-2331,-14-12 1746,-31-31 1,-6-13-1747,22 16 0,2-1-224,-22-20 1,7 0-136,23-14-3370,26 35 3505,36-10-90,16 11-1534,29 0-226,4 20 2074,-29 19 0,-4 3 0,2 1 0,13 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14.3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10832,'97'-2'0,"0"0"0,0 0 0,0 0 0,0 0 0,1 0 0,-1 0 0,0 0 0,0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37:16.0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242 136 10496,'23'-15'9830,"-20"35"-6999,-21 46-3111,47 13 280,25-31 0,11-9 11,-18-15 1,6-7 14,14-5 0,8-5 0,-7-4-15,-15-7 0,0-4 34,12-3 0,8-4 0,-10-1 33,28-19 28,-35-6 1,-16-2-3521,-36 16 3290,-68-49 1,6 54 22,-29-15-478,34 25 1,2 4 589,-10 0 23,-28-4 22,19 6-90,5-3 46,-34-4 2923,24 0-3137,-2-1 33,9 9-3848,6 16 1,0 4 3599,-6-2 1,11 3 0,18 0 0,39-11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37.0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719 590 16344,'1'-6'1693,"0"1"-1212,-2 4-133,-1 0-80,0 0-122,-1 0-23,2 1 740,0 0-762,-1 0 33,1 0-111,-1 0 89,-1 0-90,1 0 34,-3 0-45,0 0-22,-2 0 0,-1 3-34,-2 4 12,2 4-1,-1 4 12,3 2-46,2 1 57,3-3 11,1 0-11,1-3 22,4-1 56,4-1 1,6-2-12,4 0 33,2-2-78,0-3 113,1-2 201,3-1-179,-4-4 100,3-3-67,-6-5-100,-2-3-1,0-3 12,6-11-79,-7 5 6601,4-9-6612,-51-12 0,-36-17 0,-7-1 0,19 11 0,7-19-242,-7 18 1,-20-13 0,7 6 0,39 21 241,40 27 0,-2 3 0,-4 6 0,-1 1 0,-3 5 0,2 2 0,-1 1 965,0 6-965,0-6 0,0 4 0,-1-7 0,1 1 0,0-3 0,2-1 0,1 0 0,0 0 0,-1 0 0,-1 0 0,-2 1 0,0 0 0,0-4 0,0 1 0,0-3 0,0 4 0,0 1 0,3 3 0,0-1 0,1 1 0,0-2 0,-2-1 0,1 0 0,-2 0 0,0 0 0,0 0 0,1 0 0,0 0 0,2 0 0,-1 0 0,1 0 0,-2 0 0,0 0 0,-1-1 0,2-2 0,0-1 0,3-1 0,-1 1 0,-1 1 0,-2 2 0,0 0 0,-2 0 0,0-2 0,1 0 0,1 0 0,-1 1 0,0 2 0,-6 0 0,0 0 0,-2 0 0,2 0 0,3 0 0,1 0 0,-4 0 0,1 2 0,-5 0 0,3 0 0,2 0 0,2-2 0,2 0 0,4 0 0,-2 0 0,3 0 0,-4 1 0,0 3 0,-1 0 0,-3 1 0,-1-2 0,-3-2-9831,0-1 0,2 0 9928,2 0 4049,1 0-3563,-15-11-326,13 5-134,-14-9 12,16 7-124,0 1 11,1-1-10,-1 2-24,1 2-245,0 1-617,-1 3-818,0 0 673,1 1-80,-2 4 315,1 0 403,-1 3 381,1-4 78,1-2 953,-1-1-583,1-1-313,-2 0-23,0 0 180,-1 0 480,-1 0-65,0 0 88,0 0-638,-2 0-135,-1-3 0,-4-1 135,-2-5-45,-4-1 23,-2 0-12,-3 2-78,3 2-11,-1 2-12,4 3 124,2 0 0,5 1 10,0 0-156,0 0 12,-1 2-1,-2 4 0,-3 5 0,0 3 34,-8 7-45,7-6 89,-1 2-77,9-10-12,5-2 0,1-1 0,3 1 145,0 2 135,0 3 23,0 2 325,-5 8-348,1-4-34,-4 4-145,2-9-34,1-1-67,1-4-190,2-1-987,1-2-4448,8 1 5625,3-3 0,-1 2 0,0-3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38.9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37 197 9689,'9'9'3731,"-2"-3"-2667,-7-6 1054,0 0-1199,-2 0 0,2 0 694,-3 0-1478,2 0-135,0 0-23,-2 2 1,-2 3 44,-1 7-55,-3 6 10,-1 2 1,3 3-101,3-3 78,2-1-22,2-1 33,3-1 23,5 0 11,7-1 34,6 0-23,4-1 0,0-1 23,3-1-12,-1-1 0,-1-2 23,-2-1 22,-3-1-55,-1-4-1,-3 0 0,-1-1-11,-1-3 11,11 1-11,-5-2 0,8-3-11,-8-1-23,6-6-33,-9 6 45,5-2-68,-11 5-33,5-2 89,-5 0-22,8-3 0,-2-3 23,4-2 33,0-5-23,0 1 35,-3-2-24,-3 1-123,-4 0-66,-3 1-113,-1 0 68,-1 0-124,-1 0 101,0 0 101,-1 1 44,0-1 113,-3 0-112,0-1-56,-1-1-224,-1-2-214,-3-1 23,-3 1 90,-4 1 303,-5 2 10,0 2-257,-4 3 123,-12-2 325,5 6 11,-6-3-11,12 6 134,4-2 34,4 2 68,3 0 190,3 1-135,0 1-44,1 1 66,-4 1-302,1 1 90,-3 3-101,2 3 112,0 5 123,1 2 80,0 0 9,2 0 203,-1 4-460,3-3 179,1 6 13,2-2 99,1 4-22,4 4-112,2 3-33,5 2 10,1 0 91,2-1 156,3 12-392,-3-10 56,3 9-56,-6-13-11,1 1 0,0 1-23,1 1 34,1 1 67,5 16-33,-5-9 134,3 9-168,-9-15 34,-1-2-34,-1-3-34,0-3-10,0-4 10,2 5 12,0-10-46,1 3 35,-4-11-12,-3-2 0,0-3 68,-2-2-4864,0-1-4358,2-9 9143,5-13 0,-4 7 0,3-4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29:47.9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389 107 11997,'5'11'3933,"0"-3"-2824,-5-8 1166,0 0-1670,-8-22-224,3 14-112,-8-17-169,4 19-55,-3-2-34,-3-1 1,-4-2-1,-3 0 0,-1 0-22,-2 3 0,0 4 11,0 1 44,0 3 1,2 4-45,0 4-45,3 7 34,1 3-11,1 2 11,4 1-23,-4 12-22,7-5 56,-2 11 0,8-6 0,0 4-11,3 4 22,1 4 11,1 3-22,0 2 56,3 0 90,11 21-45,2-17-22,11 15-1,-4-23-44,3-1 11,1-1-12,15 19-22,-10-16 90,7 16-67,-13-18 44,0 2-22,-1 5-56,3 2 34,-1 4-23,1 0-22,-1 0-12,2 16 46,-12-22-23,-2 8 45,-13-26-23,-3-5-22,-6-1-56,-5-3 45,-8-1-269,-2-3 269,-3-3-180,-16 0 135,8-7 44,-13 0-88,12-6-35,0-1 113,2 0-23,3 0 34,4-2-45,5-1 33,9-1 23,2 0-11,7-3 11,0-1 0,0-1 11,1 2-11,-1 1 0,0 0-100,2 2 200,-1 3 1,1 2 11,0 6 90,2 3 11,2 4 34,4 6 1008,2 5-1259,5 26 0,8 35 0,4 18 1,2 6-1,-4-9 0,-4-23-992,-1 3 0,1 0 999,-1-3 1,6 23 0,3 9 0,-2-5 0,-6-17-1,-9-32-25,-10-17-45,-1-7-102,-1-7-156,0-9 113,0-9 178,0-6 68,0-5 2070,0 0-1992,3-5 11,2-1-67,10-9-90,-2 5 34,4-1-78,-8 5 67,-3 2-12,-2 1 46,-2 1 33,-1 1 45,0 0-79,-1 0 0,0-1-985,0 1 963,0 5 0,0 0 11,0 4-11,0 0 12,0-2 10,0 0-22,0-2 0,0 0 11,0-2 101,0-1-78,2 1 22,0 0-23,1 2-33,1 1 0,0 2-89,1-1 33,1 0-34,1 0 23,1-1 33,3 0 1,3-1 33,5 1 0,5 2 33,2 2 79,2 4-78,-1 4-23,10 11 0,-11-4-22,4 7-67,-13-13 78,-3-3 0,0-5-34,-1-5 34,4-3 11,3-12 1,5-4-12,18-24 0,-9 10-12,7-6 1,-20 20-34,-7 6-67,-4 4-202,-5 3 113,-2 1-259,-2 0 460,0 3-11,-2 4-638,-2 3-1716,-1 4-2520,-4-4 4885,1-4 0,2-3 0,1-3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3:21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7341,'15'13'9830,"-3"-2"-5883,-12-12-3902,0 1-2814,0 17 2825,0-9 931,0 14-953,0-6 820,0-5-809,0 20 11,0-14-34,0 10 3359,0 0-3381,0-12 0,0 6 0,0-8 0,0-5 0,0 2 34,0 19-34,0-18 22,0 28-11,0-8 12,0-6-23,0 18-11,0-23 11,0 20 22,0-19-56,7 20 57,3-15-3382,6 31 3359,-4-27 0,-4 9 34,-6-23-56,-2-4 33,0 22-34,0 5 23,0-5-11,0 2 45,0 12-23,0-24 0,0 49-11,0-49 0,0 15-2268,-9 17 2290,1-23 1,-8 24-12,10-36-67,-9 11 89,13-16 58,-13 34 2188,11-36-2234,-4 24 3336,3-26-3359,-6 31-22,7-25 56,-3 32-33,7-35-1,0 20-22,0-22 22,0 8-3414,0-3 3381,0-6 11,0 5 0,0-4-11,0 10 33,0-8-22,0 9-11,0-14 22,0 6 1,0-1-12,0 8 3380,0-4-3368,0 15 10,0-13 34,0 21-34,0-21 12,0 49 0,0-44-1,0 30 12,12 8-23,-4-30-33,13 36 22,-6-21 1,1 5-1675,0 18 1,-1 2 1667,3-6 1,0 0-6,-4 3 0,1-3 0,4-17 0,2 1 22,-1 27 1,-1 1-23,0-21 0,-1 0 5,-2 22 1,-6-11-28,-7-39 44,-1 12-22,-2-7 3414,0-8-3425,0 9 0,5 13 22,-4-18 0,4 20-22,-5 2 11,0-17 23,0 21-23,0-9-45,0-10 78,0 11 1,5 17-1958,-4-21 1946,7 26-458,-3-20 1,0-1 435,3 8 6,-2-7 0,1 2 16,1 9-1211,-3 10 1,1 3 1188,3 12 575,-3 2 0,1 1-558,0-38 0,-1-2 5,-1 19 1,0 1-1,1-17 0,-1-3 754,-3 35-743,-2-16-33,0-27 0,0 29 0,0-10 3392,0-12-3392,0 17 0,0 3 0,0-7-1690,0-5 0,0 0 1712,0 8-11,0-15 23,0 17-1,0 21-10,0-32-23,0 31-11,0-23-1,0-14 35,0 14 44,-2 0 45,-4-17-112,0 14 45,-10 10-56,11-26 22,-7 23 11,12-24-33,-3-12 3414,3 5-3392,0 6 23,-2-15-34,-1 15 46,-5-10-46,4-8-12,-1 8 24,3 6-12,-1-13 0,-3 12 11,-2-7 11,2-6-11,-2 9 23,0 11-56,4-8 44,-1 58-1701,5-16 0,0 2 1695,0-24 1,0 3-10,0 17 1,0 11 0,0-6 3,0-2 0,0-4-11,0-1 0,0-1 0,0-3 0,0-14 34,0-36-23,0 6 22,0-22 1,0-3 0,0-2 3447,0-1-3481,0 1-78,-2 1-79,-11 22-3425,2 7 3604,-2-2 124,8-6-34,5-23 302,0 0-504,0-1 12,0-6 78,0 0 3325,7-12-3527,8 1 90,2 1 0,12 1 11,-8 9 11,11-2 0,38-9 68,-26 6 22,31-6-11,-35 6 0,-9 4-23,3-2-123,-2 3 34,-5 2 56,8-2 67,22-3-34,-24 3 45,23-5-11,-6-3 23,-16 5-23,18-5 0,-19 6-11,-12 6 11,5-3-23,-7 2 34,36-9 1,-22 4-1,31-7-56,-37 11 17,33-1 0,11 0 39,23 1 0,-8 0 1,13 0-32,-26 3 0,7 0 1,-1 2-1,-8-1-1687,12-1 0,4 0 1702,-7 2 1,14 0-1,7 0 1,0 1-1,-5 0 10,4 1 1,-3 0 0,-1 1 0,-1-1-9,-5 0 0,-2-1 0,2 1 1,6 0 7,-5 1 1,10 0-1,3 0 1,-3 0 0,-8 0-1,-16 0-513,14-1 1,-7 1 512,-7-1 1,8 1 0,0 0 0,-11-2 5,4 0 0,-8 0-6,-12-1 1,1 0-1,22 0 1,1 0-961,-3 0 1,-4 0 954,-20 0 0,-2 0 0,9 0 0,-3 0 1429,19 0-1441,-29 0 46,9 0-34,32 0 0,-28 0 464,-9 0 1,4 0-459,-2 0 0,-3 0-18,27 0 1570,-26 0 1,2 0-1559,44 0 0,-8 0 432,-34 0 0,8 0-432,14 0 0,9 1 0,-4-1-783,1 0 1,2 0 793,4 1 0,9-1 0,-3 1-19,-12-1 1,-3 0 0,-3 0-867,14 0 1,0 0 876,-18 0 1,4 0 0,3 0 3,16 0 1,4 2-1,-7-2-13,2 1 1,0-1 10,-25 1 1,6-1 0,2 1-1,-3 0-769,16-1 1,-1 0 0,-4 0 763,-15 0 0,-4 0 0,3 0 3,21 0 1,3 0 0,3 0-241,-16 0 1,2 0 0,-1 0 0,-6 1 236,-8 0 0,-5 0 0,5 0-256,26 0 1,8 1 0,-6 0 258,-21 0 1,-3 1 0,-3 0 30,22 0 0,1 0-27,-14-1 1,5 0 0,5-1-20,-2 0 1,6-1 0,-1 0 0,-7 0 7,-9 1 0,-7-1 1,9-1-2,4 1 1,13 0-1,3 0 1,-6 0-1,-15 0 287,8 1 1,-7 0-280,-5-1 1,6 1 0,-4 1 176,22 2 0,-8 0-175,-31-1 1,3-1 1,27 0 1,14 1 0,-13-2-14,-25 0 0,-4-2 17,33 1 1,-2 0 270,5 0-305,-42 0 1082,-1 0-1048,-27 0 790,-6 0-767,25 0 2928,-18 0-2951,11 0 1207,-15 0-1240,-6 0-3348,6 0 3426,36 1 0,12-2-45,-20 0 1,6 0-66,12 0 0,13-1 1,10 1-1,5 0 60,-15 0 1,8 1-1,4-1 1,3 1-1,1-1 1,0 1-1,-3-1-327,-3 1 1,-2-1 0,-1 1 0,2-1-1,2 0 1,4 1 0,6 0 319,-19-1 0,6 1 0,5 0 0,2 0 0,3 0 0,1 0 0,0 0 0,-2 0 0,-3 0 1,-4 0-1,-6 0 0,-6 1-13,18-1 1,-10 0 0,-6 0 0,0 0 0,5 0 0,11 1 20,-11-1 0,10 1 0,6-1 0,6 0 0,2 1 0,0-1 0,-3 1 1,-5 0-1,-7-1 0,-10 1 0,-13-1 98,31 2 0,-21-1 0,12 0-101,-14 1 1,12-1 0,8 0 0,1 0 0,-6 0 0,-13 1 0,-20-1-729,-2 0 1,-12 1 723,2 0 0,3 0 793,26 1 1,9-1-802,-14-1 1,3 1-1,-4-1 8,6 1 0,-4 0 0,9-1 0,-12 0 23,-32-1 114,-17 0-109,23 1 0,13-2 904,22 0 1,5-2-928,3-1 1,-1-1 5,0 2 0,-8-1 3426,4-4-3403,-74 7-12,-8 1 79,-4 0-1031,0 0-3899,0-10-1177,0-1 6006,18-12 0,-14 11 0,13 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3:22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433 38 5083,'-3'-21'3025,"0"4"-1927,3 17 1133,0 0 20,-123 0-1668,85 0 817,-33 0 1,7 0-818,50 0-23,-2 0-45,-5 0 296,2 0-486,-5 0 646,5 0-578,9 0-23,3 0 55,7 0-458,0 0-124,0 2 370,44 13-79,-15-7-33,39 15-3123,8-8 3229,-17-5 1,4-1-1231,7 0 1,0-2 1061,-2-1 1,-4 0-1524,19 0 1484,-53-5 0,-18 2 34,-12-3 1460,0 1-1438,-52 21-89,17-9 2212,-42 17-2347,18-8 123,-22 10 3459,28-9-3403,-11 1-11,55-21 23,2 0 89,7-3-2667,0 0-3966,19 0 6521,21-7 0,-12 6 0,7-6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3:24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398 63 8490,'19'2'6589,"-4"-1"-5593,-15-1 1403,0 0-2041,-2 0 483,-6 0-483,1 0 1334,-6-3-1233,10 3-112,-5-3-32,-10 3-461,-11 3 112,-6 7 0,-3 23 1,2 8 33,4 0 5,2 1 1,-1 2 6,-8 14-12,14-25-56,-14 19-136,23-28 136,4-11 23,4-2 55,6-10 113,2-1 112,0 0 246,0-4-460,10-5-10,-1-4-23,23-15 0,-13 8-12,10-10 35,-15 9-23,27-35 0,3-5 22,-15 18-5,16-20 0,-7 9-6,-32 41-11,-1-2 22,-3 5-10,-1 3-1,1-3 157,-2 6-168,0 1 0,0 1-90,0 2 101,3 0 1,-3 0-12,5 0-34,-4 0-179,18 2 202,1 7 33,18 7 1,18 23-12,-10-6 45,15 13-34,-17-14 57,11 12-34,-19-13-34,6 7 0,-15-5-11,-8-10 22,2 3 23,-13-14-34,-2-5 90,-4-3 190,-2-3-291,0 2 0,3 3 12,2 2-1,6 2 22,-1-3 1,-2-2-23,-6-3-22,-2-2-1524,0 0-493,-7 0-3137,-5-10 5165,-10-4 0,9 2 0,1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3:2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4:11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14 6316,'-20'-7'706,"4"1"-706,16 6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 6820,'-4'-10'2454,"2"3"-2364,2 7 1098,0 50-550,12-13 147,7 45-2831,23-25 0,10 0 2180,-5-10 1,4 0-1461,0 0 1,3 5 0,-4-8 652,-8-10 1,-3-4 443,25 19 1,-62-44 0,-1-5-1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4:14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740 15 511,'20'2'3675,"-5"-1"-281,-15-1-1836,0 0 579,0-3-467,0 3-329,0-3-557,0 3 6597,0 0-7190,-3 0-113,3 0 34,-5 0 45,-3-1-190,-1-1 89,-5 0-79,3 1 34,-10 1 79,-2-3-68,-3 3-44,-62-3-12,36 3 23,-46 0 11,22 3 0,33 0-11,-17 3-34,25 1-78,6 4-11,3-3 66,-6 20-3156,44 27 3258,-9-20 61,41-5 0,17-7-5,33-14-73,-31-4 0,3 1 16,9 0 1,4 1-1169,21 3 1,-3 0 1128,-31-4 1,-1 1 1122,26 2 1,-13 8-939,-39 17-145,-6 6-57,-38 41-21,-17-41-96,-26 2 0,-9-6 84,-17-13 50,23-4 0,-2-2-112,0-7 1,2-4 106,-12 3 1673,7-3 1,-3-2-1372,-40-1-101,0-8-145,2-12 0,4-2 11,28 2-34,-6-2 1,16 3-12,50 13 11,-1 2 382,10-1-248,11 1 226,33 7-214,-7 3-3482,20 7 3359,-24 3-11,3 2 44,9 29 12,-20-8-23,2 9 34,-26-12 134,-5-15 3157,0-7-3448,0-6-179,0-11-269,0 0-2813,0-19-1535,0-8 4852,0-23 0,0 21 0,0 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4:14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10296,'4'0'8538,"-1"0"-7816,-3-2-185,0 2 1414,0 24-1491,0-5-2708,0 63 2405,0-42 58,0 41-92,0-37 34,5 7-157,-2-67 0,3 25 0,-4-55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4:17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56 9064,'13'9'3641,"-2"-2"-2594,-11-7 947,0 0-1066,0-8 909,0 5-1071,0-5-37,0 7 607,0-3 188,-13-15-1154,8 10-68,-10-9 315,7 17-461,4 1-44,-1 0 56,5 0-168,0 0-347,-3 0 358,-7 8 191,-10 15-168,-3 4-3359,-16 32 3426,-6 1-90,12-15 0,-1 7-34,0 29 1,3-1 0,-13 8 33,25-19 0,11-8 0,20-30 12,4 8 10,6-2-66,-5-10 55,-7-4-44,1-7 11,23 12 235,57-1-202,-23-4 28,17-13 1,0-6-51,-21-3 72,8-1 1,-4 1-50,-26-1 694,9 0-403,-43 0 3067,-6 0-3717,-2-5-225,0 1-9270,-15-23 1342,-3 13 8489,-15-12 0,14 20 0,4 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4:18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 9633,'96'7'2457,"0"-1"1,1 0-1,-9 2 1,-5-2 67,12-3 0,-7-3-2424,-6 0-79,-47 0-22,19 0 370,1 0-4103,-40 0 3710,40 0-393,-75 0 416,-10-21 0,5 16 0,0-17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14.3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191 241 8389,'-4'-9'4157,"1"1"-2779,3 8-471,0 0-536,-15-4 43,12 3 146,-12-3 90,15 3 2208,0 1-2578,0-3 717,0-4-706,0-1-78,0-5 202,0-5-259,0 6-10,2-6-90,1 7 67,10-9-112,-5 8 12,4-4 100,-4 9-157,1 0-44,17-2 67,6 1-79,-4 2-447,-1 3 481,-21 7-348,12 22 248,-12-10 88,6 15 68,-12-23 124,0-2 21,0-3-66,0-1-79,-2-2 201,-24 0 1,13 0 111,-18-19-324,25 7-101,21-38 101,-1 32-191,23-12 102,-21 27-68,7 3-236,-1 33 326,-11-4 44,7 17 135,-41-7 168,-41-25 145,15 3-3839,28-74 3268,19 43-527,-41 40 1,-12 18 1613,15-11-913,-42 38 0,23-22 117,93-86-706,-14 14-111,24-14 661,-33 31 22,-48 16 0,27-8 0,-30 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17.9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105 170 10496,'19'20'3518,"-4"-3"-1893,-15-17 3417,0 0-4807,18-23-314,-4 11-290,42-27 358,-34 29-23,15-5-44,-34 15-348,-3 0 616,-3 17-66,-46-2 21,-1 7 202,-15-15-3571,24-16 3617,32-23 21,5-18-414,6 13-212,6 1-12,13 33 201,3 2 23,7 1-56,-7 0-78,3 33 3526,-21 4-3392,-5 8 67,-24-11 11,-24-21-55,12-4 156,-25 2-78,39-8 44,-4 0 79,32-26-358,10 6-45,31-25 78,-24 26-45,13 0-89,-37 16 280,0 0 549,-5 0-908,4 0-1266,-4 0 1580,15-30 0,-8 22 0,8-22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20.0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9 111 11056,'-5'-20'4437,"2"4"-3462,3 16 2879,0 0-3675,7 0 23,10 0-3527,8 0 3549,16 0-134,-13 0 67,-2 0 67,-18 0 67,-5 0-223,-3 0-57,-27 4 3414,12 0-3425,-18 3 0,24-2 34,4-2 33,5-2 45,0-1 34,3 0-68,5 0 57,1 0-203,17 0 46,39 0 0,-9 4-51,3 3 0,-3 0 129,-19 2-1595,-94 2 0,-26-6 1516,35-19-44,-56 6 0,29-5-34,134-22 67,-23 10-346,31 10 256,-55 13 68,-5 2 2788,-56-9-4234,24 4-5173,-35-5-1180,41 6 7768,11 2 0,3 2 0,5 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21.79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387 105 8949,'19'20'2006,"-4"-4"-4834,-15-16 3748,0 0-928,-106 48 3257,80-36-1869,-31 15 0,8-13 391,44-34-1671,4 8 68,-7-6 1218,8 16-815,-3 1 2702,3-1-4483,0 1-1936,0-78 3146,8 56 23,-4-56-350,4 75 327,-5 4 336,-11 9-179,1-5 11,-4 5-67,6-7-2252,-17-2 2151,-32 5 0,22-4 0,-18 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25.3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502 227 11425,'-8'-4'3553,"-45"-2"-2355,29 3-503,-28-2 1199,34 0-594,14-13-920,0 2 360,-6-30-673,2 23 1,-5-10-1,5 21-179,5 7 0,0 1-964,3 4 1132,-15 8 0,-1-2 22,-19 7 729,-20-7-515,25-1-35,-12-9 102,38-15-348,2 2-11,2-9-549,54 17-2933,-35 11 3438,36 4-180,-50 7 291,-5-8 347,0-1-302,0-15-190,0 4 55,0-10-145,0 13 1813,0 17-1780,0 2 23,0 11 22,-8-4 90,-3-11-34,-14 2-324,-25-10 347,-18-5-381,12-34-135,47 13-2842,77 6 3458,-27 31-3440,-7 29 3351,-56-22 0,-8-3 0,27-21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26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259 79 7315,'4'14'3967,"-1"-2"-3138,-3-12 1031,0 0 297,0-28-611,0 13-336,0-18-1636,0 25 163,37-3 185,-11 9 894,30-6-2195,-25 31 1491,-34-4 247,-42 0 0,-15-3-269,-7-1-1,-1-8 1,3-4 425,11-3-336,30-2-10,-3-17-226,40 5 12,19-21-4377,-10 24 4299,8-4-90,-25 16 168,-2 29 426,-22-10 313,-11 13-694,-1-45 0,6 6 0,22-18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6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35 6439,'25'11'852,"-6"-2"-583,-19-9 291,0 0-112,57 34-269,-42-26-44,42 25 89,-57-33-112,0 0-78,0 2 67,0-2-34,0 2-90,0 0-10,0-1-1,0 2-89,0-3 1120,0 2-851,-2-1-135,-6 7 45,-8 6 23,-29 31-68,9-3-34,5 2 1,2 3-11,3 16-35,-1 20-44,38 14-1528,26-62 0,8-4 1652,28 37 38,5-50 0,8-17-11,-20-14 1,0-9-789,-1-4 0,4-5 1,-5-1 776,3-4 0,-3-6-17,-4-7 0,2-7 0,-13 6 23,4-15 67,-14 3 0,-7 3 2201,-21 18-2426,-57-45-44,-32 52 140,28 12 0,-2 10 11,-5 23 1,6 13 3419,-3 26-3224,33 39 0,23 9 292,22-40 0,17-3 574,9 6 1,12 2 0,4-13 20,-3-23 1,4-10 0,1-5-578,5-4 0,2-4 1,-9-4-171,-6-2 0,-10-3-4565,2-10-1491,-43 11 5737,-14-29 0,4 24 0,-4-22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50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0,'12'6'0,"-3"-1"252,-9-5 1,0 0 0,0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5:52.7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5292,'5'9'1871,"-2"-2"-112,-3-7-1569,3-5 215,-3 3-417,3-3 164,-3 5-152,5 0 0,-4 0 0,4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6:10.7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50 11850 13611,'0'-17'1636,"0"3"-1760,0 14 35,0 0 257,-10 0 56,6 0 773,-9 0-459,9 0-90,2 0-90,2 0 203,-2 0-225,-2 0-213,1 0 23,1 0 1288,2 0-1020,-3 0-257,3 0 673,-3 0-909,52-12 1,20-4-79,-37 9-1646,35-9 1,-12 4 1634,-52 12 33,29-4 158,12-5 156,27-2-134,-22 0 0,3 3 0,1 0 78,7 1-101,30-5-2155,8-1 2088,-68 10-56,42-6 1324,-11 5 1,2 1-1224,35-5 7,-31 3 1,10-1 0,-10 0-2276,24-5 2363,-27 2 0,1-3-536,-9-1 0,-2-1 447,3 1 0,0 0 890,-1-2 0,-1 2-924,-4 6 0,2 0-863,24-5 1,0 1 901,20-1-22,-11-2 0,-3 0 11,-12-1 937,10-1-920,-31 6 0,0 0-17,38-11 11,-22 2 0,3-2-6,-8 3 1,-2-1-6,-8 2 0,-3 1 0,29-10 23,-55 19 2200,7-6-2212,-3 1 3381,55-19-3403,-3 1 28,-16 6 0,6-3-398,6-3 0,19-11 81,-33 12 1,14-7 0,12-6 0,9-4 0,5-4 0,3-1 0,0-1-1,-4 3 1,-6 2 0,-9 5 0,-11 7 301,18-10 1,-15 9 0,0-1 0,14-7-14,803-401 213,-893 445 470,0 0-684,3 0 24,0 0 44,49-13-168,-27 7 3470,26-8-3414,-41 11-112,-7 2 157,4-2 11,0 0-112,6-3-56,25-10 168,-7 1-56,25-8 33,-17 4 1,-1 1 44,18-14 12,-22 13-56,12-9-57,-32 16-100,34-26 179,-33 26-45,26-20-101,-37 29-369,26-21 268,3-3 225,25-23-3504,-14 15 3279,-9 4-1155,-2 1 1436,-1-2-34,20-15-67,14-1-1371,4 11 0,7-2 1611,-5-6 1,-1-1 787,2 6 1,-3 1-985,-13-2 1,-10 5 22,-15 7 23,39-19-1,-33 22 1145,26-19-1033,-42 29-140,48-43 1,9-7 28,-25 21-245,23-20 0,-4 5 312,-43 36-34,20-15-34,-23 16-33,35-21 0,-19 14 33,28-20-33,-25 20 0,6-6 0,-27 18-1,10-2-111,22-15-762,-4-1 1,2-1 873,11-9 1156,-17 12 1,-7 2-1169,-23 15-5,21-11 0,4-1 40,-2 0-1,7-4 0,-3 0-11,-19 12-2257,14-13 2257,-16 13 2257,10-8-2268,-2 6-12,1-3 12,4 0 0,18-14 45,-18 12-34,10-7-12,-9-2 3404,-11 13-3403,10-11 11,4 5 23,-13 5-1719,18-7 0,2-2 1707,-8 0 11,14-7 1,-1-2-46,-10 0-5,3-1 0,3-1 0,-12 12 0,3-1 39,28-22 1,1-1-40,-22 18 0,2 1 0,27-19 0,2 0 117,-22 18 1,5-4-562,-1-1 0,10-8 0,2-1 0,-6 2 655,2-1 0,-5 3 1,2-3-143,7-5 0,1-3 0,-10 7 1104,-11 6 1,-12 7-1158,-7 2-10,2 5 39,6-6 0,1 1 16,1 2-66,20-18-12,8 10 146,-25 3 3291,22-6-3482,-6-21 112,-26 10-22,-1-13 0,0-11 0,-10 4 0,-1-4-8,-2 14 1,2-3 0,-1 3 24,-1-10 0,3 4-34,9 6 0,5 3 17,10-5 0,2 1 28,-8 2 0,2-3 9,-3 8 1,2-3-1,0-4-37,2-15 0,0-4 0,-6 9-6,-7 12 1,-1 4 5,13-22 0,-6 12 0,-19 41-17,3-16 0,3-4-3386,21-17 3403,-22 16 0,2 5-112,17 11-272,19-6 418,-5-2-2149,10-8 2126,-29 4 0,-18 19 112,21-48-106,-15 27 0,-1-1 2120,14-32-2154,-15 35 1,-5 1 38,-15-30-2007,-4-10 1996,3 32 0,0 2 1899,3-20-1932,18-8-23,-18 27 67,7-10-11,-15 17 79,0 16-45,0 1-68,0-6 35,20-35-12,-6 28 33,11-7 1,2 1-34,-2 6 291,28-36-324,-15 39 33,1-3 0,2 0-34,3 0 34,20-20 11,-47 37-11,4 1-11,-1-2 0,19-19 11,-10 13-2269,14-16 2258,-13 5 34,-9 12 2223,0-7-2224,-15-44-2302,-1 18 2269,-5-32 11,0 37 23,0 11 2279,0 12-2314,0-3 46,0 16-68,0-6 1,0 14 10,0-5 46,0 11-46,0-5 46,0-22-1,0 4 23,0-14 0,-3 2-79,0 14-2234,0-61 2492,1 27-146,2-17-33,0 32 415,0 6 1853,0 27-2302,0-17-11,0 33-11,0 2 7,2 0-3021,11 2-3706,10 6 6731,21-3 0,-20 3 0,3-7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1.1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188 42 9543,'4'4'4975,"0"0"-1378,-4-4-2701,-12 0-122,8 1-170,-8-1 58,11 0 1399,1 0-2061,3 0-11,5-3-56,7 1-23,2-2-10,1 2-57,-4 2-135,-5 0 169,-4 6 55,-3 5-10,-2 9 78,-5 1 22,-8 2 1,-11-3 22,-10-4 11,-5-4-34,-1-5 68,5-4 594,1-12-382,16-4-123,4-12-123,13-4-112,18-9-22,-3 12 33,12-1-101,-11 20-246,-8 3-1098,-3 3-224,-6 8-2690,-6 6 4404,-3 10 0,2-8 0,2-3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34.4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 16 11930,'-1'-15'7350,"85"23"-6655,-48-2-354,14 6 1,-1-2 185,-24-8-191,-6 1-145,-4-2-102,-2 2-22,0 0-33,3 0 22,4 2-22,5-1 10,5 1-10,4-2 0,3 0-34,2-1 56,19 2-56,-12-3 11,18 3 0,-15-3 11,1 1-22,0 0 12,1 1-1,-1 0-11,26 1-23,-18 0-66,19 1-1,-24-4 34,1 1 34,-3-1-1,-2-1-10,-3 0-12,12 0 34,-14 0 0,11 0-23,-16 0-22,4 0-56,3 0-90,5 0 34,4 0-22,3 0 10,-1 0 35,21 6 145,-21-2-12,13 4 24,-25-3 10,-3 0 12,1-1 55,-1 1 23,2 0-55,0 0-1,3 0-34,21 2-22,-16 0 0,15 2 0,-25-1 0,0-1 0,-2 0 0,0 1-11,1-1 78,20 2 79,-12-3 11,16 2-45,-16-4 22,4 1 12,4-1-23,3 1-67,-3 0-23,8 2-21,-28-3 32,-1 0 1,-28-4-11,-5 0-34,-2 0-45,1 1 23,2 0 22,3 1 22,2 0-11,0 1 23,-4-2-34,-1 1-112,-4-2-179,-10 0-101,-1 0-852,-8 0-1311,5 0-2050,5 0 4605,3 0 0,6 0 0,0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35.0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 84 14529,'-18'-21'3978,"4"5"-2924,14 16-562,0 0-324,-29-21 101,22 16 34,-21-15 11,28 20-34,0 0 179,2 0 79,6 8-45,8 4-11,13 10-281,13 5-133,12 5-24,6 1-21,2 3-12,-6-4 0,-7 0-22,-8-3 11,-6-1-22,-9-3-68,-7 0 90,-9-10 11,-6 0 168,-15-8-89,-10 2-45,-14 2-45,-11 2-34,-9 7-67,8 0 1,-2 2-953,-26 16-146,26-11 1,1 1-4965,-6 12 6163,18-4 0,18-16 0,12-8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36.8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372 1 10742,'15'19'4583,"-4"43"-3541,-11-29-247,0 43-67,0-22 57,0 5-270,0 0-21,0 2-181,-2-2 124,-2 1 11,-3 0-190,-2 0 67,-2 1-224,2-1 0,-2-3-68,1 0 23,0-2-44,1 0-1,0 1 0,-1 23 11,3-20 1,0 15 66,4-27-33,2-5 12,0-3 133,0 11-134,1-12 1,-4 9 21,0-12-66,-2 2-1,-1 1 0,-1 3-33,2-1 11,0 19 0,3-13 0,1 14 0,1-14 11,0 1 1,1 2-12,-2 1 0,-1 0 0,-4 22 23,0-16-23,-2 16-11,2-19-1,1 1 12,1 1 23,2 1-23,2-4 0,-2 2 33,2-2 1,-4 23-12,0-18-10,-2 17-12,1-22 11,1 0 11,1 1-11,1 2 1,2 1-12,-1 2 0,2-1 0,0 22 11,0-23-11,0 15 11,1-27 11,0 0 23,0 2 34,1 25-46,-2-15 1,0 19-34,0-23 11,0 0 0,0 0-11,0 0 23,0 2-23,0 2 0,-2 2 0,-1 1 0,-2 0 11,-3 23 0,1-20 0,-2 17 12,3-26 21,-1-1-21,-1-3-1,-3 15-11,3-18-11,-2 12-11,4-22 0,3-2 11,0-3 0,2-2 11,1-2 34,-4 12-23,1-8 1,-2 9-1,0-9 1,1 0-12,0 0-11,2-6 0,-1-5 0,2-6 11,1-5 258,0-5-12,-1-1 35,0-2-113,0 0-78,0 1-11,0 2 33,-1 1-89,0 1-68,-1 0-89,3-2-326,-1-1-2206,1-3-785,0-12-3664,3-5 7104,5-15 0,-3 14 0,1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37.3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43 11795,'10'5'4112,"-3"-1"-2890,-7-4 839,0 0-1186,-2-22-35,1 16-201,-2-16-259,3 21-66,0 0-303,-1 7-11,1 10 168,-1 13-89,2 14-35,4 7-9,1 1-24,5-4 0,0-6 0,0-8 1,-2-8-12,-1-6 0,-2-7 11,-1-5 56,-2-4 23,1-2 626,11-10-581,2-7-79,15-13-23,3-6-21,6-5-12,6-2-1793,19-13-649,-20 17-3060,4-6 5502,-34 21 0,-9 11 0,-5 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39.6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 1726 9801,'-2'-2'5961,"1"0"-2633,1 2-2454,3 0 246,7 0-593,10-1-180,12-6-134,11-4-45,8-7-135,5-3 68,4-3-45,2-2-45,4-1-11,2 0 12,8 1-12,4-2-259,6 0 259,6 0-11,2-2-1,-46 15 1,0 1-17,0 0 0,1 0-28,-1 0 0,0 1-56,48-11-56,-1 0 34,-5 4-34,-2 0-56,-3 1-67,-1 1 44,3-2-134,0-2 89,-22 6 1,1-1 224,-17 4 0,0-1 67,13-3 0,-1 0 22,13-4 9,-9 1 2,-9 1 1,20-6-56,-17 5 22,20-5-12,-19 7 1,3 0-22,6-1-23,2-1-45,6 1 50,-24 5 1,1-1 5,24-6 17,-29 8 0,-2-1 6,11-5-34,-3 0 45,-1 0-12,1 1 11,0-1-10,2 2-23,1 1-44,35-7-169,-16 6 79,-25 7 0,1 0-124,28-3 102,2 0-23,-1-1 133,-2-2 361,-2-1-265,-24 6 1,-1 0-6,27-6 6,-29 7 0,-1 0-3,19-2-26,4 1-189,4 0-12,4 1-112,-2 1 224,-26 3 0,-1 1 112,21-3 0,12-3 156,-40 4 113,-7 0-11,-5 1-146,0 0-34,1-1-55,8 0-23,9-1 0,43-6 0,-19 3 67,23-3 68,-39 5 246,-10 0-12,-8 1-33,-6 0-78,-3-1-101,0 1-56,5-1-45,28-2-33,-12 1-12,19-2-11,-23 3 22,-1-2-11,-3 3 1,-4-2 10,-4 2 23,2-4-45,-12 3-79,3-2 68,-12 3-45,3 0 34,4 0-57,6 2 57,6-1-35,24-1 57,-15 2 0,11-2 57,-29 3 257,-11 1 89,-8 0-56,-6 1-89,-3 1-202,0-1-12,0 2 136,1-1-113,0 1-67,0 0-22,-1 0-516,-2-1-796,-4-1-3831,-9-1-1009,1-1 6174,-4-2 0,12 4 0,3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39.9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 26 13196,'-2'-14'4347,"0"4"-3640,2 10-69,0 0-235,16-2-111,4 7-79,17 2 145,2 7 34,2 2-112,-2 1-134,-6 0 34,-6-2 10,-10-2 12,-7 1-23,-6 0 78,-6 4-111,-9 2-146,-9 5-1030,-9 5-1615,-4 8-3473,2 7 6118,2 8 0,14-24 0,3-4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2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7022,'18'0'1232,"-4"0"-570,-14 0-1335,0 0-481,5 4 1154,15 0 0,-10 1 0,8-1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2.3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45 67 13913,'-25'-5'3473,"5"0"-2576,20 5-180,0 0-33,43-19-46,-19 11-156,35-13-123,-31 16-79,-5 2-235,-4 3-34,-4 3 22,-5 7 23,-2 7 23,-5 6-23,-1 2 22,-17 6-55,-1-11 44,-16 1 0,2-15 23,-1-3 55,2-2 259,4-2 190,7-6 123,7-15-695,6-1-22,6-8-67,7 14-56,5 5 22,4 7-22,0 3-12,-1 2-537,-2 13-717,-7-3-1032,-1 8-4458,-9-11 6879,-4-2 0,2-5 0,-1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5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 99 9633,'-18'-4'3911,"4"0"-3441,14 4 1311,0 0-1265,6-11 257,-3 7-157,4-9-234,-5 10-147,0 1-90,1-2 1,2-1-56,1-1 33,2 1-11,1 0 22,1 2-134,-1 2-67,-1 1 33,0 0 34,1 3 0,-1 2 0,0 2-33,-3 1-12,-1-1 11,-3 0 214,0 0-80,-6 1-10,-5 0-90,-7-1-90,-4 0 135,-5-2 112,10-2 303,2-2-135,12-8 33,2-4 56,2-9-77,5-1-236,3 1 0,3 4-68,-1 7-111,0 3-57,-5 5-190,-2 0-134,-4 1 145,-1 0-11,0 4-1109,-2 4-1446,-3 1-3742,-3 2 6622,-1-8 0,3-1 0,2-2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5.6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 0 13005,'5'10'4213,"-1"-2"-3327,-4-8 335,0 0-907,-7-4-101,4 3 89,-6 0 236,5 10 157,0 10-124,-1 10-33,1 9-67,2 6-113,1 6-100,1 2-57,0 0 12,0 0-89,0-4 44,2-3-56,1-4 22,4 7-66,-1-12 77,0 6-78,-4-16-33,-1 0 22,-1-3 0,0 4-45,0-12-33,0 1 22,0-12-11,0-2-6611,0 0 3170,0-11-2083,0 1 5535,0-8 0,0 9 0,0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6.0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52 13196,'16'19'3944,"-3"-3"-3496,-13-16 337,0 0-483,-1-2 68,1 1 3339,-2-1-3687,9 0 12,10-1-34,16-2-22,18 1-23,12-1-34,7 2-10,-2-1-147,-6 0-33,-12 0-101,-15 0-313,-13 0-583,-13 0-1603,-5-1-1758,-4-4 4627,-3-1 0,2 4 0,-2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7.2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43 13095,'-12'-12'5356,"2"2"-4034,10 10 661,0 0-1411,-4-9-90,3 6-101,-3-6-348,3 9-33,0 0-89,0 6 89,-1 8 291,0 14-123,-1 12-34,-1 10 23,0 5 57,2 3-91,0 0-56,1-1 45,1 23-45,0-22-67,0 14 11,0-33-11,0-8-471,0-10-481,0-10-258,0-5-2880,3-6-818,-1-6 4908,2-5 0,-1 2 0,-2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7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19 124 12882,'1'11'4852,"0"-3"-3687,-1-8 1043,0 0-1335,-10-7-144,8 4-124,-6-7-280,16 6-146,11-3 23,15-2-56,15 0-34,13-1-23,10 1-33,9 0-56,4-1-11,2-1-393,-4-1-548,-15 1-605,-16 3-1009,-24 2-2476,-15 3 5042,-24 0 0,7 2 0,-10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8.7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0 13521,'5'11'4628,"-1"-2"-3452,-4-9 4180,0 0-5356,-1 12 381,-1 9-79,-3 21-134,-1 13-55,-2 10-12,1 6-56,2-3-12,2-4 68,2-5-11,1-4-12,0-3 12,0-3-57,0-7 23,0-6-45,0-8 34,0-10-22,0-6-12,0-5-11,0-3-79,0-2-3198,0-1 0,0-1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49.28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39 13039,'9'6'5793,"-3"-1"-4717,-6-5 1019,0 0-1288,1-2-45,1 1-247,2-3-291,4 1-224,7-2-22,8 0 0,12 0-57,8 1-705,7 2-1076,2 1-1378,-2 1-6556,-6-3 9794,-9-3 0,-15 2 0,-9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0.5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81 0 13521,'8'6'4897,"-1"-2"-4281,-7-4 459,0 0-627,-2-3 113,1 5 212,-2 1 23,3 9-135,0 7-45,0 6-157,-1 6-89,-3 7-68,-1 6-111,-3 8-135,-1 6 11,2 5-11,-1 1-56,2 0 22,0-4-10,0-9-1,0-5 0,0-10 11,0-8 1,1-6-23,2-9-34,1-3-55,0-5-79,2-2-56,0-1-157,0-1-1154,4-1 33,0 0-167,4 0-976,-2 3-380,-3 2 67,-2 3-2073,-4 0 5031,-4-2 0,3-4 0,-3-2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1.4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25 15627,'17'11'3339,"-3"-3"-3047,-14-8 179,0 0 33,-9 0 179,6-1 45,-7 1-100,10-1 0,1-1-147,3 0-246,5-2 12,9 0-68,9 0-78,12 3-78,13-1-23,9 2-415,3 0-1076,-2 0-1085,-9 0-3676,-13 0 6252,-16-10 0,-12 7 0,-8-6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4391,'6'17'1692,"-2"-4"-34,-4-13-2286,0 0 326,2 7-572,3-1 952,17 5 0,-12-5 1,10-2-1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2.5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0 110 11056,'5'3'4829,"-1"-1"-4235,-4-2-583,23-42 23,-15 27-34,17-31 0,-22 39 78,-1 3 146,-2 3 527,0 1 67,-3 0 89,-2 0-111,-3 0-292,2 0-246,1 2 11,2 2 157,2 5 67,0 4 11,1 6 34,0 8-112,0 8-90,2 11-56,1 7 0,0 4-89,0 2-1,-2-5-89,0-4-45,-1-8-34,0-9-22,0-7-145,0-10-449,0-6-471,0-6-750,-1-2-1636,-2-2-6219,-1-3 9670,-2-5 0,2 4 0,1-4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2.89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11201,'8'4'6141,"-1"-1"-4808,-7-3 650,0 0-1478,16 1-259,5 3-123,22 1-44,7 0-79,6 1-34,3-4-369,-6 1-774,-10-3-615,-12-2-2713,-13-4 4505,-10-4 0,-5 3 0,-3-1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3.33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12300,'7'4'5635,"-2"-1"-4704,-5-3 660,0 0-807,42-4-224,-11 3-101,42 1-167,-13 4-292,7 6 0,6-1-840,-2 0-953,-8 1-1703,-14-2-5277,-19-3 8773,-15-2 0,-10-3 0,-5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5.6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10843,'9'15'6073,"-2"-4"-4639,-7-11 2756,0 0-4155,0 3-35,0 12 403,-1 12-246,-2 19-101,-1 7-34,1 6 1,2-2-12,1-5-11,0-4 22,0-10-22,0-7 11,1-8-22,0-6-22,2-3-393,-2-8-706,1-1 90,-1-5-2235,0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5.9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41 12255,'8'9'2453,"-2"-2"-2318,-6-7 963,0 0-414,0 10-79,0-3-191,0 10-179,0-5-55,0-1-45,0-3 111,0-3 527,0-3 247,1-2-169,1 0-335,4 0 111,3-3-279,6-1-214,5-3-67,5-1 1,4 0-68,5 0-56,4 1-427,3-2-536,-3 0-976,-2-2-806,-6-1-1636,-6-2 4437,-6 0 0,-8 5 0,-5 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6.49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30 167 6495,'-10'-15'3608,"2"3"-2095,8 12 1187,0 0-1702,-5-15 55,4 9-45,-4-11 46,8 14-214,1-1 0,6-1 56,6-2-257,8-3-168,12-3-247,8-1-224,6-1-325,-2 3-1031,-8 3-1781,-9 5-4449,-10 1 7586,-6 2 0,-9 1 0,-3-1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8.7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316 488 13756,'14'17'1323,"19"-44"-1256,-18-1 280,19-35 235,-15 20 214,-5-1-157,-7-1 403,-4 1-437,-2 1 79,-4 3-102,-2 7 0,-5 4-323,-2 8-147,-2 4-79,0 4-33,-2 4 0,-4 4-11,-4 4-34,-29 35 79,6 0 11,-22 36-12,17-6-33,4 8-22,12 2-23,14 0 0,12-8 45,21-9 0,12-12 146,48-8-146,-10-20-448,26-3-1076,-27-18-1210,-3-7-2443,-8-6 5177,-5-10 0,-21 12 0,-7 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9.0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305 0 15650,'7'1'3372,"-1"0"-3204,-6-1 292,0 0 212,-26 45-325,2-8-179,-25 46-67,6-16-67,-1 8-34,3 1-112,7-5-459,9-9-572,9-14-437,6-15-1468,7-13-705,2-10 3753,0-8 0,1-2 0,-1-1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9.2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13779,'6'13'2263,"0"-3"-1579,-6-10-1,-4 37-168,13-13-66,7 31-124,20-24-325,13-5-112,10-4-2219,5-6-470,0-7-4337,-10-4 7138,-10-4 0,-21-1 0,-9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59.7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15885,'3'17'2768,"-1"-4"-1984,11 35-100,1-5-124,14 49-201,0-11-169,2 8-353,-14-42 0,-1 1 202,-1 1 0,0 0-17,-1 0 1,-1 0 10,6 43-33,-8-8 129,-5-13-409,-4-15 23,-5-14 66,-5-14-336,-7-13-156,-6-8 533,-1-11-444,-1-13 101,4-16 336,6-19 157,6-17 415,5-18-197,2 36 1,2-2-223,1-4 0,2-2 329,0-2 0,2 1-79,1 3 1,1 0 252,3-3 0,1 4-320,6-12-123,7 10 0,-4 45-45,6 9 0,8 7 456,6 7-467,1 6-280,4 25-169,-22-5-66,-2 18-617,-33-8-481,-12 3-2017,-17 2 3630,-8-3 0,19-20 0,7-8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7.4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141 45 6798,'12'11'852,"-3"-3"-852,-9-8-23,0 0-145,26-38 168,-13 47 0,20-17 67,-26 87-693,-2-18 660,-14 16 11,-5-41 235,-24-10-3062,-38-79 2816,31 14-29,11-16 1,10-3-28,19 7 373,39 1-328,27 64 178,4 5-10,-9 11-147,-82-15-391,-1-22 347,-22-13 0,32 10 0,14-6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1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0 189 6742,'18'1'1882,"-4"0"-1882,-14-1 0,0 0-706,9-30-101,2 8-380,9-31 1187,1 13 0,-8 16 0,-3 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0.1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0 348 13252,'23'15'3126,"37"-34"-2902,-35-7-156,32-29 66,-33 13 314,-8-2-157,-8 1 158,-6 2-124,-2 5 235,-5 7-493,-2 11-67,-9 8-90,-6 14 90,-5 15 23,-5 15 78,-1 14 67,5 8-12,9 2-133,9-4 66,15-5 69,13-12-158,17-9-158,14-11-984,7-9-797,2-8-3215,-6-12 5154,-11-9 0,-20 6 0,-9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0.5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1 357 15952,'5'12'2600,"-1"-2"-2230,13 27-34,-6-14-101,14 30-156,-12-27-23,-2-7 11,-2-7 123,-4-6 303,-3-3-325,-1-16-168,-1-11-224,-6-20 34,-4-12 145,-5-6 45,0-3 11,3 4 45,6 6 90,3 7-23,3 11-123,4 8-34,5 8-178,18 3-360,2 8-1803,14 2-3273,0 5 5648,3 2 0,-19 0 0,-5-1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0.83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18821,'2'7'2219,"0"-2"-1211,-2-5-492,0 51-236,0-17-168,4 42-112,4-31-124,4-3-728,4-2-1019,-2-2-2084,-1-3-4370,-6-5 8325,-3-7 0,-4-11 0,0-5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2.5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1 349 14899,'9'1'4964,"-2"-1"-4348,-7 0-235,0 0-89,8 5-57,-1 7-45,8 10-55,-2 8-46,0 2-89,0 1-67,0-3-235,0-7-192,1-6-122,-1-9 247,0-3 77,4-9-78,1-8 370,3-10 0,-3-10 112,-2-6 23,-6-4 78,-5 0 22,-3 2 370,-2-3-235,0 16-112,0 2 55,0 18-301,0 4-427,0 3 415,0 12 56,1 6 135,4 13-79,3 3 11,3 0-34,2-3-33,1-3-11,0-6 0,1-6 67,1-7 0,1-4 34,3-4-34,2-8-34,2-8-33,0-10-45,1-6-45,-2 0 0,-3 3 34,-6 6-11,-4 9-673,-6 6 438,-3 12 257,-1 6-135,3 10-168,3-1-391,7-1-214,18-7 818,-2-5-44,14-9 33,-11-6 101,-3-7 56,-4-2-22,-6 1-23,-4 2 0,-4 4-11,-4 3 11,-2 3-11,-2 3 146,-1-1 79,-2 1 111,2 0-56,-2-2 67,1 0 90,-1 1 90,0-1-595,0 2-459,0-1 236,0 1 101,0-3-90,3-3 257,-1-5-21,4-4 44,-2-2 0,1-3 11,-1 1 0,0 3 67,-1 4 34,0 3 56,-2 2 56,1 3 12,-2 2-102,0-4-89,0 1-45,0-7 12,0 1-1,-3-4-11,0 1 67,-3-1 56,-1 3 0,-1 1-123,2 7-168,-4 0 45,-2 5 112,-6 5-68,-5 7 45,-5 11-22,1 11-224,3 6-224,10 3-762,20 12 1065,22-20 33,21 2-404,15-28 448,4-7 124,-2-13 23,-6-6 78,-11-8 1075,-3-19-503,-20 11-259,-2-10-156,-17 17 224,-3 6 22,-3 7-213,-1 7-167,0 4 167,-9 12-112,2 5-89,-7 10-68,7 1-11,4-1 112,9-3 169,10-6 33,13-7-213,38-6-134,-13-9-12,17-2-44,-34 0-113,-12 3-213,-12 7 371,-8 11-90,-5 8-202,-5 11-986,2 1-840,-1-2-1121,8-9 3272,29-12 0,-19-5 0,18-8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3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113 1 16053,'14'12'4987,"-2"-3"-4360,-12-9 348,0 0-146,-8 27-314,0 7-89,-5 34-179,5 9-444,4 11 242,1 6-45,11 0-314,9-4-404,11-11-155,9-13-550,0-16-157,-7-16-246,-10-17-13,-10-11-2923,-11-21 796,-13-11 2729,-10-20 1774,-4 6 1,-4-1 986,-14-21 1009,-16-14-169,30 40-773,9 13-370,11 13-672,6 6-526,5 3 257,12 1 67,8 0-347,22 0-202,12 0-615,12 0 267,3-5 226,-3-5 324,-6-7 0,-9-4 268,-9 0 629,-9 0 100,-8 3 45,-7 4-560,-7 6-482,-6 4 0,-2 12 404,-2 8 189,-2 17-156,-3 11-235,-4 8-79,-4 2-123,1-2-325,2 3-414,5-23-303,3-5 213,4-24-426,5-18-247,3-11 471,11-51 1154,-7 9 740,2-28 303,-8 31-158,-2 10 303,1 15-235,-2 16-964,-1 13 45,-2 15 156,0 10-66,2 12 123,0 7 22,2 3 56,0 0-146,2 1-179,1-2-123,0-2-448,1-3-3215,-4 2-1066,-5-12 4729,-14 0 0,6-14 0,-7-4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3.4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87 13689,'16'10'3563,"44"-5"-3563,-28-13-1457,42-6-1960,-26-8 3417,-1-5 0,-21 11 0,-8 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3.7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14339,'18'6'4728,"-3"-1"-3641,-15-5 325,0 0-639,12 18 487,-14 34 1,-4 9-958,11 10-231,-11-1 1,-1-2 62,3-17-35,17-7 58,10-10-35,21-10-123,15-13-852,11-6-560,6-14-5512,20-14 6924,-37-2 0,-5 1 0,-42 14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4.78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213 282 10877,'17'13'5288,"-4"-2"-3854,-13-11 1513,0 0-2734,-12 3-67,-8 13 325,-18 11-135,-9 16-258,0 9-78,6 2-179,16-3-381,12-7 223,21-13 46,14-12-280,16-11-158,11-20 259,2-10-124,-5-18-45,-9-9 549,-11-6 90,-13-7 45,-8-5 202,-7-6 123,-5-3 134,-4 6 224,-2 13-201,2 17-247,0 18-325,1 14 45,-1 17 213,-2 11-112,0 14-101,3 8-34,11 29 79,16-16-45,17 17-986,16-30-1065,10-9-1668,6-11 3719,-2-11 0,-26-6 0,-12-5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5.18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14395,'5'10'5075,"0"-2"-4794,-5-8 1052,0 0-728,2 35-90,0-4-55,2 34-56,-1-11-225,-1 1-90,-1 0-89,0-4-56,-1-8-123,0-10-179,0-12 179,0-10 32,0-7-402,0-21 460,0-5-12,-2-22 0,2-3 90,-2-4 0,2-3 11,3 2 45,4 4 33,2 8 34,4 11-67,-2 9-45,-1 11-67,-2 4 22,0 5 34,1 5 11,2 7 11,1 10-11,2 7-45,-1 1-751,0 0-1008,0-3-705,-1-3-617,-3-5-2287,-3-5 5413,-3-5 0,-2-4 0,-1-4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5.3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81 12423,'-8'-5'4235,"1"0"-3406,7 5 337,0 0-12,6 0-594,8 0-560,11-2-885,11-3-1367,7-4-1682,4-6 3934,3-3 0,-23 7 0,-4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3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0 551,'15'20'336,"-4"-4"2154,-11-16-3084,0 0 594,35 14 0,-26-11 0,25 11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5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 1 14036,'10'17'5737,"-2"-3"-2981,-8-14-2576,-10-31-180,7 37 415,-8-12-281,9 54-22,1 14-56,1 10-56,5 8 0,6 2-302,7-3-674,7-9-435,5-12-998,1-14-717,-2-15-583,-5-15-2050,-11-7 5759,-6-17 0,-6 7 0,-1-7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6.1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41 306 11403,'-22'-20'3508,"4"5"-3206,18 15 348,0 0-561,48-10-89,-5 0-560,47-12-247,-17-1 325,2-6 488,-28 8 0,-1-3 1226,24-20 852,-4-2-1008,-36 19-1076,-20 14-101,-9 11 101,-1 12 269,0 7 22,-5 16 12,-2 8-34,-4 9-90,0 2-100,3 1-57,4-3-22,2-6-359,4-10-257,4-10-426,2-10 0,6-8 470,-1-11-637,0-11 659,-1-12 550,-3-13 146,-3-8 280,-1-4 280,-1-4 67,0 4 224,2 5-279,0 14 54,0 11-380,-1 12-145,1 6-135,0 5 135,5 8-34,4 3-191,4 9-22,2 2-202,2 1-952,-1 1-4449,3 7-1511,-12-8 7114,-1 3 0,-12-17 0,0-3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6.2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0 114 14775,'1'6'5021,"0"-2"-4316,39-4-346,-6-5-359,36-4-1087,-15-7-2196,0-3-5367,-7-4 8650,-7-2 0,-20 11 0,-8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7.3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 9 12927,'-1'-9'3003,"1"47"-1771,6 5-223,5 47-202,9-9-1689,6 7 1386,0 0 11,3-3-107,-4-10-251,-4-11-123,-5-10 301,-5-13-335,-6-12-11,-3-12-157,-5-9 308,-8-5-431,-8-10 413,-8-11-402,-2-14 66,1-16 181,3-12 33,5-12 247,8-11 72,10 19 0,3-1 95,11-24-268,-3 33 0,4 6-79,17 7-11,5 16 0,3 15-33,3 7-1,2 11 1,-1 7-12,-7 12-11,-8 26-45,-13-6-11,-18 15-225,-14-19-279,-14-2-336,-5-8-2600,-6-2 1927,20-16-2229,4-4 605,35-22 2946,12-9 247,18-12 1053,9-5 1267,1 0 1277,13-8-2174,-26 19 168,0 2-1031,-33 20-348,-6 10 125,-9 8 156,0 11-471,-2 8-10,2 3 55,11-5 302,35-8-257,0-15 23,25-18 22,-22-14 22,-7-11 269,-12-4 146,-12 1-448,-6 2-34,-29-4-180,1 19-66,-21 2-258,4 23-852,0 10-1759,3 8-3731,6 8 6734,12-2 0,8-10 0,6-5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7.7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0 15280,'12'6'4583,"-2"-1"-4292,-10-5 1222,0 0-976,-14 44-380,7-14-134,-9 36-23,12-23-874,4-4-1255,8-5-2958,4-9 5087,9-12 0,-8-7 0,-2-6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8.20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15594,'19'17'4874,"-3"-5"-4112,-16-12 67,0 0-762,5-2-11,0 5 190,7 4 170,4 11-69,3 11-179,4 5-23,-1 0-100,2-4-11,-1-8 44,3-7 12,2-9-90,6-3-258,5-13 68,5-5 78,-1-9 22,-3-2 12,-10 3 44,-8 8-44,-12 6-427,-5 6 203,-14 28 257,-1-2-246,-5 21-370,7-10-180,3-6-201,17-6-2790,23-8-807,1-14 4639,15-13 0,-31 3 0,-5-5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8.4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59 8 16479,'18'-4'5165,"-3"1"-4840,-15 3 1188,0 0-964,-25 59-145,11-12-270,-2 3 0,0 4 1,5 27-79,5 5-56,3 0-683,3-5-337,4-11-67,5-15-672,4-17-1121,3-14-717,-6-13-3070,-4-12 6667,-3-16 0,-3 7 0,0-6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08.7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18 241 14619,'-10'-20'4291,"3"5"-3092,46 13-1165,-3 2-34,40-5-448,-9-2-34,5-7 269,1-6 213,-4-4 112,-12-1 123,-11-2 337,-14 1 178,-11 4 169,-10 4-359,-5 8-560,-6 4 79,-5 7-34,-4 9 145,-4 6-179,-1 11 68,13 23 22,15-8-67,19 17 22,14-16-56,6-3-67,-3-4-203,-11-8-245,-14-7-56,-13-6 256,-22-4-480,-18-3-281,-21 0-728,-16 2-1949,-3 0 3753,3 2 0,29-5 0,11-2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22.6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 1 14316,'8'14'5513,"-2"-2"-4471,-6-12 651,0 0-1425,0-11-44,0 8 12,0-7-57,0 10 381,-1 0-481,-1 0-34,1 0-23,-2 0 0,3 0-22,-2 3 68,2 2-35,0 4 46,-2 3 21,1 4-32,-1 1-24,0 4-44,0 0 0,0 3 23,0 1-1,-1-1 1,2 1-1,-2 2 45,2-2 23,-1 13-45,2-9-1,2 10-32,1-12 10,3 3 0,3 1-22,5 15-11,-3-11 11,4 9 0,-5-17 0,1-1 11,0-1 1,2 0-12,0-1-12,8 9 24,-4-9-12,6 7 11,-5-9 0,2 1-11,2 2-11,3 4-23,3 4-123,24 22 45,-7-8 23,19 16-34,-13-16-90,1 0 56,1 1 11,-5-1 45,-3-1 45,-7-4 45,-4-3-12,4 5 23,-13-15 0,4 0 0,-13-15 0,-3-5 45,-3-3 11,-1-2 67,2-3-10,3 1-68,4-1 22,10 3-56,-9-2 12,2 1-23,-15-3 33,-3 0-10,-2 0-7217,-1 2 7194,8-3 0,-7 3 0,6-3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23.5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307 57 12535,'11'16'3350,"-1"-2"-2577,-10-14 515,0 0-648,-1-7-2,1 3 46,-2-4-102,1 4-156,-2-1-134,0 0 44,0-1-12,0 1-44,-1 2 112,2-1 1,0 0-124,-1 0 0,0 0-79,-1 0-22,-1 0-22,1-2 78,0 2-11,2 0 168,-1 3-695,3 0 314,2 8 45,4 5-11,8 10 33,4 8-56,6 3 23,2 0-34,0-2-34,-3-5 12,-2-5 11,-5-4 11,-2-3 0,-4-5 0,-2-1-23,-2-2 23,-1-1-11,0 0 0,-2 0-23,1 0 34,-2-2 45,-1-1 157,-1-1-191,-2-1-11,-6 0 0,-5 0-11,-8 0-1,-4 0 12,-5 0-11,-3 0 0,-5 0 0,-4 0-12,-6 0 1,-6-1-79,0 0-123,1-1-650,10 1-1400,13 1-2892,14 0 5166,19 1 0,8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60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4215,'15'8'1266,"-4"-2"-24,-11-6-1388,14 22 161,-1-9-721,16 19-29,-4-18 1,-9-5 0,-4-5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48.5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402 142 11817,'2'11'3978,"0"-2"-2980,-2-9 4997,0 0-5951,0-4-21,0-4-12,0-5-11,0-1-90,0-1-22,-1 2-124,-3 1 68,-1 1 45,-4 1-11,-2 0 33,-2-1 34,-4 1 11,-2 1-11,-4 1 44,-3 1 1,-31 3 44,8 2-22,-10 1 0,20 6-11,15 2 0,0 17 44,10 1-33,2 14 112,14-2 0,14 7-67,10 5-22,16 4 33,5 2 44,20 17 24,-20-21 32,4 9-77,-30-27 11,-9 7-45,-7-9 33,-5 6-78,-9-11-471,-4-2-526,-8-4-549,0-5-1098,-1-8-650,1-4-2455,0-10 5749,-1-8 0,11 5 0,1-3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48.8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 48 12949,'-11'-12'1995,"1"2"-1883,54 10-112,-8-2-1400,44 0-4080,-16-5 5480,1 1 0,-27 1 0,-11 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49.0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 1 14025,'5'4'3238,"-1"0"-2543,-4-4 1266,0 0-1177,-4 32-369,-3-7-325,-2 30-90,2-15-415,3 4-1300,7 0-2049,11-5-2522,10-6 6286,8-12 0,-11-11 0,-6-7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49.4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15493,'13'18'2947,"-2"-4"-2835,-11-14 852,0 0-91,1 41-469,0-6-113,-1 37-167,1-13-57,-1 1-67,0 0-11,0-4-483,0-6-1052,1-8-818,1-8-829,0-7-2018,0-10 5211,-1-8 0,-1-5 0,0-4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49.6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 72 12748,'-6'-10'5210,"2"2"-4448,4 8-404,0 0-212,28-8-146,8 4-179,34-6-1603,4 5-2364,5-2 4146,-5-2 0,-33 4 0,-12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0.7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0 624 11145,'1'7'3709,"1"-3"-2622,-2-4-123,0 0-852,31-24-34,-13 2-33,27-28-34,-23 5 68,-2-9-35,-5-5 136,-5-3 212,-5 1 34,-3 4-146,-3 6 112,-5 9 22,-2 9-279,-5 7 101,0 9-158,-1 5 0,2 4-10,2 2-12,2 4 22,1 0-78,5 1 179,0 1-56,2 1-11,0 2 0,0 3 34,0 6 22,0 9 34,0 13 0,0 12-113,5 9 1,2 9-79,5 2 12,0-2-23,-1-4 0,-2-8 0,-4-8 11,-3-11 11,-1-9 12,-1-9 33,0-8 403,0-4-470,0-13-22,0 0 11,0-8 11,0 3 11,0 5-11,0 3-11,0 4-157,0 2-3686,0 0 1041,-5 1-739,-2 0 3552,-3 0 0,4 0 0,2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1.2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402 253 10966,'12'1'3373,"-3"0"-2510,-9-1-46,-1-44-133,-3 23-79,-2-37-45,-5 34 57,0 1-124,-2 2-113,-1 2-43,-1 3-12,0 4-90,1 3-101,2 4-134,3 3-89,1 7 89,2 11 235,1 13 56,3 18 102,0 13-35,2 12 1,6 8-102,1 9-538,7 3 360,-1 2-46,0-2 46,-2-1-74,-7-30 1,-1 0 50,2 29-39,-6-35 0,-4-3 28,-9 11-45,-11-8-34,-11-7-1187,-32 6 425,14-19-156,-17 2-113,32-25-168,14-6-289,13-11-5055,17-27 6577,8 0 0,-1-4 0,-1 17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1.4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36 15045,'-24'-7'3821,"5"1"-3115,19 6 67,43-9 123,-4 6-246,45-6-359,-12 8-291,2 1-112,-1 0-885,-7 0-1278,-3 0-2117,-6 0-2252,-4 0 6644,-7 0 0,-21 0 0,-9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1.9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 0 13723,'0'8'4639,"0"-2"-3766,0-6 125,0 0-998,-12-5 11,0 13 235,-12 3-212,4 16-34,4 6-79,6 0 57,11-2-45,15-5-1020,70-6 964,-26-13 123,-6-7 0,-2-4 112,-6-13 67,-8-7 12,-10-4 66,-8-1 91,-6 3 77,-4 6-313,-6 10-112,-2 5-313,-2 5 313,-2 11 11,-2 6-11,-4 29-11,3-9-247,0 14-1232,6-17-1390,8-3-1378,5-5 4258,11-8 0,-11-7 0,0-7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2.4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13723,'7'3'4560,"-1"0"-3899,-6-3 34,0 0-213,-1 10 66,1 5-212,-1 14-167,2 5-35,1 3-44,3 2-23,2-4-11,1-3-11,1-5-23,-1-7 12,0-6 100,-2-8 79,-1-3 90,1-4-203,1-8-77,6-5-34,12-27 11,-2 9-56,8-12 33,-10 20 1,0 4-1,-4 5 23,0 5-22,-7 5-79,-1 2 12,-4 5 89,0 7 11,3 6-11,0 8-45,1 3-493,-3-1-325,0 0-3697,-4 13 1053,0-9 3507,-3 9 0,1-22 0,-1-6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3.7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0,'11'20'666,"-2"-4"1420,4 0-2680,-9-12 904,10 12 1,-12-16-1,-1 0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3.1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213 0 8949,'5'10'4471,"-2"-3"-3631,-3-7 5502,0 0-6476,-7 0 33,-5 0 67,-10 4 12,-8 4 11,-5 9 11,-2 7-67,2 8-45,9 3-79,12 4-156,11-1 122,20-2-77,12-7-348,16-6-840,6-10-684,0-6 2174,12-20 0,-34 9 0,5-10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3.7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104 141 11078,'15'-39'7698,"-10"23"-6477,8-37-33,-11 38-258,-1 6-235,-1 3-258,0 4-448,0 1-45,0 10 56,-2 8 89,-2 17 1,0 13-45,-1 11 11,3 7-56,2 3-68,5 2-469,4-4-584,5-5-313,0-10-157,-3-10-695,-3-11-22,-5-12 1165,-2-8 639,-3-7-539,-7-4-324,-16-19 1154,2 1 213,-10-14 314,10 9 359,3 3 627,1 2 145,6 4 113,3 1-102,4 5-134,3 2-358,2 2-505,1 1-459,3 1-67,7-1-34,11 3-448,12-1-471,9 1 35,6 1 155,2-1 125,-3-1 570,-4-2 135,-6-2 247,-5-1 391,-6 2 449,-5-1-68,-4 2-268,-2 0-146,-3 2 314,4 1-717,-4 1-57,4 4-10,-8 4 178,0 8 13,-3 5-225,-2 4-101,-2-1-953,0 5-750,-1-11-1535,0 2-2096,0-13 5334,0-3 0,0-4 0,0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3.9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27 16670,'-5'-15'4818,"1"4"-4426,4 11-471,0 0-682,-5 4-909,7 6-1961,-1 9-2711,10 5 6342,2 2 0,-5-11 0,-2-4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4.2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1 233 9386,'68'27'2958,"0"-1"0,2 0 1,-9-11-2007,-11-23-168,-5-8-179,-32-16-258,-8-8-55,-15-4-101,-8-1 44,-17 4-146,-11 5-89,-7 10-67,-3 6-594,5 9-1389,6 5-2724,15 5-2688,12 6 7462,10 0 0,8 1 0,0-1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4.7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 0 10899,'6'7'5468,"-1"-2"-4729,-5-5-279,0 0-192,0 5 495,-3 7-80,-3 9-145,-3 9-146,0 5-101,4-1-67,2-1-44,3-5-12,6-7 90,2-6 22,7-8 89,3-3-122,5-4-180,5-8-11,3-2-56,3-7 0,-4 2-78,-2 1-79,-14 7-280,-3 4 347,-10 12 79,0 6 0,1 10-67,4 23-191,0-9-236,-1 11-604,-3-20-617,-2-8-1130,0-10-2232,0-6 5088,0-16 0,0 7 0,0-7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4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14137,'16'18'672,"-4"-3"-1019,-12-15-2981,0 0 3328,0 49 0,0-37 0,0 37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5.1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13207,'16'11'3485,"-4"-3"-3384,-12-8-1771,0 0-4695,0 10 6365,0-14 0,0 13 0,0-16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9.2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0 12266,'13'8'4829,"-3"-2"-3708,-10-6 907,0 0-1502,2-4-21,-1 3-203,1-2 169,-2 3-483,-6 0-21,-4 0 33,-9 0 11,-5 0-11,-4 2-11,-1 3 11,-1 3 0,2 3 0,0 3 0,2 1-11,2 2-1,4 0-44,5-1-67,7-2 34,4 0 89,5-1 67,11 1-11,7 2-45,34 10-11,-8-3-34,20 12 57,-16-5-57,0 4 45,0 2-22,9 10-11,-21-13-1,2 4-10,-26-17-12,-6-5 45,-5-1 123,-6-2-22,-7-1-101,-10-2 0,-10-1-134,-28-4 10,12-2 35,-15-1-90,22-1-146,5 0-90,7 0-302,6 0-695,9 0-4975,5 0 6387,9 0 0,4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6:59.8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238 0 14103,'15'7'4987,"-3"-2"-4113,-12-5 100,0 0-907,-19-5-21,2 6 43,-23 6 57,3 15 0,-6 15-23,2 11-78,7 7 11,12 5-45,10 1-22,14-2-57,13-4-436,11-7-583,12-8-672,4-9-1614,2-10-2408,-2-10 5781,-6-6 0,-16-5 0,-6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0.1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 1 15381,'13'10'3003,"-3"-1"-2779,-10-9 941,0 0-750,-13 56 156,8-15-246,-7 50-168,10-29-22,2 0-46,2-2-89,6-5-11,6-6-403,5-9-707,4-7-885,-2-10-1132,-1-8-2195,-5-8 5333,-6-6 0,-5-1 0,-3-1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0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6731,'3'25'504,"-1"-4"-381,-2-21 113,0 0-831,7-15 595,13-15 0,-9 9 0,7-5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0.3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6 13555,'-16'-2'2117,"3"0"-1680,65 2-437,-13 0-616,47 0-1782,-29 0-3552,-5 0 5950,-10 0 0,-20-1 0,-8 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0.6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 15997,'7'1'4112,"-1"0"-3170,-6-1-237,39-5 23,-12 16-77,34 5-147,-21 26-247,-3 10-54,-2 9-58,-7 6-66,-7 1-79,-7-3-202,-8-4-683,-3-5-673,-7-5-1422,-6-5-2343,-7-6 5323,-9-9 0,11-13 0,2-9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0.9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14103,'21'6'3631,"-4"-1"-2947,34-7-684,-20 2-426,41-1-1860,-37 1-2868,-9 3 5154,-11 2 0,-9-2 0,-6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1.1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13779,'7'24'5568,"-1"-5"-4570,34-11-998,-10-5-336,36 7-2197,-24-9-5501,-3-1 8034,-10-2 0,-14 2 0,-7-3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1.7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11661,'4'4'1087,"-1"0"-6578,-3-4 5491,0-1 0,1 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2.3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146 103 21196,'-46'-3'23,"3"8"-68,17 24-202,6 3-481,9 4-113,14-1-200,18-4-674,16-8-134,14-7 796,3-9 560,-4-7 493,-9-9 145,-11-5 450,-12-10 402,-9-5-11,-5-4-347,-7-4-124,-5-1-190,-5 1-12,-5 7-178,-2 5 22,0 7 280,1 7-67,2 5 336,3 4-706,6 1 0,3 2 190,7 5 326,7 7 133,9 7-32,35 22-438,-8-7 23,19 14-158,-24-15-44,-6-1-67,-10-6-605,-8-2-964,-7-5-6913,-5 8 8549,-3-10 0,-1 0 0,0-12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2.8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0 14854,'11'8'4448,"-3"-1"-3977,-8-7-67,0 0-91,0 9 237,0 8-114,0 17 24,-5 12-225,-3 10-11,-5 7-90,2 3-66,3-1-23,4-1 33,6-6-10,11-4 21,11-6-10,18-6-79,7-9-438,6-10-503,-3-12-381,-9-5-314,-8-9-1221,-12-6-3597,-10-5 6454,-8-9 0,-4 11 0,-1 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3.1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 33 15235,'-2'-4'4527,"0"1"-3698,2 3-280,39 0-224,-6 1-302,36 0-23,-16 1-953,-1-1-1299,-6-1-3384,-10-5 5636,-13-5 0,-11 3 0,-8-2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3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64 12311,'8'2'4695,"-1"0"-3395,-7-2 548,0 0-1344,-4-12-100,3 3-236,3-9-22,5 7-68,8 3-44,2 3-34,1 2-23,-1 2-44,-2 4-56,-1 7 78,-5 6 11,-4 9-10,-2 3-80,-6 3 12,-5-1-23,-5 2 35,-7-3 77,2-1-22,2-6-78,6-2 67,5-6 403,16 1-167,9-4-180,17-1-516,6-2-1164,3-3-1178,-5 0-1724,-3-1 4582,-11-2 0,-12-1 0,-7-1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4.3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12490,'15'0'3731,"-3"1"-2106,-12-1 1154,0 0-2174,48 11-291,-12-4-292,42 8-22,-25-9-684,-1-2-985,-7-1-1928,-8-3-3709,-12-2 7306,-11-5 0,-8 4 0,-5-4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1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1 119 7123,'20'2'437,"-3"1"-1110,-17-3-335,9-46-55,-6 26 0,6-28 1,-8 39-1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4.6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25 13678,'-4'-14'3608,"2"3"-2846,2 11 1042,0 0-1390,-14 27-134,10-4-157,-10 26-123,14-8-33,6 4-1256,6 3-1826,10-2-840,6-2 3955,3-8 0,-13-16 0,-4-8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5.5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23 12266,'16'20'6219,"-3"-5"-4863,-13-15 817,0 0-1411,15-25-370,-11 18-392,11-18-123,-15 32 123,0 12 538,2 19-236,3 19-134,6 14 1,0 10-113,4 3 0,-4 0-45,0-2-11,-4-5 34,0-9-113,5 10-100,-2-29-12,4 3 90,-5-33-44,-3-8 111,-2-7 34,-2-2-34,-1-2-358,0-10-22,-1-1 10,0-12 158,0 0 78,-1-3 67,1-2 157,-1-20-11,5 11 11,2-11 0,4 19-56,3 6-101,3 9-45,3 7 1,9 4 77,5 4 12,8 7 45,3 6-45,-2 7 45,12 13 0,-19-9-34,5 9-56,-27-12 101,-6 1-11,-4 1 11,-13 1-112,-7-2-1188,-34 4 0,4-11-795,-23 1-784,18-12-1570,-1-2 4449,9-2 0,20-1 0,9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6.3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 0 13196,'3'7'6073,"-1"-1"-4930,-2-6 45,0 0-1188,1-4-79,-1 5 79,1 8 527,-1 15-113,0 20-223,-2 12 100,-4 6-134,-2 5-90,-2-3-22,2-1-34,4-5 34,2-5-22,2-7-1,8-7 12,6-7 10,13-7-44,9-7-324,2-9-495,-1-4-301,-11-4-437,-12-6-752,-8-3-2419,-6-6 4728,0-3 0,0 7 0,0 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06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 40 12031,'-5'-1'5815,"0"0"-1905,5 1-2789,26-3-281,-5 0-313,29-2-236,-6 0-179,9 2-112,1-1-56,-5 3-661,-12-2-605,-17 2-1378,-10 0-3351,-9 0 6051,-1-2 0,0 1 0,0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7:47.0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395 52 12904,'18'18'3900,"-3"-3"-2948,-15-15 1312,0 0-1693,-2-29-122,-4 18-214,-5-22-146,-5 27-77,-7 2-24,-5 3 24,-5 0 10,-6 5-22,0 3 34,-3 6-23,3 4 11,-12 11-11,16-4-22,-3 7-34,23-9 12,7 2 33,6 1 168,35 17-123,1-9-1,35 9-21,-6-14-23,4-2 0,-4-1 0,-5 1-34,-10-1 34,-9 2 11,-9 0 113,7 15-102,-11-9 12,6 9-23,-12-16-11,-3-4 22,-4-6-33,-5-4 22,-4-5 202,-5 0-101,-11 0-22,-9 3-79,-14-1-11,-9 2-11,-3-3 11,-5 0 0,2-3 0,5-3 67,6 0 258,4-2-325,14 0-33,5 0-349,13 0-1578,2 0-584,1-5-2789,1 1 5333,3-7 0,-3 6 0,3-1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8:13.6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224 11 12255,'-12'-6'3048,"2"2"-2567,10 4 7687,0 0-8112,-1 4-33,0 2-23,0 5 0,1-1 0,0 2 11,0-1-11,0 1 0,0 1 0,0-1 34,0 1-34,0 0 11,0 2 1,0 1-24,0 2 24,0-1-24,0 1 24,0 0-1,0-1-11,1-1 11,0-1-11,0 0 0,-1 0 11,0-1 0,0 2-11,0 0-11,0-1 11,0 1-11,0 5 11,0-4-11,0 3 11,0-5 0,1-2 0,-1-1 11,1 3 0,-1-1 12,0 12-35,0-5 12,0 8-11,-1-7 11,1 0 0,-1 0-22,1-2 22,0-1 0,0 4-11,0-5 11,0 6 0,0-6 11,0 0-11,1 3 0,-1 1-11,1 2 11,-1 13 0,0-8 0,0 10 11,0-13-11,1-1 0,-1-1 0,0-2-11,0-1 11,0 1 0,0-2 11,1 11-11,-1-8 11,1 9-11,-1-12 0,0 0-22,0-1 10,0 7 12,0-5 0,1 5-34,-1-8 34,2-2-22,0 2 67,0-1-79,0 0 45,1 0-22,-1 0 11,0 1 0,-1 0 0,1 10-22,-1-6 10,0 8 1,1-10-22,0 0 21,2 0 1,2 8 11,-2-7 0,1 6 11,-3-8-11,-2-1 0,0 2 0,0 0 0,0 0 12,0 2-24,0 0 12,0 1 0,1 0-11,1 10 11,-1-8 0,1 7 0,-1-10 11,0 2-11,0-1-224,-1 1 217,2 36 0,2 38 1,0 17-1,0-5 1,-1-25-11,-1-19 0,0 1-236,1 17 1,1 27-1,0 3 1,0-17-1,-2-39 209,-2-40-12,1 0 44,-1 0 12,0 0-11,0 0 11,1 2-11,-1-1 1184,2 0-1184,-1 0 11,1-2-22,0-1 22,1-1-56,1 5 56,0-4 0,1 2 0,-1-4-12,-2-1 12,1 1-44,-1-1-68,0 0-426,0 2 313,-1-3 147,1 3 33,-1-4 45,0 0 0,-1 2 11,2 1 0,-2 0-11,2 6 0,-2-5 0,0 5 12,0-7-12,1-1 0,-1-1-12,2-1 1,-2-1 22,1 0-11,0-1 23,0 5-23,-1-3 22,1 5-22,-1-4-11,0 2 11,1-2 0,-1 1-11,1-1 22,0 3-11,1-5-11,-1 4 11,0-6 11,-1 1-11,1-1 11,-1 2-11,1 1 11,-1 3-11,0 2-11,0 10 11,1-6-11,1 6 33,0-11-33,1-1 11,-2-3 23,0 4-23,-1-4-12,0 5 12,0-4 0,0 3-11,1 0 11,-1 0 0,1 1 11,0-2-11,1 1 0,-1 1 23,1 2 55,1 12-33,0-4-11,1 7-34,-1-8 0,-1-2 12,1 1 21,0 6-33,0-8-22,0 5 44,0-10-33,0-2 22,0 1-11,0-2 11,-3 1 34,1 4-34,-1-4-11,0 3 0,0-7 0,0-2-11,0-3 11,0 0 0,0-2 0,0-1 291,0 0-481,-3-4 179,-1-5 33,-34-35 0,-25-26 1,11 12-12,12 9 11,-13-10 1,-10-10-1,30 28 34,33 37-56,0 0-123,0-2-90,0-4 112,-1-2 0,-1-5 45,0-2 11,-2-1 34,1 1 11,-1 4-67,0 0 22,0 6 34,1-2 11,-1 5-11,2-2 22,0 1-22,-1 1-12,2 0-22,-1-2 34,2 3-11,-1 0-975,1 3 986,6 5 0,2 2-1,5 6-33,3 4-56,0 3-56,2 2 68,0 3-34,-1-1 89,2 1-22,0-1 11,2 0 23,-1-1 11,1-2 11,0 1-12,6 7 1,-5-8-22,3 4-23,-10-9-23,0-1-100,-3-2-11,-2 0-12,-1-1-45,-1-1 124,-3-4 56,0 2-34,-3-5-112,0 1-11,-1 0 78,1-1-22,-1-1-22,1-2 179,-1 1-45,0-1 56,-1 1 0,3 1-34,-2 1-135,3 1-234,1-1 22,0-1 68,1 0-35,1-2 258,-2 0 79,3 0 11,-3-1 0,0 0 0,-1-1-157,1-1 34,-3 0 112,1-2 11,0 1 56,-1-2 134,4-1 69,-4-1 43,3-2 90,-1-1-112,-1-1 11,3-1-123,-1-2 68,5-11-135,-1 3-90,4-9 34,-3 8 56,2-2 78,-1 2 0,7-7-56,-6 8-89,3-3 22,-6 11-22,-1 1-12,1 0 12,-2 1 10,0-2-100,5-13 34,-2 5-34,5-9 34,-6 11 22,-2 4 44,-2 4-10,-2 5-34,-3 3 22,0 2 1,0 1 335,0-1-403,0 1-33,-3 0 44,-1 1-22,-3 0 56,-3 0-11,-3 0 11,-3 0-11,-3-1 11,-1 1-90,-2-1 1,-3 1-23,-2 0 56,-4 1 45,-3 3-12,-4 1 1,-23 10 33,14-3-11,-17 3 11,20-4-11,0-2 0,-1 1 23,2-2 10,2 0-22,6-3 135,10-2-23,8-2-683,10-1-7149,4 0 7709,17-8 0,-10 6 0,10-7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8:15.4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263 105 8826,'6'10'3496,"-2"-3"-2802,-4-7 808,0 0-885,0-4 133,0 3 12,0-4-90,0 5-78,-1 0-313,-2-1-248,-3-2-22,-2 2-11,-2-1 0,0 1 0,1 1 23,3 0 22,1 0 123,2-1 56,-1-1-90,2 0-134,-3 2 0,2-2-45,-3 1-100,0 0-1346,-2 1 1530,68-6 1,23-1-18,-50 4-22,115-9-78,-148 12-841,0 0-56,-8 0 168,-4 0 415,-10 0 224,-6-1-460,-4 1 203,-6-1 122,-6 0 102,-3-1 201,-4-2 44,-2-1 270,3-2 448,5-1 381,10 1 123,13 1-975,11 1-179,8 0-112,14 1-33,9 0 33,18 1 44,14 1 1,10 1 11,8 1 1,1-1-57,-5 1-90,0 0-112,-29 0-123,-5 2 79,-27-1 201,-5 6 45,-7-1-11,-5 2-124,-7-2-44,-5-1 67,-9-1-146,-7 0 67,-12-1-357,-44 1-147,23 1-1882,-21 1 2577,54-3 0,17-1 0,17-2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8:16.6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78 10753,'-8'-13'4191,"2"3"-3284,6 10 2780,0 0-3519,-3-1 11,-2 2 23,-4 5-56,-4 3-79,-2 6-22,1 1-45,-1 2 0,5 1-12,1 1-21,5 3-1,2 3 1,6 1-1,6 3-89,19 11 56,-3-11-1,12 6 46,-13-17 11,-2-4 11,-4-1 0,4 0 0,-6-5-23,7 1 1,-4-6 22,2-2 11,4-1 12,3-1-1,4-5-11,14-7 12,-13-2-1,7-4 0,-21 5 12,-4 1 0,-4 1 22,-3 1-34,-3 0 23,-1-1-34,-1-1 45,-2-12-45,-1 3-22,-1-8 45,0 5-34,0 3 11,0-1-11,0 2 33,-3 2-33,-2 0 34,0 2 67,-3-5-56,2 5-1,-3-3-44,1 6-11,-2 0-45,-1 2-1826,-1 0 1137,-77 0 0,-18 9-2337,40 8 1548,0-5 1,-12 1 0,22 9 1533,33 29 0,11-16 0,5-1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9:04.9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77 7246,'12'6'2387,"-3"-1"-1794,-9-5 394,0 0-987,-4-22 0,2 14-325,-3-18-1009,3 18-1086,1 2 2420,-1-4 0,1 6 0,1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9:05.6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79 89 9453,'-2'-3'4091,"0"0"-1336,2 3-2205,-2-1 144,0-1-88,-2-2-46,0-2 33,1-1-54,1-1-80,2 0-235,0-1-11,0 2-213,2-2-12,5 1-111,4 1 112,6 3-191,2 2 68,-1 2-12,-4 4-44,-3 6 112,-6 5-79,-3 6 45,-2 1-46,-7 1 91,-5-2-56,-10-3 67,-3-4 0,-1-3 56,2-5 56,5-3 11,5-1 259,5-2-125,5-4 1,2-4-169,2-6 57,0-3-79,0-1 56,3 2-22,0 4-45,2 4-22,-1 3-146,5 0 56,-1 2 89,8 0-66,2 2 44,2 1-67,0 6-180,0 13 191,-10 0 90,-1 11-90,-8-11 90,-5-1 11,-5-3-33,-4-4 44,-2-2-11,1-4 67,3-3 281,0-3-79,4-6-79,1-5-156,4-6 10,1 0-44,1 3-324,1 6-1077,-1 4-8430,0 3 9753,3 7 1,-2-4 0,2 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4.3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7067,'4'7'963,"0"-1"-1982,-4-6-236,22 30 192,-6-33 0,8 31 0,-14-38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9:06.3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 10440,'8'16'3753,"-2"-2"-3081,-6-14 1200,0 0-1379,0 5 100,-1 3-122,0 8-79,0 3-22,1 3-135,0 4-156,0 3 78,2 3-90,1 0 45,2 1-112,-2 2 101,-1 1-67,-1 1 22,-6 16-34,-1-12-44,-4 7-1,1-21-10,3-7 33,3-7-12,2-5 80,1-5-786,0-2-1343,5-10-1032,5-3-2678,7-7 5771,1 1 0,-6 8 0,-4 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9:06.8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 1 11179,'9'0'4034,"-2"0"-3272,-7 0 2812,0 0-3137,-3 0-112,0 0-213,-3 0 56,2 0 0,0 0-11,3 0-370,-1 0 370,18 2 79,7 2 10,23 1-168,10-1 34,7 0-89,3-3-34,-6 0 11,-11-1-90,-13 0-89,-14 0-23,-11 0 11,-8 0-884,-2 1-79,-2 1-1200,-3 1-1869,-2 2 4223,-3-1 0,4-1 0,1-2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8:54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10594,'8'19'5289,"-2"-3"-2647,-6-16-1958,0 0 1574,-17 0 600,12 0-2601,-12 0-234,17 0 166,0 0-256,0 4 1310,-5 8-1198,-1 8-45,-8 12 11,-5 25-34,4 31 12,2-16 16,8-11 1,5 1-6,9 8 0,-1 15 0,15 3 23,-8-14-34,2-1 22,-1 17-11,-12-55 11,6 18-11,-10-29-45,15 40 56,13 17 1,-7-2-3393,4 12 3414,-23-56-44,-2 15 11,3 5-11,5 28 11,-2-17 0,2 13 0,-5-5 11,-3-14 0,0 0-44,0 30 49,0-22 1,0-5-39,0-13 22,-3 6 22,-9 7 1,-3 0-46,3-9 1713,-3 4 1,0 5-1691,8-11 0,4-3-3392,-2 11 3409,-1 4 0,0 0-40,2-7-451,0 4 0,-2 13 1,1-8 462,0 22 16,0-16 1,-2 20-1,0 0 1,1-19-6,-2 25-449,0-16 1,-1 24 0,0 1-1,2-17 438,2-9 0,0-5 11,-1 4 0,0 6 0,1-4-606,4 13 1,2-13 639,-1-11 354,0 3 1,0 17 0,0-12-389,0-28 0,0 0-183,0 36 1,-1 16-1,0-13 188,-2-24 1,0-2-17,1 10 0,0 7 0,0-11 11,-4 29 752,5-44 1,0 2-736,0 7 0,-1-5-51,2 3 28,-1-6 1,-1 1-51,2 23 67,0-39 11,0 12 1,0 6-29,0-6 1,0 0 1122,0 8 1,0 4-1118,6 27 0,1 4 1696,-4-9 0,2 0-1700,1-17 0,2 2 1,-1-5-3,-1 3 0,-1-5 6,2-3 0,0-9 0,1-12-248,0-1 248,-2-1 0,0-2-11,2 14-23,0 7 23,1-9-146,-1 26-34,-5-28-503,2 35 302,0-42 470,-1 0 124,3-35-157,-6-5 270,4 0-293,-5 0-22,5 0-33,-2 0 22,1 0-1,-2 0-77,-2 0 66,5 0 1,23-3 56,13-5-6,26-6 0,7-1-28,11-5 11,-14 3 0,-2 1-22,7-4 11,-12 2 56,4-2-146,21-2 68,-30 10 10,19 0 1,11 2 11,-15 5 0,7 1-9,-10 0 1,8-1 0,6 1 0,4 0-4,3 2 1,7 0 0,3 1 0,1 0 0,-1-1 11,-16 0 0,1 0 0,0-1 0,0 1 0,-1 0 0,0 0-677,11 1 1,0-1 0,-1 1 0,0 0 0,1 0 670,-11-1 0,2 0 1,0 1-1,-1-1 1,-5 0-1,-6 1-65,17-1 1,-9 1 0,12 0 73,-18 0 0,10 1 0,8-1 0,1 0 1,-1 1-1,-8-1 0,-10 1 0,17 0 1,-13 0 0,8 0-11,-2 0 0,10 0 1,3 0-1,-9 0 1,-16 0-1105,-8 0 1,0 0 1121,14 1 0,21-1 0,8 1 1,-4 0-1,-15 0 615,-13-1 0,-11 1 0,13-1-632,2 1 1,16-1-1,8 1 1,-2 0-1,-9 0 1,-18-1 5,12 0 0,-9 0 0,-1 0 0,5 0 0,-2 0 0,-9 0 0,-1 0 0,-3 0-369,21 0 1,2 0 364,-12 0 1,4 0-1,2 0-206,2 0 0,3 0 0,9 0 213,-23 0 1,7 0 0,4 0-1,1 0 1,-2 0 0,-7 0 153,8 0 1,-6 0-1,0 0 1,6 0-158,3 0 0,8 0 0,1 0 0,-4 0 0,-9 0 7,7 0 1,-9 0-1,-1 0 4,-10 0 0,-3 0 1,6 0-10,-3 0 1,5 0 0,1 0 0,-4 0-3,8 0 0,-4 0 0,6 0-12,3-1 1,6-1 0,1 0 0,-6 0-468,3 1 1,-4 0 0,2-1 475,-8 0 0,4-1 1,0 1-1,-3-1-5,11 0 1,-2 1 0,11 0-117,-28 1 0,8 0 0,5 1 0,3-1 0,-2 1 1,-3 0-1,-7-1 126,16 0 1,-9 0 0,1 0 0,10 0-2,-12 1 1,10 0-1,5 0 1,1 0 0,-3 0-1,-7 0 1,-10 0-268,24 0 1,-14 0-1,1 0 277,1 0 0,0 0 1,9 0 95,-14 0 1,10 0 0,2 0 0,-2 0 0,-9 0-111,-11 0 0,-6 0 0,-1 0 0,5 0 237,1 0 1,3 1 0,3-1 0,0 0 0,-1-1-242,2 0 0,-1-1 0,1-1 1,1 0-1,0 0 4,8-1 1,0 0 0,1-1 0,1 1 0,2 0 3,-8 0 1,2 1 0,1 0 0,0 0 0,-1 0 0,-1-1 316,-7 1 0,-2-1 1,-1 0-1,1 1 1,4-1-1,4 2-317,-7 0 0,6 1 1,4 0-1,3 0 0,-1 0 1,-1 1-1,-5 0 0,-7-1 1,-9 1 748,13-1 0,-12 1 0,-2-1 0,10 0-746,-3 1 1,9-1 0,5 1 0,2-1 0,-2 0 0,-4 1 0,-8-1-334,16 1 1,-5 0-1,-7 0 1,-7 0 328,16 0 0,3 0-523,-21 0 0,12 0 0,4 0 1,-2 0-1,-10 0 523,5 0 0,-8 0 0,-3 0-323,20 0 1,-6 0 333,-4 0 0,-17 0 79,-41 0-46,-16 0 1446,-6 0-1479,-5 0 2177,0 0-2266,0-1 1213,0-3-1303,-5-4-56,-16-9 68,1 3-68,-24-10 224,-13-2 11,17 7 78,-26-8 79,38 19-134,3-1-34,7 6-11,15 2-527,0 1 67,82 0 538,-20 0 0,5 0 45,7 0 1,0 0-147,-8 0 1,-7 0 414,8 1-101,-75 30-224,-71 22-67,7-1 5,7-21 0,2-3-27,10-3 10,-19 11 1,20-9-191,-19 10 112,48-24-11,2 0-1591,38-13-516,12-3-1500,24-3 3719,39-5 0,-45 4 0,15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8:57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389 0 17106,'-2'9'2028,"-1"-1"-1748,-7 5-100,-4 2-12,-6 10 34,-17 18-169,4-4 17,-21 21 1,-4 6-68,26-24 1,1-1 161,-20 16 1,12-24-852,34-44 291,22-64 404,9-1 22,-11 8 168,3 21-100,-5 13 336,38-33-258,-30 42-79,17-9-33,-27 32-101,10 2 56,0 1 157,24 18 123,-14-2 515,24 40-201,-19-3-415,3 2-22,-3 11-112,-10-32 89,7 13-10,-2-15 33,1 5-135,-13-15 57,2 0 190,-18-17-101,-1-5-224,-2-1 56,37 0 0,-28 0 0,28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8:5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12 4417,'-15'-5'-1020,"3"1"-33,12 4 841,0 0 5415,-5-1-5203,2 0-234,-10 0 234,-14 1 0,15 0 0,-11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19.2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3912 7560,'18'19'4011,"-4"-3"-2521,-14-16 6309,0 0-7485,0-4-325,-5-5-45,1-8-11,-4-5 67,5-7-12,1-4 1,2-5 34,0-30-1,0 14 12,0-18 44,0-6-67,0 31 23,0-37-101,0 24 67,0 5 128,28-20 1,5 1-140,-12 25-42,17-4 1,15-10 0,-8 14 52,-4 18 0,4-2 0,3 1-89,14 3 10,-34 16 46,22-4-13,6 6 29,15 3 1,6-1-18,-23 1 0,3 0-100,35-3 0,7 6 10,-35 12 1,1 7 0,4 4-34,11 9 0,7 6 1,2 3-1,-5-5 145,5-4 1,-4-2 0,1 4 7,10 14 1,-1 4-1,-15-13-7,5-17-1620,-36-11 0,3-1 1631,28 1 0,4 0-1108,-4-1 1,-1-1 1095,-9-1 1,-5 0 198,20 3-165,-50-5-712,-7 1 858,-7-2 2240,22-53-2240,-23-3 1314,1-9 1,-2-6-1483,-14 18 0,-5-3-123,0-37 0,0 1 56,1 36 0,1 3 841,-4-7 0,12 1-1038,40-2 1,7 11 219,-14 14 27,26-12 0,-3 5-61,-34 26-113,51-4 191,-14 12 5,11-1 1,15 7-1279,-15 14 1,6 8-1,3 0 1273,-7-7 0,5 0 0,-1 1 0,-5 2-17,5 6 0,-5 2 1,-2-2 27,-1-2 0,-2-2 0,-17-7-2150,-16-9 2397,30-2-258,-25-3 95,7-9 0,4-6 1059,-5-10 0,-1-4-1149,0 8 1,-1-8-1098,8-37 0,-10-10 1075,-24 23 0,-6-2 340,5-15 0,-2-3-374,0-4 1,-4 8 50,-4 6-157,20-6 0,8 1-79,8 6 191,-1 3 1,6 0-29,-15 19 0,7 5 892,13 4 1,11 3 0,1 3-757,-3 2 1,0 4 0,1 1-64,-3 3 0,1 3 0,-1 2 1188,25-2 0,-3 9-1166,-18 13 1,-5 5-12,-17-6 1,-1 0-12,14 5 0,5 4 50,20 10 0,-6 1-61,-7 0 11,20 7 0,-3 3 23,-29-1 61,13-11 0,2-3-73,1 1 11,-7-10 1,-7-4 10,-30-7-3323,21-6 3334,-20-2-44,7-7 45,-1-6 123,11-25-179,0-13 11,-9-1-22,-10-14 22,-15 26 0,-1 1-2280,4-15 2252,-2 15 0,3 0-275,22-9 292,-9 12-12,35-23 35,-38 37-46,32-21 12,-32 30 89,26-9 0,3 1 46,-4 8 1071,-2-1 1,0 0-1062,6 5-101,-27 5 3370,3 3-3436,-32 7 32,2 1-10,-5 1 11,5 0 11,57 0-23,-23 0-44,32 11 0,3 7 45,-2 12 22,-16-4 0,-4 1 0,-3 8 11,-14-6 56,12-1-45,-20-10 57,37 24-46,-35-21-21,16 12-35,19 10 1,-20-16 10,3-1 1,-1-1 23,-8-8-24,22 5-10,-37-19 212,54-4-128,-14-23 0,4-5-34,-6 9 0,1-2 5,12-19 1,-5-6-29,-21 9 1,-5 1-17,16-17-1,-20 16 1,0 2-33,18-7-1669,2 5 0,5 2 1690,-16 11 1,0 2 5,17-6 1,-3 2-29,8 5-235,4 10 296,-29 17 1,5 5 89,26 4 1,1 3-62,-18-1 0,0 1-1101,19 5 0,-7-1 1090,-17-2-12,17 4 12,8 7-23,-20-1 0,14 7 56,-26 1 1,-5 2-24,-5 0-33,5 6 1,-1 1-1,-14-11 1173,10 3 1,3 1-1185,2 1-67,28 18-23,-44-35 3415,37-6-3302,-15-11-12,41 0 0,-31-5 0,2-1 6,1 1 0,1-2-73,12-6 0,-3-2 16,-17 5 1,-3-4-39,-2-8 0,1-5 122,10-8 1,-1-1-45,-14 9 0,5-1 37,25-10 1,11-6-1,-15 8-37,-3 4 17,2-3 0,0 6-3454,-14 22 3605,-21 5 22,21 5 1,6 9 27,-13 12 1,1 5 10,21 10 1,3 6-945,-21-7 0,-1 3 0,-3-3 709,4 1 1,-1-2 27,12 15 1,2-1 16,-5-15 0,4-6 34,16-2 0,8-6-40,-8-6 1,7-3 0,-5-6-40,13-11 1,-4-6 5,-8 4 0,-2-4 1128,-10-6 1,0-5-1169,10-9 1,2-6-717,-21 5 0,0-1 0,-1-1 767,17-6 0,-4-1 1140,-13-6 0,-9 5-1128,-5 10-57,18-7-302,-34 20 426,32 28-757,-13 15 1,8 12-1,-5-3 672,-6-4 1,0 1-2,7 0 0,4 4 0,-5 8 733,-9 20 0,-7 10 1,-5-8-750,-4-13 1,-1 1-12,8 17 1,5 8 0,3-13-12,10-15 1,8-16 89,28-16 0,4-11-45,-12 2 0,-2-5-11,8-6 0,-7-10 79,6-18-46,-4-9 1,7-7 1768,-15 2 1,0-1-1796,-17 12 1,3-1-1,-4-1 4,14-13 1,-9 4-35,0 9 17,-17 5 1,-1 3 39,5 3-46,-27 11-21,-5 3 55,-6 3-55,11-1 33,23 2-157,9 0 146,-4 0 11,-1 5 11,-13 10 22,-7 0-33,6 9 45,-6 4-34,-3 8 34,4 17-34,-1 21 23,-8-19-29,-2-5 1,0-3 5,-1-4-17,8 8 1,3 1 5,1 0 0,-4-9 0,0-1 0,-2-3-45,19 11 34,-10-20-1691,25 6 1,4-1 1690,-6-4-12,2-3 1,1-6 78,-10-17-56,4-2 45,26-2-45,-35-1 33,23-4-789,-4-12 0,14-9 0,-8 4 733,-11 7 1,4-1 538,15-3 1,17-5 0,0 1 0,-19 6-562,-26 7 0,0 5-596,40 8 1,17 7 0,-22 4 663,-13 14-7,10 9 1,-10 3-5,-47-8 89,-14 20 0,-5 2 2178,-1-7-2234,-3 11 0,-1 7 28,-2-2 0,-2 1-51,1-6 0,0 0-16,0 10 0,0-4 3386,0 11-3381,0-5 0,13-30 67,24 25-55,-4-46 100,56 12-33,-34-22-1742,31-1 1,15-3 1737,-29-4 0,3-1 0,-1 0-175,0 0 1,-1 0 0,0-1 99,2 0 0,0 0 1,-10 0-12,24 0-12,-19 0 24,-35 0-2305,-12 0 1800,-20 0 1609,-1 0-1116,31-8 0,-23 6 0,22-6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38.6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93 150 10563,'-6'-21'2543,"2"5"-1814,4 16 615,0 0 1020,-5 0-2151,4 0 1,-4 0 872,5 0-896,0-10 80,0 0-147,0-3-67,0 5-34,0 7-593,0 1 559,0 6 12,0 5 651,-5 21-103,4-17 394,-11 1-707,2-47-481,1-26-248,2 20 259,7 11-191,-3 38-672,-2 10-8733,-4-16 9694,3-9 1,1 2 0,5-6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39.6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177 21 8781,'-15'-12'6309,"3"3"-5256,12 26 1882,-66 19-2845,49-15-90,-49 3-67,66-34 56,10-1-34,2 0 45,8 7 0,-6 2-23,-6 1-55,-6 1-9753,-2 0 9708,3 1 1,-3 0 0,3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0.4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0 17902,'7'2'5031,"-2"0"-4247,-5-2 247,0 0-9558,-25 2-672,19-2 9199,-18 2 0,24-2 0,0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1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 99 16479,'-37'-55'0,"7"11"0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0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0,'18'23'761,"-3"-5"1983,-15-18-2956,0 0 1008,1 5-1345,6 4 738,15 15 0,-11-12 0,9 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2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 93 18205,'-12'-52'0,"3"11"0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18048,'49'69'0,"-9"-14"0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6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17342,'18'20'0,"-4"-5"0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6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15896,'18'13'0,"-3"-2"0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9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 15157,'39'2'1157,"-28"8"1,26-26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47 16031,'72'-26'0,"-14"5"0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0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 33 13824,'-20'-18'560,"4"3"0,16 15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3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15347,'62'16'0,"-12"-3"0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13521,'80'33'0,"-1"-1"0,1 0 0,-16-6 0,-1 0 0,1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5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1 170 13117,'54'-47'0,"1"0"0,-12 9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28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1332,'17'12'347,"-3"-1"-851,-14-11 190,0 0 1,0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7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1 299 15941,'82'-41'0,"0"-1"0,1 1 0,-1-1 0,6-2 0,-1 0 0,1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8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 20 11336,'-15'-11'4280,"3"3"-4033,12 41-247,19-13 0,28 16 0,5-2 0,-9-14 0,50 13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3.1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11616,'0'17'0,"0"-4"0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4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50 12322,'75'-7'0,"-1"0"0,1 0 0,0 1 0,5-2 0,-1 1 0,1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4.6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12076,'53'25'0,"0"0"0,32 15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50:58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1714 0 24575,'0'37'0,"-6"19"0,0 8 0,3 35 0,10-10 0,5 18 0,1-9 0,0-11 0,5-2-1559,10 9 0,6 8 0,-3-14 1559,-12-26 0,2-6 0,10 7 0,2-5 1426,7 11-1426,-7-16 0,11 26 0,-32-37 761,19 18-761,-20-33 0,13-2 0,-16-9 2490,16 46-2490,-20-18 0,4 37 0,0 7 0,-8-10 0,0-11 0,0-2 0,0-5 0,0-9 0,0 13 0,0 4 0,0 12 0,0 13 0,0 2 0,0-5 0,0-9 0,0 2 0,0-23 0,0-3 0,0 0 0,0-2 0,0 26 0,0-35 0,0 1 0,0-19 0,-8 49 0,-2-35 0,-8 33 0,-14 15 0,19-35 0,-17 26 0,28-45 0,-16 12 0,8 20 0,-11-2 0,-7 30 0,-3-13 0,15-35 0,0 0 0,-5-1 0,1 3 0,1 18 0,1 1 0,0-18 0,-1 3 0,1 16 0,-1 10 0,2-9 0,2-13 0,1-1 0,-12 35 0,0-4 0,2-8 0,2-29 0,0-2 0,-2 7 0,-10 13 0,14-20 0,-9 2 0,-12 28 0,8-24 0,2-7 0,0 1 0,0 2 0,-13 11 0,11-9 0,2-2 0,-3-1 0,4 0 0,1 1 0,-4 9 0,11-7 0,-22 30 0,20-28 0,-20 10 0,14-1 0,-18 8 0,14-15 0,1 1 0,-14 29 0,6-30 0,2-2 0,2 11 0,-21 13 0,20-26 0,-4 7 0,4-7 0,-20 24 0,11-14 0,-7 10 0,13-16 0,14-19 0,-7 4 0,3-3 0,19-20 0,-24 18 0,-4 1 0,6-3 0,-37 27 0,60-46 0,-1-16 0,42-56 0,-16 20 0,11-44 0,-16 52 0,-2 5 0,-6-1 0,6 27 0,-7-10 0,-15 69 0,11-35 0,-10 22 0,-1 0 0,11-25 0,-10 27 0,14-35 0,-7-8 0,5 7 0,-5-7 0,7 8 0,0 0 0,7-7 0,2-2 0,7-7 0,-7-8 0,12 7 0,-11-13 0,20 5 0,-13-7 0,6 7 0,-7-5 0,0 12 0,-8-12 0,13 5 0,-10 0 0,19-5 0,-13 5 0,6 0 0,-7-5 0,-7 5 0,5 1 0,-20 1 0,4 7 0,-21 0 0,6 0 0,-13-17 0,12 6 0,-19-21 0,17 21 0,-3-3 0,16 14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51:0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2200 8392 24575,'0'-93'0,"0"28"0,0-9 0,0 3 0,0-5 0,0-5 0,0 7 0,0-9 0,0 0 0,0 14 0,0 8 0,0 4-447,0-27 0,0 6 447,0 15 147,0 14 0,0-6-147,0-26 0,0 0 0,0 23 0,0 1 74,1-24 0,-2 0-74,-8 19 0,-1-1 0,7-17 0,1-5 0,-3 17 0,-2-3 0,1 4 0,1-14 0,-1-1 0,-2 5 0,-3-6 0,0 10 0,-2 14 0,-2 0 0,-2-13 0,-2-6 0,4 8 0,8 19 0,-1 1 0,-12-31 0,-1-1 0,13 29 0,1 1-41,-10-17 1,0 2 40,-6-13 0,2 21 0,-5-9 0,3 7 0,-11-29 0,-5 3 0,-1 0 0,8-4 0,-1 21 0,4-9 0,-3 5 0,9 20 0,-19-23 0,20 25 0,1 0 0,-15-35 0,9 26 0,-3-7 0,5 5 0,8 7 0,1 1 0,-21-27 0,0 0 0,19 24 0,1-6 0,-3-3 0,-4-11 0,0-1 0,3 7 0,-2-13 0,0 0 0,-2-7 0,-2-8 0,5 17 0,1-10 0,0 26 533,11-1-533,-8 24 0,-3-5 0,-7-23 0,0-2 0,3 22 0,0-1 0,-5-28 0,-1-1 0,0 14 0,2-1 0,3-19 0,-2-8 0,-5 10 0,-5-6 0,3-1 0,7-2 0,2-2 0,1 6 0,3 20 0,0 5 0,2 2 0,-4-17 0,3 10 0,-5 4 0,15 44 0,-12-35 0,14 38 0,0-12 0,-6 7 0,13 7 0,-6-29 0,8 26 0,-8-9 0,7 16 0,-6 5 0,0 0 0,-2-12 0,0 11 0,-5-13 0,5 14 0,0-5 0,-5 12 0,-2-19 0,-2 17 0,2-17 0,2 19 0,13-12 0,-7 5 0,1-7 0,6 14 0,-6 4 0,0 14 0,5 0 0,-5-1 0,0 1 0,5 0 0,-5 0 0,0-1 0,5 1 0,-12 0 0,12 0 0,-12-8 0,12 6 0,-5-26 0,7 8 0,0-19 0,0 8 0,0-1 0,7 0 0,2 0 0,7 7 0,-1-5 0,1 12 0,7-12 0,-6 12 0,6-5 0,-7 7 0,49 0 0,-30 0 0,17 0 0,-47 0 0,-42 21 0,23-16 0,-14 16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2.8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61 9028,'3'10'2722,"-1"-2"-1971,-2-8 1748,0 0-1536,5-1-88,-4 1-103,3-1 3307,-4 1-3126,-4-1-427,-1-2-380,-5-3 78,-1-2-67,1 0-56,1 1-12,4 0-89,3 4-67,2 1-56,0 1-112,0 0-45,3 0-79,4-1-11,4 1-45,2 1-21,-2 0 200,-6 2 236,-2 2 0,-2 5 45,-1 3 67,-4 2-22,-3-1 11,-5-3 123,-1-3 22,0-3 12,0-3-22,2 0 122,-2-1-190,6 0-157,-1-1-11,7 0-369,4-7-58,4 3 125,8-5 111,4 2-66,1 3-57,-3 2-45,-7 2 292,-5 1 67,-4 0 157,-1 0 101,-14 0-202,1 0-22,-11 1 44,8 0-22,5 0-34,4 0-22,5-1-4538,1 0 4606,5-5 156,3-1 235,5-5-55,-2 0-35,-3 4-369,-3 3-112,-3 3-2039,-1 1-7015,0-3 9166,2-3 0,-1 1 0,1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3.9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64 210 10260,'18'4'5031,"-3"-1"-3820,-15-3 940,0 0-1288,-13-26-225,9 16-134,-8-20-213,10 21-156,2-2-56,0-1-79,0-1-56,4 0-34,1 2-11,3 2-78,-1 5-180,0 3 46,-3 4 133,1 7-88,0 15 189,-2-4-56,-1 6 135,-4-13 146,-5-4 146,-3-4 279,-14-3-45,8-3-44,-6-5-22,12-3-203,4-5-100,3-3-101,2 0-56,2-1-101,5 0 0,5 2 1,16-4 100,-6 7 0,4-1 0,-14 9 33,-6 3 23,-3 1-325,-2 0-123,-9 0-123,-4 0 167,-9 0 24,-2 0 189,4 0-55,3 0-57,7 1-179,4-1 45,4 1-661,1-1-549,6 0-5356,5-6 6947,9-4 0,-8 2 0,0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4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9 10753,'8'10'5300,"-1"-3"-4224,-7-7 224,0 0-1065,-4-10-101,5 7-66,-2-8-1,9 10-56,1 1 34,2 6-12,1 4 46,-1 7 78,-1 2-34,-3-1 34,-3-3 56,-2-2 89,-2-3 1,-10-2-158,-4-2-122,-10-1-12,-2-3 123,-3-1 102,12-2 223,2-5-257,13-4-202,6-7-56,9-2 22,26-4 57,-5 10 22,11 1 11,-21 12-12,-7 0 1,-7 0 56,-5 0 56,-3 0 179,-2 0-191,-8 0-145,-5 0-100,-9 3-236,-4 2-168,0 2-483,4-1-884,6 3-2129,8 0 4000,4-1 0,4-2 0,0-3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61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6003,'8'6'235,"-1"-1"-359,-7-5 1,0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5.9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30 113 9957,'0'-6'6970,"0"2"-3093,0 4-3149,2-30-134,-2 17-247,3-23-66,-3 26-57,0 3-224,0 3-11,0 2-920,0 2 864,5 10-56,0 2 0,6 11 11,-1-2 11,-3-2-67,-1-4 56,-5-6 112,0-4 179,-3-3-22,-6-1-11,-4-1 122,-5-1-44,0-4 56,5-1-122,4-4-35,4-8-134,4 6-112,6-5-1,5 10 34,3 2-22,-2 4-56,0 5 135,-5 1-91,-2 5-301,-3-2-629,-5-1-1971,-2-3-5636,1-2 8661,0-14 0,4 10 0,0-10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6.9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92 10328,'14'2'6330,"-2"0"-5018,-12-2 4189,0 0-5132,0-2-234,0-4 33,0-3-112,0-2-11,0 2-22,0 3-23,0 3-1928,0 1 1670,-3 3 247,-2 3 11,-7 2 123,-4 2 90,-4 0 90,-2-2 89,1-3-22,4-2 78,6-1 146,6 0 44,2-1-593,3-5-45,0-5-33,1-5-57,5-1-56,1 3 57,4 5 10,-2 3-55,-2 4-191,-4 1-1299,-2 1 525,-6-1-1254,3 1-1759,-3-1-4471,5 1 8583,7 6 0,-5-5 0,6 5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7.8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87 57 11101,'-17'-20'5725,"4"4"-4201,13 16 773,0 0-1546,4-5-370,2 3-90,4-6 0,0 6-100,-2-1-179,-3 3-12,-3 0-113,-2 1 113,0 7 11,-6 6 0,-5 6-11,-6 1 34,-4-4 79,3-5 223,4-6 268,5-4 237,5-1-415,3-8-281,1-5 12,4-8-146,2-1 0,2 3-11,-2 6-190,-3 6-628,-1 3-2459,-2 3 0,0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8.9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12400,'3'15'5592,"0"-3"-4954,-3-12-178,0 0-270,4-1-168,-3 1 158,2 1 145,-3 3-123,0 4-1,0 1-22,0 0 113,0-3-35,0-1-88,0-1-80,0-2-33,0 0-22,0-1 0,0 1-34,0 0 1815,0-1-1558,5-1-223,5-6-23,9-1-11,2-1 11,-2 3-11,-6 2-112,-6 3 112,-5 0 12,-2 6 44,0 2 33,0 5-10,0-3-23,0-2 112,0-4 89,-2-2 24,-3-2-147,-6-1-78,-6-5-45,-5-1-11,1-6-89,0 1-326,2-2 68,8 7-426,2 0-583,6 6-302,3 0-1110,4 1-2622,9 1 5390,11 2 0,-7-2 0,1 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9.6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0 128 14495,'3'10'3911,"0"-2"-3283,-3-8 11,0 0 122,44-3-144,-25 2-80,35-4 68,-37 3-167,-3-2-46,-3 0 11,-4 0-11,-3 2-168,-3 1-224,-1 1-67,-5 0 44,-7 1 23,-8 3 56,-6 0 12,1 4 67,2-4 133,7-1 169,7-2 134,4-1 136,4-4-707,1-5-34,7-6-55,5-5-203,23-6 147,-7 9-102,12 0 34,-15 12 78,-6 3-33,-5 1-89,-5 1 111,-2 0 34,-3 2 0,1-1-560,-4 3 380,1-1 214,-9 1-45,-4-1 123,-12 0 56,-3-1-23,-5-1 1,0-1-34,5 0-67,5-1-3541,9-4-4258,11-3 7866,18-9 0,-7 7 0,8-1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0.6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115 12 9039,'-11'-6'4538,"3"1"-3855,8 5 1032,0 0-897,-27 9 111,21-6-21,-21 7-79,27-10 3317,-1 0-4459,-1 4-1,-1 2 224,-2 5-111,-2 3 66,1 1 45,1 0 90,2-4 0,1-3 56,2-5 449,-1-2 200,0-1-660,7-5-45,5-1-56,9-5 56,3 2 11,-1 2 34,-8 3 11,-5 4-56,-6-1 494,-2 1-416,-6-2-78,2 1-348,-4-1-559,4 1-1121,0 0-3272,3 1-3720,0 3 9020,3 1 0,-3 0 0,3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1.7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94 20087,'-13'-41'2857,"3"7"-2252,10 25-168,0 4-224,0 2-460,0 2-21,2 1 245,3 5 12,5 4 11,5 6 0,-1 2-67,-2-1-56,-4-3-12,-4-4-22,-2-3 157,-4-2 79,-7-3-23,-8 0 0,-8-1-23,-2 0 46,2-2 156,7-2 56,8-1 57,6 0-337,3 0-201,12-3 21,5 4 46,12-2 33,2 5 90,-2 1-22,-4 0 44,-6 0 12,-9 0-12,-3 0-22,-6 0-302,0 0 257,-6 0-56,0 0-201,-5 0-337,4 0-358,2 0-1076,3 0-3272,3 1 5345,7 0 0,-5 1 0,6-1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2.8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0 10854,'13'18'5221,"-3"-3"-4134,-10-15 381,0 0-661,-8-7 134,5 5-100,-5-5-416,7 6-839,1 0 403,1 11-34,2 1-22,1 8 22,2-3-112,-2-5-34,-2-5 191,-1-2-67,-1-3-23,0 0 68,-4-1 22,-6 0 22,-5 0-22,-4 0 12,3-1 144,6 0 517,5-1-225,5-2-336,7-1-112,5-2 0,9-2 0,4 2 22,8 1 12,-13 3 0,1 1-34,-17 2-23,-2 0 1,-2 0 22,-4 0 157,-4 4-45,-6 1 33,-4 2-3043,-7 2 3021,13-5 11,-2-1-33,14-3-594,0 0 482,0-2 11,-1 1-11,1-2 3392,0 0-3381,0 1-34,0-2 12,0 1 11,0 0-293,0 2-2541,0 0-2825,7 0 5670,0 0 0,2 0 0,-3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3.8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 60 11257,'-7'-13'5121,"1"3"-4247,6 10 1176,0 0-1119,-9-5 167,7 2-180,-8-2-144,10 4 99,0 1-873,4-2-67,3 1 0,6 0 11,3 0-22,1 2 10,0 5 12,-3 3 23,-4 6 10,-4 0-10,-3-1 22,-2-2 11,-1-2-23,0-3 23,-1-3 56,-3-2 56,-2-1 0,-2-1 258,-6-6 11,6-2-78,0-8-158,6-3-89,2 0-56,5 1-56,2 4-33,1 6-259,-2 3 35,-3 4 290,-2 7 12,0 3-12,-1 4-66,1-1-247,-1-4-426,0-3-1155,0-2-1769,4-1 3686,18 3 0,-13-3 0,12 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4.5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83 12076,'-5'-19'6174,"1"3"-4987,4 16 886,0 0-1513,3-12-146,1 6-122,4-9-101,1 11-102,0 1-44,0 2 11,0 1-33,0 0-23,1 0-12,0 0-21,2 2 10,0 4 12,1 3-34,-1 5-111,-1 0-158,-2-2-124,-4-1 24,-2-5 212,-3-2 68,0-2 134,-5-2 67,-11 0 0,1-2 191,-4-3 190,10-3-100,5-4-124,2 0-78,15-6-169,4 6-78,12-1 45,0 9 56,-3 3 34,-4 1-12,-4 2 23,-6 1 22,-4 0-33,-4 1 100,-3-4-3411,-1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8.3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48 267 6148,'-21'-14'1356,"5"3"-1188,16 11-11,0 0-12,-10-78-44,19 45-45,2-63-67,23 77-23,1 4-10,0 20-147,14 23 57,-1 14 571,-98 30-225,42-33-111,-41-12 0,-3-18 135,33-32-225,11 4-22,2-21 0,6 21-35,1 1-279,46 19 202,-21 6 34,33 8 10,-38 14 102,-10-10 145,-42 19-101,6-24-11,-26 4-23,21-18-2441,16-30 2408,18-2 0,0-3 0,10 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8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12 6294,'11'6'661,"-2"-2"-874,-9-4 213,35-22 0,-42 35 0,23-12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5.2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1 111 10641,'12'18'6107,"-1"-4"-4863,-11-14 2005,0 0-2890,0-7 66,0 0 12,1-6 45,-1 0-67,0 1-34,0-2-34,0 2-179,0-2-168,7 1 0,1 0-56,9 3 12,1 2-1,0 4-12,-2 2-10,-4 1-101,-4 1 56,-4 0 78,-1 4 23,-2 2-11,1 3-12,-1 0-22,-1-3 45,0-2 11,0-2 34,0-2 33,-3 0-11,-2 0-23,-4 0-21,0 0-12,-1 1-23,3-1-111,1 2 78,4-2-2353,1 1-3990,1-4 6399,0-3 0,0 3 0,0-3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6.0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1 150 13263,'1'8'3787,"0"-3"-3395,-1-5 438,0 0-292,22-17 168,-12 7 347,17-15 90,-18 10-224,0 0-90,0 1-123,0 1-23,0 2-123,-3 3-145,1 2-135,-4 2-123,1 2-79,-3 1-840,0 1 381,0 6 314,1 4-123,3 7-90,0 3-56,-1-4 55,-1-3 79,-3-8 202,0-2 0,-4-3 101,-3 0 101,-7-5-67,-2-5 89,0-7 134,4-2-111,3 0-91,6 3-156,2 5-78,6 3-79,3 3 79,5 4-79,7 0 67,-8 1 1,3 2-79,-10 0-236,0 1-66,-3-1-4393,-1-1-3967,1-1 8830,5 0 0,-4 0 0,3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6.7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0 115 11336,'8'5'5815,"-2"-1"-4884,-6-4 5310,0 0-5995,10-5-201,4-2 11,11-5-34,2 1 1,0 1-12,-3 4-11,-6 2-34,-3 2-33,-4 2-179,-3 0-113,1 2 90,0 5 45,1 3-45,-1 7 67,-1-2-122,-4-1-80,-2-6 224,-1-3 315,-18-3-34,2-4 67,-17-5 34,7-3 112,2-6 44,4 1-22,6-1-101,7 2 35,3-9-270,8 8-12,2-3-44,4 12-112,0 2-706,1 3-1479,0 1-3451,4 5 5804,4 1 0,-8 1 0,-1-2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7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0 182 14316,'15'9'4785,"-3"-2"-3978,-12-7 773,0 0-920,5-23-166,-1 12-35,5-19-145,-1 18-101,1 1-169,2 3-44,1 3-11,2 2-34,2 2 34,0 1 0,3 0-23,2 0 34,1 0 0,0 0 0,-5 0 0,-8 0-22,-4 0-292,-5 0-392,-6 0 616,-9 3 90,-11 1 23,-8 0 33,0 0 113,3-2 211,11-2 898,6 0-528,9-1-671,8-7 55,9-3-89,25-16-45,-3 6-34,16-2-11,-19 12-44,-4 6 33,-13 2-247,-5 3-638,-7 0 79,-2 5-1301,0 10 2163,-2 25 0,2-20 0,-1 12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8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76 114 11246,'8'2'6353,"-1"1"-4795,-7-3 459,0 0-1323,2-20-167,-2 9-90,-4-18 101,-5 15-68,-3-2 35,-1 4-158,5 3-201,3 3-146,2 5-67,3 0-57,8 1 124,6 2 0,14 5-78,4 3 0,3 5-34,-8 1 22,-9 0 45,-9 0 23,-7-3 22,-2-3 78,-8-2 57,-8-4 10,-11-2-78,-7-2 57,-2-6-1,4-1-22,7-5-101,8 1-112,7 3-504,5 3-4707,4 2-4508,7 3 9650,7 8 0,-4-5 0,3 4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9.2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28 11795,'-16'-6'8191,"3"1"-6297,13 5 694,0 0-2129,0-4 12,4 0-101,1-1-269,2 2-101,-2 3-78,-1 0-90,-3 0 32,1 5 13,0 4-34,2 6-11,-1 2-56,1-1-112,-2-3 101,0-5 202,-2-3 33,0-3-112,0-2-102,-3-5-77,-3 0-347,-3-4-102,-4 0 258,2 3-145,1 2 122,4 2 292,3 1 258,3 1 168,9-1 78,0-1 247,7-1 78,-5 0 225,-4 1-247,-4 1-505,-2 1-89,-4 5 12,-1 2 21,-1 4-33,1-2 34,1-4 11,3-3 291,0-1-336,-1-5 0,1-1-23,-1-5 12,1 1-23,0 2-44,0 2-146,0 4-1871,0 0-606,3 1-3876,8 0 6577,14 4 0,-10-4 0,5 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9.9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97 12356,'16'2'5557,"-4"-1"-4179,-12-1 1043,0 0-1525,0-13-100,0 9-337,0-10-336,0 13-437,0 1 180,0 3 134,0 3 0,0 5 0,0 4 0,0 1 0,0 1-67,0-4-146,0-2-45,0-6 68,0-2 44,0-2 124,0-12 22,0-2 56,0-12 101,0 0 0,0 0-1,0 3-156,0 1-44,0 7-102,0 5 0,0 6 124,0 16-23,0-1 12,0 13-1,0-6 23,0-1-12,0-4 23,0-3 56,0-7 56,0-1 56,0-3-190,0-7-819,0 2-1579,0-2-2768,0 3 5188,0 4 0,0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00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9722,'16'2'5525,"-4"0"-4372,-12-2 4595,0 0-5871,0 3 45,0-2 55,0 4-55,0-3-45,0 1 44,0 0-245,0-2-450,0 2-929,0-1 481,0-1 1,0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09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382 465 11437,'12'16'4190,"-2"-4"-3125,-10-12 5546,0 0-6611,-6-2 0,-5 2-67,-9-1 44,-7 1 12,-4 0 11,-2 0-45,-1 0 23,1 4-23,-2 3-22,1 7-45,0 4-79,2 5 23,4 6-34,5 3-67,9 2-168,6 2 135,12-4 11,14-3 21,13-7 147,14-8 123,4-6 0,-1-7 79,-4-10 10,-6-6-78,-9-11-134,1-22-213,-13 7-493,1-15-112,-12 13-281,-4 0 236,0 2-369,-2 3-135,0 5-1502,-2-16 2891,0 10 101,-1-13 202,2 11 459,-1-1 515,1 0 270,-4 2-236,0 6 1243,-2 3-1489,2 15-426,2 4-280,2 11 22,1 1-89,0 3 346,0 10-10,0 12 22,0 14-280,1 10-34,4 7-145,4 2-1,6 0-78,1-2 12,2-4-23,-3-3-23,0-7-257,-4-5-1781,0 2-875,-3-16-503,2 0-2511,2-18 5950,8-3 0,-8-2 0,1-1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09.9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 0 13555,'18'4'2722,"-3"-1"-2273,-31 43-169,5-12-12,-12 43 24,11-24-102,4-1 203,4-2-57,3-7 22,1-6 90,0-9-111,1-9-136,1-7-44,0-7-11,-1-3 11,0-2-471,0-8-33,-1-3-292,0-10 213,0-4 213,0-4 157,0-6-22,0-4 78,2-3 112,3-2 134,3 1 34,5 2 12,0 6 21,1 7-155,-2 7-58,-1 7 35,-1 4-34,-2 3-34,-2 2-11,-1 2 0,0 2 33,-2 0-44,0 1 0,1 0 89,3 3 169,12 19-146,-3 2-90,9 19-11,-7-4-22,-1 3-34,0 0-34,5 11-157,-6-17-357,4 5-506,-9-20-559,-3-4-460,-3 1-370,-2-2-2364,-2 4 4807,-2 0 0,0-9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5.97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65 224 6361,'-5'-11'470,"2"2"-962,3 9 144,-25-76 348,19 43 0,-19-47 0,25 65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0.1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40 12826,'19'12'3317,"-3"-3"-2578,-16-9 146,0 0-706,36-20 1,-17 15-180,31-15-78,-25 20-908,4 0-1278,2 0-3002,3-1 5266,1-5 0,-15 3 0,-4-3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0.5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12255,'10'3'5143,"-2"-1"-3619,-8-2 179,0 0-1188,-6-13-268,4 9-191,-4-3 347,6 23 348,0 15-280,6 15-236,1 10-134,9 7-34,1 0-22,1 1-45,3-4 0,-1-6-79,2-6-234,-2-10-214,-3-8-302,-5-9-438,-4-8-637,-4-4-853,-3-2-134,-1-1-2207,0 1 5098,-4-3 0,3-1 0,-2-2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1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36 230 12692,'-20'-15'3126,"5"2"-2555,15 13 337,0 0-617,3 0 45,10 1-201,11-1-135,16 1-639,11-5-1131,7-4-224,0-4-214,-4-4 79,-6 0 661,-7 0 1435,-6 1 33,-7-1 1479,-6 1 269,-4 1-146,-5 1-459,-4 2-102,-3 3 125,-2 4-258,-3 1 784,0 3-1625,-1 10 258,-1 6-56,-4 17 45,-3 7-157,-3 9-45,-1 3-112,2 1 11,2-6-22,4-6 11,2-8-45,2-10-45,0-7 90,0-9 45,0-3-213,0-4-258,0-8 101,0-1 79,1-12-90,3-2-24,2-5 58,4-6 190,1-6 112,3-4 78,3-5 247,1 1 34,0 2 56,-2 8 22,-4 8-34,-3 10-111,-3 8-102,-3 8-190,-1 1-123,-1 3 89,1 0 34,3 5 90,2 4 55,2 9 102,3 7 78,0 6-23,2 5-111,1 5-57,1 1-134,3 1 0,2-4-504,0-3-571,2-7-1032,-1-6-997,-2-6-672,-5-4 3776,-7-4 0,-4-3 0,-4-3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1.5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 14227,'27'16'4851,"44"-13"-4044,-36-9-415,43-8-392,-28 8-683,-4 1-1581,-4 1-2811,-5-1 5075,-6-3 0,-14 4 0,-6-1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2.4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 4 14798,'-2'-4'2398,"-1"46"-1378,7-6-135,5 44-179,9-16-56,7 5-23,0 3-179,-2 0 34,-3-1-213,-5 1-101,-4-3-90,-4-4-32,-3-9-24,-3-12-22,-1-11-45,0-13-45,0-9 0,-1-6-44,0-3 78,0-1-168,-2-1-202,-2-5-403,-9-22 336,0-5 269,-8-26 112,5-1-45,-3-10 68,2-9 161,8 17 1,2-2 174,-1-28-186,4 33 1,3 3 296,2-1-43,3 15-215,2 13-10,5 9-68,5 7 23,6 3-22,10 6 447,30 8-392,-6 10 12,22 11 67,-19 8-101,-3 4-45,-8 2-11,-16 16-34,-19-16-100,-25 10-112,-20-22-214,-16-5-302,-7-4-448,-3-6-426,2-3-806,7-2-1021,12-5 3463,22-6 0,7 2 0,13-4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2.8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 0 11257,'-5'20'4740,"-33"31"-4370,20-25-258,-21 32-112,29-21 67,17-3 303,15-7 112,19-7-214,15-11 58,6-4 256,1-10 79,-7-6 101,-10-8-112,-15-6-235,-15-3-1,-9-4-190,-17 0-89,-8 1-124,-14 6-11,-9 7-45,-5 8-33,-2 5-292,3 4-1344,6 1-1816,12 0-4817,14-2 8347,16-7 0,-1 6 0,6-6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3.2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15706,'19'0'4235,"-4"1"-3350,-4 37-302,-3-13-213,9 34-225,-5-23-145,-1 0-358,1-3-875,-3-4-1467,-2-5-1760,-4-4 4460,-3-7 0,0-5 0,0-5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4.1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13 11201,'-1'-7'4202,"0"2"-3485,1 5 437,0 0-885,0 3 123,0 2 247,3 5-179,2 3-57,4 7 12,3 8-158,0 7-122,0 4-12,1 2-56,0-5-44,1-6 33,0-9 224,-1-10 303,0-6-57,1-9-392,5-10-22,4-10-67,5-12 0,0-4-11,-3 1-34,-3 8 0,-8 9-23,-4 10-234,-6 8-203,-3 10 483,-1 29-23,0 1-11,0 22-34,6-17-78,3-5 11,9-7-483,10-5-133,-7-12-291,7-5-1256,-11-11-1815,3-5 4090,-3-8 0,-5 6 0,-5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4.4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14731,'8'13'4347,"-2"-3"-4100,-6-10 1086,0 0 2768,-14 44-4283,19 18 0,11 24 0,2 5 0,-7-15-457,-11-11 1,1 0 42,10 13 1,6 17 0,0-8-1,-7-34-1812,-8-38-1402,-2-8-1456,-2-3 5266,-5-4 0,3 0 0,-2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4.6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15011,'0'8'4079,"1"-1"-3250,-1-7-123,42-4-280,-11 3 44,38-4-167,-18 5-303,1 0-202,-2-1-851,-6-1-818,-13-1-2724,-10-2 4595,-13 0 0,-3 1 0,-5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12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1 400,'26'12'1165,"-5"-2"820,-21-6-2814,1-2 829,8 2 0,-6-3 0,6-1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5.2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148 1 14989,'17'13'3585,"-4"-2"-3450,-13-11 89,0 0-56,-45 4 56,19 1-33,-33 5-180,35 0-11,10-1-113,6 0 80,7 0 33,11 4 45,11 2-45,13 3 0,9 2 0,1 3 11,-1 0 22,-6 0 13,-7-2-24,-9-2 68,-9-4 67,-7-1 223,-12 6-200,-7-3-113,-11 6-67,-5-7-45,0-1-179,3-4-168,4-4-169,4-2-2374,-3-3 21,5-2-2251,-4 0 5165,8 0 0,6 0 0,3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6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193 0 11336,'9'7'5075,"-2"-2"-4088,-7-5 3943,0 0-4560,-4 0-45,3 0-90,-3 0-45,3 0-55,-2 0-68,-3 0-33,-2 0-23,-4 3 0,-2 2-22,-2 3 22,0 1-22,1 1 11,1 1-11,2 0-12,1 3-44,-3 11 11,2-3 56,-2 12 0,4-5-22,2 1-1,1 3 12,3 0-11,2 2-12,3 18 34,4-12-11,3 14 11,3-17 0,-1-1 0,1-2-11,-1-2 11,4-4-12,4-3 24,5-5 21,8-2 34,6-5 101,26-1-112,-14-6-11,11-1-22,-27-3-1,-10-2-22,-7 0-224,-5 1-11,-4-1-224,-2 2-405,-3-2-301,0 0-986,1-1-4269,0 0 6420,4-9 0,-5 6 0,2-7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7.5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 33 12882,'-2'-18'3597,"0"4"-2734,2 14 515,0 0-964,-18 0-21,12 0-46,-14 2 34,18 3 33,0 3 1,2 7 11,9 5 100,6 7 2,12 5-181,8 4-67,3 3-123,1-1-113,-2-1-32,-4-4 21,-4-4-10,-7-5-1,-4-6-11,-6-5 0,-6-7-22,-3-3-67,-2-2-6018,-1-1 797,0-4 5299,0-3 0,0 2 0,0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8.0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127 1 14227,'13'3'4538,"-2"0"-3776,-11-3 728,0 0-1344,0 6-1,0 8 471,0 13 57,0 14-57,-4 10-190,-3 11-90,-5 6-179,-4 4 34,-1 4-91,-1 0-10,2-1-34,2-3 0,3-2-22,1-4 22,4-7 0,0-7-34,3-8 0,1 0-10,0-19-1,0-1 0,0-20 23,0-1-9865,2-3 9437,10-5 0,-7 3 0,8-3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8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0 11201,'10'8'3541,"-3"-3"-2812,-7-5 2733,0 0-2936,-3 4 35,1 2 32,-3 7-155,2 6-35,-1 4-134,2 7 33,0 4-100,2 5-23,0 3-56,0 1 1,0-3-12,0-4-22,0-5-12,1-8 1,0-6 10,1-6-89,0-6 56,0-2 45,3-3 56,5-5 179,9-6-123,10-8-124,6-7 1,5-2-22,-2 3 10,-5 0-44,-5 2 10,-5 1-44,-3 1-22,-4 0-292,-1 1-168,-3 3-391,-3 2-416,-2 5-336,-4 2-493,-2 4-1288,-1 2-3003,-5 2 6409,-5 0 0,3 0 0,-1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9.0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13341,'20'17'5513,"36"15"-4694,-28-20-136,31 15-246,-24-10-281,-5 0-133,-5-1-23,-3-2-415,-4-3-862,-2-2-1221,-1-4-1245,-1-1 3743,-3-3 0,-4-1 0,-4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9.5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 1 15930,'18'7'4314,"-3"-2"-3530,-15-5-168,0 0-235,39 50-179,-30-16-34,29 45-112,-49-28-56,-10-1-840,-15-2-1143,-11-6-3116,-3-8 5099,1-9 0,20-13 0,10-5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0.1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164 1 12781,'8'13'4012,"-2"-2"-3273,-6-11 2690,0 0-3429,-3 0-180,-2 12 180,-7 10 146,-4 20-45,-5 12-67,-4 12 11,0 4-34,3 1-22,3-3 22,4-7-22,6-5 22,5-8 0,2-8 45,5-8-11,8-7 67,28-5-112,1-9-78,21-4-685,-13-7-637,-8-3-460,-7-2-5838,-12-7 7698,-10 2 0,-5 1 0,-6 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0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12120,'17'20'4067,"-5"-4"-2655,27-19-213,-10 2-313,39-2-80,-17 3-111,6 1-325,-3 2-370,-3 0-23,-9 1-761,-9-2-1905,-10 0-4236,-5-3 6925,-6-4 0,-6 3 0,-1-3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1.1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14383,'6'16'5458,"-2"-4"-4585,-4-12-167,0 0-650,2 8-22,0 4 235,1 13-101,-2 6-67,1 3-34,-1 1 22,0-1-55,0-4-34,2-2 34,0-5-34,0-6 22,-1-5-11,0-7 23,-1-3 89,2-2 35,2 0 77,3-4-157,12-9-78,-3-1 0,7-8 0,-6 7 0,-1-1 0,0 0 23,5-6-23,-3 5-124,7-7-212,-5 6-370,5-1-415,0 0-626,2 2-1055,-3 1-1321,-5 5 4123,-8 5 0,-6 3 0,-5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27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112 26 0,'-8'-25'0,"-42"73"846,40-20-846,-34 48 1189,48-63-1189,45-11 0,-33-2 0,32-4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1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12748,'13'9'6095,"-2"-2"-5265,37 16-248,-21-10-246,40 20-157,-35-16-179,-3-2-179,-4-2-728,-5-1-1021,0-1-1814,-4 1-2981,-2 1 6723,-2 1 0,-6-6 0,-2-1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2.3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 36 11381,'-11'-20'5602,"2"4"-4751,9 16 35,0 0-774,-1 8 235,9 13 695,7 19-167,14 20-192,11 16-90,6 11-558,-20-39 1,-1 1 143,1 1 1,-1 2-415,0-1 1,-1 0 346,-3-1 0,-2-1 67,10 44-204,-14-8 149,-14-9-46,-19-9-44,-13-7-68,-38 10-628,11-22-749,-18 8-908,26-26-2511,6-4 4830,6-5 0,18-11 0,8-4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9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0 15627,'5'20'4494,"-1"-5"-3643,-4-15 2903,0 0-3687,0 3 56,-5 7 34,-3 7-56,-9 13-68,-4 7 23,-4 8-56,-1 3 12,-2 2-1,1 1-11,0-1 11,2 1-33,2 1 22,1 1-34,2 0-56,2-4-22,2-1 0,5-4-123,3 9 157,5-16 33,5 5 45,6-20 0,8-2 11,5-1 12,4-4 10,5-1 68,23 0-34,-5-7-11,21 0-33,-12-7-23,3 0-45,-1-3-146,-5-2-111,-9-4-1054,-8-4-33,-20 2-1099,-4-2-1949,-13 3-4437,-5-1 8874,-2-1 0,1 5 0,0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9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20 10395,'-9'-10'4492,"3"2"-3572,6 8 536,0 0-1008,-2-1-111,1 1-23,-1-1 44,0 1 135,1 0 135,0 0 3271,0 0-3227,3 0 146,6 0 90,10 2-169,15 0-246,15 2-123,15-3-180,9 0-100,-3 0-45,-8 0-45,-16 0-11,-15 1-213,-15-1-348,-8 0-403,-5 0-414,-2-1-818,0 1-1738,-2 0 3945,-8 0 0,6 1 0,-6-2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00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42 10395,'5'4'2005,"-1"-1"-1221,-4-3 1794,0 0-1704,0-2-112,-1 2 1636,1-1-2029,-1 0 326,1 1-101,-1-1-314,0 1-45,-1 0-89,0 0-79,0 0 34,-3 0-45,-5 4-34,-7 6 34,-7 7 34,-3 9-68,1 3-22,5 4 0,8 0 0,6 1 0,9-2 79,14-3 134,43 0-22,3-15-191,34-1-79,-20-17 12,-7-4 11,-10-6-146,-2-12 191,-23 5 11,-1-8 11,-19 7 1,-4-1-12,-3-1 44,-1 1-21,-4-1-12,0 1 34,-2 2-34,0-6 23,0 10 10,-1-4 91,-1 12 10,0 3-33,-2 3 0,2 3 34,1-1 78,-1 1-157,2 0-78,-1 0 11,-1 0 34,-1 5 44,0 3-22,-1 8 0,2 4 34,-1 5 11,3 3-34,0 4 0,0 5 23,1 4 22,4 7-34,5 5-22,7 5 23,4 4-68,5 3 39,-6-17 1,2 1-29,11 26-22,-11-26 0,0-1 0,3 14 0,-4-3 0,-8-3 11,-8 24-22,-14-20-78,-10 18-57,-12-30-44,-7-5 33,-2-5 34,-1-7 10,0-5 79,-16 0 23,14-10 22,-13 0 12,18-8 56,-1-5 111,5-2 90,5-4-56,10-10-22,9-12-57,7-16 214,39-51-314,1 15-264,-3 22 0,3 2 185,26-17 12,1 10-191,-1 11-325,-5 11-482,-8 6-2923,5-2-349,-19 12-3103,3-4 7395,-19 12 0,-10 5 0,-5 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38.8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11941,'18'17'1737,"-3"-3"-1905,-15-14-3217,0 0 1985,0 30-124,-1-15 1524,-2 24 0,1-29 0,-1-3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39.7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151 1 10440,'6'2'3137,"-1"0"-2577,-5-2 6140,0 0-6700,-4 0 12,-3 0-1,-6 5 0,-5 3-11,-4 7 0,1 5 0,-2 4-67,4 4 56,3 4-45,4 1 0,7 3-180,4-2-111,10-2 45,8-3 44,13-7 22,9-7-32,8-7-46,4-7 34,3-11 112,-2-6 146,-4-8 22,-8-2 56,1-8 22,-17 10 23,-2-4 56,-15 13-12,-4 4-10,-3 3 234,0 0-190,0 5 1,0-2 44,0 4 247,0 0-471,-2 0-68,0 3 12,0 6 56,0 7 0,2 10 45,0 8 45,6 6 111,3 7-33,5 3 68,1 4-79,-1 1-79,-1 0 12,-2-2 0,-3-1-79,-4-2 67,-3 0-55,-5-2-23,-6-3-124,-9-3-100,-10-3-314,-29 5 449,10-14 44,-15 1 45,23-19 56,7-6-56,6-3-23,3-22-55,9 0 67,2-22-68,10 0-335,1-4-483,2 1-212,0 5-1042,0 9 2151,3 3 0,-2 15 0,2 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0.3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88 11773,'0'12'3653,"0"-3"-3284,0-9-145,0 0-123,-5 12-90,-2 3-11,-5 14 0,2 2-56,4 1-67,3-1-45,4-3 123,10-4 45,9-7 101,15-8 11,7-4 45,7-10 101,-1-6 145,-3-6 45,-6-5 23,-10 2 67,-7 0 33,-9 4-67,-6 1-212,-4 0-101,-3 2-57,-5-3 34,-13-11-112,-4 4 78,-15-10 68,4 9 78,-3 1-258,0 5-178,-9 4-595,16 8-1277,-4 2-1513,20 11-2364,4 4 5905,4 6 0,4-7 0,1-2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0.9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 1 12468,'11'2'2935,"-2"0"-2856,-9-2 391,0 0 35,0 17 212,-1-2-124,-4 16-66,-2-3-258,-2 2-269,3 0-56,3-2 45,2-3-79,10-6-44,5-3 134,11-7 45,5-5-45,3-2-67,3-5-90,-1-4-57,-2-3-66,-3-3-33,-4 1 33,-4 1 246,-1 0 34,-4 1 22,1-1 1,-4 2 89,-1 0 751,-2 3-236,-5 3-112,-2 1 46,-4 2-527,-4 7 10,0 4-32,-4 9 10,1 3-22,0 3-11,3 2-23,2-1 1,1-1-147,2-4-459,3-5-571,0-4-851,4-5-1077,-1-4-3629,3-3 6767,0-4 0,-4 2 0,0-2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1.4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 13846,'15'10'4426,"-3"-3"-3575,-12-7-178,0 0-35,18 46 1,-8-24-359,15 37-56,-14-36-67,-1-2-56,1-2-34,-1-3 45,-1-4-67,-2-3 0,-1-2-23,-4-4-22,1-1 202,-3-2-314,0-8 56,0-5-34,-1-11 90,0-4 0,0 0-34,0-2 34,1 4-22,0 4-12,1 4 1,3 5 22,2 3-101,4 1 100,4 2 12,4-1-22,5 1-34,5 1 34,3 2-438,-2 1-515,-3 3-649,-7 0-4819,0 1 6443,-9-1 0,-1 2 0,-7-2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42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20 5980,'16'1'-56,"-3"1"-868,53-12 1,-50 7 0,50-7-1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3.1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60 12400,'16'3'3720,"-4"0"-3014,-12-3 1434,0 0-1422,0 29-259,0-6-45,0 27-134,0-13-190,0 1-79,0-2 23,1-5-34,3-5 0,1-6 0,2-6-101,-3-6 101,-1-4 0,-2-3 34,0-1-247,1-6-67,1-6-11,2-11 167,2-7 102,2-7 22,2-1-11,2-3 11,0 4 0,0 2 22,-1 7 90,-2 4 34,-2 4-34,0 3-11,-2 4-1,0 4 68,-3 1-44,0 5-102,-2 1-134,-1 2 45,4 1 67,0 6 112,4 6 33,2 10-54,1 5-47,0 4 12,0-2-11,-3 1-22,-1-5 10,-2-5 1,-2-4-1,-1-7 1,-1-3-12,-1-5 90,2-1-44,-1-1-24,2-3-44,1-5-33,5-6-1,4-5 12,3-3 11,3 0 11,1 2-34,-1 3 12,-2 4 22,-1 2 56,-3 5-45,-1 1 0,-1 1 23,0 2 66,7-1-77,-6 3-23,2-1 0,-6 3 101,-2 7-1,-2 7-32,-2 9 21,-1 5-89,-1 3-22,-2 1-359,-2-3-650,1-2-4369,0-1 1119,3-11 4281,6-1 0,-3-13 0,3-2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3.6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 2 13532,'7'11'5009,"-2"-2"-4483,-5-9 259,0 0-539,1 5 23,-7 4-157,-3 8-112,-8 4-11,0 4-202,1-2-201,5-1-24,4-2-32,5-4 156,8-3 247,9-5 67,12-3 11,10-3 23,4-2 33,0-2 67,-2-6 102,-6-3 156,-5-5 179,-6-1 101,-8-2-156,-6-1-169,-5 0-167,-5-1-57,-8 1-90,-5 3 35,-24 0-68,7 8-34,-11 0-515,17 8-1423,8 0-2555,8 1 4527,6 0 0,4 0 0,0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5.4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183 463 11571,'18'6'4728,"-3"0"-3853,-15-6-495,0 0-44,-31 11 12,5 7-135,-27 15-112,15 4-101,6 1-112,10-4-314,11-6 426,8-10 34,18-8 179,10-7-191,16-12-22,4-8 0,0-14-11,-3-9 22,-5-5-11,-8-5 45,-7-6 269,-5-30 55,-7 21 203,-4-16-79,-4 39 773,-2 6-818,0 17-112,0 4-112,0 12-67,0 2-180,-2 1-10,0 0 33,-2 0 0,0 7 33,0 4 114,0 10-24,1 7-33,2 6-1,1 6-55,0 3-23,0 4 23,0 2-23,2 4-34,10 21 1,1-20 0,11 12-146,-2-30-113,4-4-33,1-6-22,3-5 191,0-8 145,4-6 0,1-5-34,18-20 34,-16 2-11,7-15 11,-22 7-56,-6 0-45,-5 1-45,-4-1 23,-4 2 11,-3-9 112,-1 11 11,-2-4 68,-2 14-23,-2 3-56,0 3-56,-1 2-11,-4 1 33,-3 1 34,-4 4 56,-17 16-56,9 2-22,-8 15-34,18-4 22,7 0-135,6-2-21,34 2 179,1-16-12,31-2-100,-4-20 11,2-9 11,0-9 1,-1-13-46,-4-4 124,-4-5 22,-8-4 33,-7-1-33,-7-3 34,3-19 22,-13 20 78,3-11 57,-12 27 145,-4 4-22,-1 3 291,-3-5-370,0 12-56,-1-3 45,-1 15-10,0 2 10,0 4 44,0 1-55,0 1 157,0 2-359,-3-3 23,-1-1-12,-1 0-22,-1-1 0,1 0 0,0 2 11,-1 0 12,2 3-23,0-2-23,1 2-10,-1-1-68,-1 1 0,-2 0-22,-1 3 56,-2 6 67,-1 7 123,1 9 78,-1 7-77,0 8 55,1 6 12,2 6 22,0 34-135,5-16-22,0 23-56,4-30 11,7-5-22,6-8 22,8-7 34,6-10 504,25-9-236,-6-11-201,19-9-112,-16-13-145,2-6-404,-5-6-112,-3 0-807,-8 2-4538,0 5-1019,-19 7 7025,-2 2 0,-14 5 0,-1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0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318 77 12748,'12'19'4269,"-2"-4"-3496,-10-15-78,0 0-169,-9-36-55,-1 22 0,-10-28-113,-1 33-33,-1 3-180,-5 3-44,-1 3-22,-3 7 22,-1 9-11,-2 15 66,2 12-66,3 14-34,5 9 34,11 10 55,5 6 46,9 4-79,11-1-181,6-4 181,8-6-23,1-7 79,-2-8-33,-4-4-34,-5-5 22,-7 14-33,-4-20-90,-13 11-325,-4-26-1479,-21-3-101,7-14-1723,-6-10-3152,16-21 6780,6-14 0,6 10 0,3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2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41 162 12300,'-22'-19'5277,"4"5"-4593,18 14 178,0 0-290,17-12-270,9 2-212,27-12-90,7 6-1165,10-3-796,-2 3-180,-5 2-2901,-9 5 5042,-10 3 0,-22 3 0,-7 2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4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13857,'15'20'3227,"-3"-5"-1938,-12-15 369,0 0-1008,8 39-280,-4-17-370,4 33-326,-7-29-1097,-1 0-1871,0-5-5344,0-5 8638,4-7 0,-3-5 0,2-4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9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1 15784,'11'0'2914,"-2"0"-2690,-9 0 67,0 0 258,-9 48-78,4-4-191,-6 46-124,8-15-122,2 1-34,7-4-67,3-8-594,5-9-426,3-12-818,-1-10-527,-6-10-1052,-3-8 3484,-5-7 0,-2-4 0,0-4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8.1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58 15896,'14'19'2555,"-2"-4"-1883,24-19-290,0 0-214,36-5-168,-11 1-1110,2-3-1781,-7-2-3742,-7 0 6633,-10-2 0,-20 7 0,-6 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9.3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184 86 8590,'1'-35'9548,"-2"5"-8652,-8 19-269,2 5-156,0 3-191,2 2-191,-2 4-77,-1 9 279,-4 12-22,-3 16-11,1 13-90,1 9-34,5 7-67,4 7 68,3 1 66,1 2-10,1-4-34,2-4-68,1-5-33,2-7-33,2 9-124,-4-25-235,0 3-370,-4-27-213,-1-6-459,-6-3-1120,-4-4-853,-7-3 3351,-14-12 0,18 7 0,-7-7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9.5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0 139 12546,'8'10'3978,"-2"-3"-3104,-6-7 762,0 0-885,34-39 301,-16 25-200,30-31-258,-21 34-179,5-1-180,5 1-235,5 2-313,3 1-1066,3 5-1377,0 0-1782,0 3 4538,-3 0 0,-20 0 0,-7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6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45 249 6999,'-12'-64'56,"-1"0"0,-7-14 0,20 36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0.0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0 13768,'8'14'3618,"-2"-3"-2900,-6-11 559,0 0-985,0-5 44,-5 20 123,0-2-235,-5 23-202,5-4-22,1-1 0,10-3 11,8-7-22,13-8 11,12-6-201,7-7-135,3-10 78,-3-4 168,-6-5 90,-10 1 0,-9 2 56,-8 5-11,-7 3-45,-4 5-493,-1 2 493,-1 13 124,-2 4 44,-2 14 11,-1 2 45,0 1-168,3-1-45,1-4-11,4-3-1289,12-1-660,0-11-1760,10-1 3709,-5-11 0,-8-1 0,-3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0.8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12658,'4'12'5120,"0"-3"-4044,-4-9 1535,0 0-2588,1 3 33,2 5 280,3 9-135,1 9-66,4 6-135,1 4 44,1 0-44,1-3 45,0-6-34,0-5 12,0-6-23,-4-5-67,0-6-68,-5-2 135,1-2 67,-1-1 23,4-7-90,4-6-11,3-11-34,2-6 23,0-4 22,-1-1-12,1 1-32,4-5-35,-3 14-10,3-2-12,-7 15 0,-1 4-22,-3 3-12,-1 2 1,-2 3 78,2 23 78,-3 1 1,1 27-23,-4-4-191,-1 2-683,2-4-795,2-6-1177,2-6 2846,9-9 0,-10-11 0,4-6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2.0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221 466 11874,'18'8'4470,"-4"-2"-3540,-14-6 650,0 0-1076,28-31-111,-21 19-203,15-24-100,-30 28-90,-9 2-45,-4 3 12,-5 2 33,-6 11 0,-5 8 44,-3 15-32,-3 8-12,5 5-45,7 0-168,15-2-202,29 0 437,19-20 46,31-3-68,13-25 11,10-12-22,3-12-12,-5-10-145,-11-7 101,-14-4 67,-15-6 196,-24 9 1,-5-4 273,4-28-207,-11 25 0,-3 1 623,-3-14-203,-2 13-21,0 17-13,0 13-246,0 12-369,0 6-202,-1 4-78,0 2 246,0 7 67,1 7 112,0 13 56,0 11-66,4 12-46,11 42-89,1-15-290,-4-25 0,1 0 256,4 22-67,-1-6-135,-4-7-168,-5-9 45,-3-10-112,-3-12-213,-1-8-515,-9-8 381,-2-8-404,-11-3-191,1-9 973,-2-7-200,3-10 181,1-7 324,3-5 347,-1-27 101,6 12 180,0-16-101,7 23 280,1 6-213,2 9-269,0 6-224,7 11-22,6 2 22,10 8 78,8 0 157,6 0 68,6 0 190,3 0 258,1 0-203,-3 0-289,-6 0-170,-9 0-122,-5 0-35,-10 2-10,-1 3 22,-6 4-135,-1 3-167,2 0 66,0-2 158,3-3 145,6-2 79,-3-4-1,2 0 337,-8-1-33,-4 0-237,-1 0-312,-2 1 133,-1 1-44,0 1 67,0 0 168,-1 3 78,0 3-22,-3 5 34,1 3-12,-1 1-100,1-1-68,2-1-78,1-5-145,1-3-818,0-4 286,0-2 1,0-2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2.2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 18742,'15'11'3866,"-4"-2"-3373,-11-9-325,0 0-269,4-3-1165,-3 0-1692,5-4-4236,-1 2 7194,3-2 0,-3 4 0,0-1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2.8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 2 8793,'-20'62'4773,"0"-6"-2585,2-23-2176,2 2 797,8 0-921,4-1 548,16-7-357,10-5 89,20-11 1496,12-5-1261,8-9 90,0-8 0,-6-8 89,-10-7-279,-14-5 168,-15-2-146,-8-4-1,-13-2-111,-11 2-123,-11 3-191,-36 6-45,10 13-380,-17 6-964,27 15-2623,13 5 4113,13 1 0,8-3 0,8-5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3.4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13790,'16'8'4997,"-3"-1"-4033,-13-7 526,0 0-1266,-3 38-67,2-7-67,-2 36 55,3-17 68,0-1-45,4-6-67,1-9-23,3-9 1,1-9 67,-1-9 179,4-3 302,17-16-560,0-4 0,14-14 23,-11 0-56,-4 3-34,-7 4-90,-9 9-291,-5 8 325,-7 16 56,-7 11 0,-4 13-45,1 4-22,2-3-34,6-5 101,13-8 56,7-7 101,36-7-157,-8-14-369,21-8-573,-22-9-750,-4-4-1445,-9 1-5132,-7 0 8269,-9 1 0,-8 12 0,-4 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6.9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0 11470,'11'6'3373,"-2"-2"-2880,-9-4 7653,0 0-8258,-4 7 22,-2 8 57,-4 11-34,2 8-157,3 1-192,9 0 80,14-5 191,13-9 100,16-9-11,6-7-34,2-9 57,-8-7 33,-8-4 33,-11-6 23,-12 1 34,-8-1-34,-5 1-56,-3 0 0,-1 3 0,-4 4-90,0 4-22,-2 5 45,1 3-45,0 1 56,1 0 23,0 4-1,3 3 34,1 8 0,1 5 269,11 22-101,1-5-79,13 18 12,3-10-67,2 3 11,2 1-45,-1 0 11,-3-3-11,-4-2 0,-5-5-67,-9 11 44,-4-12-10,-16 10-147,-7-12-66,-15-2 0,-5-1-12,-4-4 56,-1-5 179,-15-5 69,17-10-1,-10-3 11,23-10-12,3-11-44,5-11-33,8-16-259,5-7-436,7-3-258,8 6-3396,16 3-447,-1 18 4829,9 3 0,-21 17 0,-1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7.3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14451,'4'12'3215,"0"-3"-1780,-4-9-1,0 0-683,59 0-303,-17 0-258,51 0-190,-35 0-268,-5 0-450,-8-1-1287,-9 1-1413,-9 0-1187,-10 1 4605,-9 2 0,-4-1 0,-4 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7.5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44 15101,'20'3'4358,"-5"-1"-3629,-15-2-80,51 2-357,-12-2-292,49 2-572,-25-3-1601,2-5-1065,-9-3-4841,-10-3 8079,-16 0 0,-14 5 0,-10 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9.0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365 118 9901,'5'8'3923,"-1"-2"-3296,-4-6 1210,0 0-974,9-13 101,-5 7 55,5-10-290,-7 10-68,-2 0-202,-1-2-190,-4 0-89,-3 0-35,-5-2-111,-2 1 67,-1 0 11,-2 0-12,-1 1-32,0 1-1,0 3-45,1 1-11,0 2-11,0 1 0,-2 0 0,-2 5 34,-2 2-34,0 5-22,2 3-23,3 1 22,3 2 23,4 3-22,0 19 22,6-5 56,0 15 0,5-7-45,1 2 112,0 3-111,5 0 32,2 0 46,15 17-12,-3-18 2,9 15 20,-8-23-10,1 2 11,-3-2-68,-3-2 23,-5-3 12,-5 11-102,-7-12-302,-9 9-438,-7-14-716,-9-3-1356,-3-4-6985,-13-6 9748,14-11 0,1-2 0,19-5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7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6619,'26'11'717,"-6"-1"-717,-20-10 0,17-9 0,-12 7 0,12-7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9.4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28 111 11571,'-15'-13'4236,"3"3"-2791,12 10-55,39-10-348,-12 1 67,36-9-549,-26 4-358,-1 2-202,-9 1-135,-6 4-974,-6 2-1008,0 4-1414,3 0-2283,9 1 5814,8 0 0,-14 0 0,-2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0.1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159 1 13768,'19'13'3966,"-4"-1"-3316,-15-12 1960,0 0-2452,-8 5 133,-6 8 78,-12 12-89,-5 11-44,-2 9-24,2 9-76,7 4-114,8 3-22,8-2 0,7-2 11,14-7-11,9-4-78,18-7-405,7-4-569,6-6-977,2-3-907,-3-6-1243,-4-1 4179,-8-5 0,-18-5 0,-9-4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0.8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30 12882,'0'-16'5715,"0"3"-4449,-20 51-852,9-9-178,-15 35 55,16-16-101,5 1-77,3 0-24,2-2-55,6-5-12,5-4-10,8-6 44,9-3-56,5-7-68,8-5-313,3-6-941,3-6-325,-3-3-672,-4-2-942,-7-4 3261,-8-1 0,-12-1 0,-6 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1.1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15 12848,'-17'-5'2107,"4"2"-942,13 3 1726,0 0-1916,40 3-191,-9-3-458,36 1-326,-17-4-1020,-1-1-806,-2 1-2712,-5 2 4538,-7 1 0,-16 0 0,-6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1.6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180 1 16905,'10'12'3731,"-1"-3"-3271,6 34-91,-11-13-324,6 40-45,-26-20-897,-11 6-1938,-15 3-5109,-5-1 7944,-1-7 0,20-22 0,8-11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2.3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12804,'3'20'1815,"0"-4"-1109,-3-16 112,0 0-527,-21 53-212,4-18-79,-17 45 0,14-35-247,7-4-235,7-9 337,11-11 145,11-9 224,11-8-124,10-11-66,2-6 78,8-21-45,-16 5 259,-1-10-80,-22 13 45,-5 0-67,-3 2-45,-6 2-78,-1 5 146,-11 4-135,5 7 157,-4 1 67,8 5 11,1 0-201,3 2 33,2 13 225,12 1 279,9 12 0,17-3-279,10 1-225,7 1-179,0-1-67,-7-3-2622,-2 7-1793,-20-7 4482,-4 3 0,-16-15 0,-3-3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2.5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290 0 17902,'9'10'2644,"-1"-2"-1882,-8-8-123,5 50-225,-5-16-211,-6 45-203,-16-24-483,-19 7-2015,-13 7-3801,-9 2 6299,0-4 0,26-30 0,12-11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3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 10563,'1'5'5580,"-1"-1"-2745,0-4-2466,3-8-346,-2 6 100,2 2 404,-3 18 246,3 18-526,3 17-91,6 14 46,4 7-191,3 1 23,2-2-23,0-8-11,-1-8 0,-4-12-34,-5-12 12,-4-12-45,-3-9-101,-2-8 157,-1-4-382,-1-9 281,-3-6-34,-2-11 79,-2-5 67,1 0 157,2-10-146,4 14-11,10-2-67,9 16 56,11 5 11,10 4 33,23 10 1,-14 6-68,9 8 12,-26 1-34,-11 2 0,-9-1 56,-6 1 0,-16-1-224,-9 0-291,-17-1-326,-11-2-593,-4-1-2768,-13 4-347,26-7 4549,2-2 0,29-9 0,7-3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3.6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 0 17017,'16'17'3966,"-3"-4"-3327,25 12-79,-25-1-213,27 25-312,-36-7-35,-7 6-852,-13 1-1558,-13 6-4200,-17-1 6610,-8-2 0,22-23 0,5-9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2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102 1 12412,'11'3'3383,"-2"-1"-2789,-9-2 269,0 0-202,-44 34 90,26-7-225,-31 32-200,41-14 99,5 3 12,15 0-22,5-4-146,16-2-67,7-8-102,6-5-100,4-9-762,2-9-1243,1-6-2321,-1-5 4326,-5-7 0,-21 6 0,-8-6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6.9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72 0,'7'16'561,"-2"-4"-852,32-41 291,-18 6 0,21-10 0,-30 18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5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16793,'18'20'-2253,"-3"-4"-1948,-15-16 4201,0 0 0,0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6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13555,'13'13'-1166,"-2"-3"-3865,-11-10 5031,0 0 0,0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8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17286,'61'1'-1151,"-21"0"1,-24-1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5.5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15919,'65'68'1266,"1"0"0,0 0 0,-13-11 0,-3-3 0,-6 2-1238,1 19 0,-11-1-2081,-14-18 1,-5-1 2052,-5-2 0,-3 0-151,-3-2 0,-4-1 126,-23 42-2564,-20-7-885,10-46 1,-5-3 3609,-7 0 1,2-5 0,-10 4 0,8-11-1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8:54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10594,'8'19'5289,"-2"-3"-2647,-6-16-1958,0 0 1574,-17 0 600,12 0-2601,-12 0-234,17 0 166,0 0-256,0 4 1310,-5 8-1198,-1 8-45,-8 12 11,-5 25-34,4 31 12,2-16 16,8-11 1,5 1-6,9 8 0,-1 15 0,15 3 23,-8-14-34,2-1 22,-1 17-11,-12-55 11,6 18-11,-10-29-45,15 40 56,13 17 1,-7-2-3393,4 12 3414,-23-56-44,-2 15 11,3 5-11,5 28 11,-2-17 0,2 13 0,-5-5 11,-3-14 0,0 0-44,0 30 49,0-22 1,0-5-39,0-13 22,-3 6 22,-9 7 1,-3 0-46,3-9 1713,-3 4 1,0 5-1691,8-11 0,4-3-3392,-2 11 3409,-1 4 0,0 0-40,2-7-451,0 4 0,-2 13 1,1-8 462,0 22 16,0-16 1,-2 20-1,0 0 1,1-19-6,-2 25-449,0-16 1,-1 24 0,0 1-1,2-17 438,2-9 0,0-5 11,-1 4 0,0 6 0,1-4-606,4 13 1,2-13 639,-1-11 354,0 3 1,0 17 0,0-12-389,0-28 0,0 0-183,0 36 1,-1 16-1,0-13 188,-2-24 1,0-2-17,1 10 0,0 7 0,0-11 11,-4 29 752,5-44 1,0 2-736,0 7 0,-1-5-51,2 3 28,-1-6 1,-1 1-51,2 23 67,0-39 11,0 12 1,0 6-29,0-6 1,0 0 1122,0 8 1,0 4-1118,6 27 0,1 4 1696,-4-9 0,2 0-1700,1-17 0,2 2 1,-1-5-3,-1 3 0,-1-5 6,2-3 0,0-9 0,1-12-248,0-1 248,-2-1 0,0-2-11,2 14-23,0 7 23,1-9-146,-1 26-34,-5-28-503,2 35 302,0-42 470,-1 0 124,3-35-157,-6-5 270,4 0-293,-5 0-22,5 0-33,-2 0 22,1 0-1,-2 0-77,-2 0 66,5 0 1,23-3 56,13-5-6,26-6 0,7-1-28,11-5 11,-14 3 0,-2 1-22,7-4 11,-12 2 56,4-2-146,21-2 68,-30 10 10,19 0 1,11 2 11,-15 5 0,7 1-9,-10 0 1,8-1 0,6 1 0,4 0-4,3 2 1,7 0 0,3 1 0,1 0 0,-1-1 11,-16 0 0,1 0 0,0-1 0,0 1 0,-1 0 0,0 0-677,11 1 1,0-1 0,-1 1 0,0 0 0,1 0 670,-11-1 0,2 0 1,0 1-1,-1-1 1,-5 0-1,-6 1-65,17-1 1,-9 1 0,12 0 73,-18 0 0,10 1 0,8-1 0,1 0 1,-1 1-1,-8-1 0,-10 1 0,17 0 1,-13 0 0,8 0-11,-2 0 0,10 0 1,3 0-1,-9 0 1,-16 0-1105,-8 0 1,0 0 1121,14 1 0,21-1 0,8 1 1,-4 0-1,-15 0 615,-13-1 0,-11 1 0,13-1-632,2 1 1,16-1-1,8 1 1,-2 0-1,-9 0 1,-18-1 5,12 0 0,-9 0 0,-1 0 0,5 0 0,-2 0 0,-9 0 0,-1 0 0,-3 0-369,21 0 1,2 0 364,-12 0 1,4 0-1,2 0-206,2 0 0,3 0 0,9 0 213,-23 0 1,7 0 0,4 0-1,1 0 1,-2 0 0,-7 0 153,8 0 1,-6 0-1,0 0 1,6 0-158,3 0 0,8 0 0,1 0 0,-4 0 0,-9 0 7,7 0 1,-9 0-1,-1 0 4,-10 0 0,-3 0 1,6 0-10,-3 0 1,5 0 0,1 0 0,-4 0-3,8 0 0,-4 0 0,6 0-12,3-1 1,6-1 0,1 0 0,-6 0-468,3 1 1,-4 0 0,2-1 475,-8 0 0,4-1 1,0 1-1,-3-1-5,11 0 1,-2 1 0,11 0-117,-28 1 0,8 0 0,5 1 0,3-1 0,-2 1 1,-3 0-1,-7-1 126,16 0 1,-9 0 0,1 0 0,10 0-2,-12 1 1,10 0-1,5 0 1,1 0 0,-3 0-1,-7 0 1,-10 0-268,24 0 1,-14 0-1,1 0 277,1 0 0,0 0 1,9 0 95,-14 0 1,10 0 0,2 0 0,-2 0 0,-9 0-111,-11 0 0,-6 0 0,-1 0 0,5 0 237,1 0 1,3 1 0,3-1 0,0 0 0,-1-1-242,2 0 0,-1-1 0,1-1 1,1 0-1,0 0 4,8-1 1,0 0 0,1-1 0,1 1 0,2 0 3,-8 0 1,2 1 0,1 0 0,0 0 0,-1 0 0,-1-1 316,-7 1 0,-2-1 1,-1 0-1,1 1 1,4-1-1,4 2-317,-7 0 0,6 1 1,4 0-1,3 0 0,-1 0 1,-1 1-1,-5 0 0,-7-1 1,-9 1 748,13-1 0,-12 1 0,-2-1 0,10 0-746,-3 1 1,9-1 0,5 1 0,2-1 0,-2 0 0,-4 1 0,-8-1-334,16 1 1,-5 0-1,-7 0 1,-7 0 328,16 0 0,3 0-523,-21 0 0,12 0 0,4 0 1,-2 0-1,-10 0 523,5 0 0,-8 0 0,-3 0-323,20 0 1,-6 0 333,-4 0 0,-17 0 79,-41 0-46,-16 0 1446,-6 0-1479,-5 0 2177,0 0-2266,0-1 1213,0-3-1303,-5-4-56,-16-9 68,1 3-68,-24-10 224,-13-2 11,17 7 78,-26-8 79,38 19-134,3-1-34,7 6-11,15 2-527,0 1 67,82 0 538,-20 0 0,5 0 45,7 0 1,0 0-147,-8 0 1,-7 0 414,8 1-101,-75 30-224,-71 22-67,7-1 5,7-21 0,2-3-27,10-3 10,-19 11 1,20-9-191,-19 10 112,48-24-11,2 0-1591,38-13-516,12-3-1500,24-3 3719,39-5 0,-45 4 0,15 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8:57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389 0 17106,'-2'9'2028,"-1"-1"-1748,-7 5-100,-4 2-12,-6 10 34,-17 18-169,4-4 17,-21 21 1,-4 6-68,26-24 1,1-1 161,-20 16 1,12-24-852,34-44 291,22-64 404,9-1 22,-11 8 168,3 21-100,-5 13 336,38-33-258,-30 42-79,17-9-33,-27 32-101,10 2 56,0 1 157,24 18 123,-14-2 515,24 40-201,-19-3-415,3 2-22,-3 11-112,-10-32 89,7 13-10,-2-15 33,1 5-135,-13-15 57,2 0 190,-18-17-101,-1-5-224,-2-1 56,37 0 0,-28 0 0,28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8:5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12 4417,'-15'-5'-1020,"3"1"-33,12 4 841,0 0 5415,-5-1-5203,2 0-234,-10 0 234,-14 1 0,15 0 0,-11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19.2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3912 7560,'18'19'4011,"-4"-3"-2521,-14-16 6309,0 0-7485,0-4-325,-5-5-45,1-8-11,-4-5 67,5-7-12,1-4 1,2-5 34,0-30-1,0 14 12,0-18 44,0-6-67,0 31 23,0-37-101,0 24 67,0 5 128,28-20 1,5 1-140,-12 25-42,17-4 1,15-10 0,-8 14 52,-4 18 0,4-2 0,3 1-89,14 3 10,-34 16 46,22-4-13,6 6 29,15 3 1,6-1-18,-23 1 0,3 0-100,35-3 0,7 6 10,-35 12 1,1 7 0,4 4-34,11 9 0,7 6 1,2 3-1,-5-5 145,5-4 1,-4-2 0,1 4 7,10 14 1,-1 4-1,-15-13-7,5-17-1620,-36-11 0,3-1 1631,28 1 0,4 0-1108,-4-1 1,-1-1 1095,-9-1 1,-5 0 198,20 3-165,-50-5-712,-7 1 858,-7-2 2240,22-53-2240,-23-3 1314,1-9 1,-2-6-1483,-14 18 0,-5-3-123,0-37 0,0 1 56,1 36 0,1 3 841,-4-7 0,12 1-1038,40-2 1,7 11 219,-14 14 27,26-12 0,-3 5-61,-34 26-113,51-4 191,-14 12 5,11-1 1,15 7-1279,-15 14 1,6 8-1,3 0 1273,-7-7 0,5 0 0,-1 1 0,-5 2-17,5 6 0,-5 2 1,-2-2 27,-1-2 0,-2-2 0,-17-7-2150,-16-9 2397,30-2-258,-25-3 95,7-9 0,4-6 1059,-5-10 0,-1-4-1149,0 8 1,-1-8-1098,8-37 0,-10-10 1075,-24 23 0,-6-2 340,5-15 0,-2-3-374,0-4 1,-4 8 50,-4 6-157,20-6 0,8 1-79,8 6 191,-1 3 1,6 0-29,-15 19 0,7 5 892,13 4 1,11 3 0,1 3-757,-3 2 1,0 4 0,1 1-64,-3 3 0,1 3 0,-1 2 1188,25-2 0,-3 9-1166,-18 13 1,-5 5-12,-17-6 1,-1 0-12,14 5 0,5 4 50,20 10 0,-6 1-61,-7 0 11,20 7 0,-3 3 23,-29-1 61,13-11 0,2-3-73,1 1 11,-7-10 1,-7-4 10,-30-7-3323,21-6 3334,-20-2-44,7-7 45,-1-6 123,11-25-179,0-13 11,-9-1-22,-10-14 22,-15 26 0,-1 1-2280,4-15 2252,-2 15 0,3 0-275,22-9 292,-9 12-12,35-23 35,-38 37-46,32-21 12,-32 30 89,26-9 0,3 1 46,-4 8 1071,-2-1 1,0 0-1062,6 5-101,-27 5 3370,3 3-3436,-32 7 32,2 1-10,-5 1 11,5 0 11,57 0-23,-23 0-44,32 11 0,3 7 45,-2 12 22,-16-4 0,-4 1 0,-3 8 11,-14-6 56,12-1-45,-20-10 57,37 24-46,-35-21-21,16 12-35,19 10 1,-20-16 10,3-1 1,-1-1 23,-8-8-24,22 5-10,-37-19 212,54-4-128,-14-23 0,4-5-34,-6 9 0,1-2 5,12-19 1,-5-6-29,-21 9 1,-5 1-17,16-17-1,-20 16 1,0 2-33,18-7-1669,2 5 0,5 2 1690,-16 11 1,0 2 5,17-6 1,-3 2-29,8 5-235,4 10 296,-29 17 1,5 5 89,26 4 1,1 3-62,-18-1 0,0 1-1101,19 5 0,-7-1 1090,-17-2-12,17 4 12,8 7-23,-20-1 0,14 7 56,-26 1 1,-5 2-24,-5 0-33,5 6 1,-1 1-1,-14-11 1173,10 3 1,3 1-1185,2 1-67,28 18-23,-44-35 3415,37-6-3302,-15-11-12,41 0 0,-31-5 0,2-1 6,1 1 0,1-2-73,12-6 0,-3-2 16,-17 5 1,-3-4-39,-2-8 0,1-5 122,10-8 1,-1-1-45,-14 9 0,5-1 37,25-10 1,11-6-1,-15 8-37,-3 4 17,2-3 0,0 6-3454,-14 22 3605,-21 5 22,21 5 1,6 9 27,-13 12 1,1 5 10,21 10 1,3 6-945,-21-7 0,-1 3 0,-3-3 709,4 1 1,-1-2 27,12 15 1,2-1 16,-5-15 0,4-6 34,16-2 0,8-6-40,-8-6 1,7-3 0,-5-6-40,13-11 1,-4-6 5,-8 4 0,-2-4 1128,-10-6 1,0-5-1169,10-9 1,2-6-717,-21 5 0,0-1 0,-1-1 767,17-6 0,-4-1 1140,-13-6 0,-9 5-1128,-5 10-57,18-7-302,-34 20 426,32 28-757,-13 15 1,8 12-1,-5-3 672,-6-4 1,0 1-2,7 0 0,4 4 0,-5 8 733,-9 20 0,-7 10 1,-5-8-750,-4-13 1,-1 1-12,8 17 1,5 8 0,3-13-12,10-15 1,8-16 89,28-16 0,4-11-45,-12 2 0,-2-5-11,8-6 0,-7-10 79,6-18-46,-4-9 1,7-7 1768,-15 2 1,0-1-1796,-17 12 1,3-1-1,-4-1 4,14-13 1,-9 4-35,0 9 17,-17 5 1,-1 3 39,5 3-46,-27 11-21,-5 3 55,-6 3-55,11-1 33,23 2-157,9 0 146,-4 0 11,-1 5 11,-13 10 22,-7 0-33,6 9 45,-6 4-34,-3 8 34,4 17-34,-1 21 23,-8-19-29,-2-5 1,0-3 5,-1-4-17,8 8 1,3 1 5,1 0 0,-4-9 0,0-1 0,-2-3-45,19 11 34,-10-20-1691,25 6 1,4-1 1690,-6-4-12,2-3 1,1-6 78,-10-17-56,4-2 45,26-2-45,-35-1 33,23-4-789,-4-12 0,14-9 0,-8 4 733,-11 7 1,4-1 538,15-3 1,17-5 0,0 1 0,-19 6-562,-26 7 0,0 5-596,40 8 1,17 7 0,-22 4 663,-13 14-7,10 9 1,-10 3-5,-47-8 89,-14 20 0,-5 2 2178,-1-7-2234,-3 11 0,-1 7 28,-2-2 0,-2 1-51,1-6 0,0 0-16,0 10 0,0-4 3386,0 11-3381,0-5 0,13-30 67,24 25-55,-4-46 100,56 12-33,-34-22-1742,31-1 1,15-3 1737,-29-4 0,3-1 0,-1 0-175,0 0 1,-1 0 0,0-1 99,2 0 0,0 0 1,-10 0-12,24 0-12,-19 0 24,-35 0-2305,-12 0 1800,-20 0 1609,-1 0-1116,31-8 0,-23 6 0,22-6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38.6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93 150 10563,'-6'-21'2543,"2"5"-1814,4 16 615,0 0 1020,-5 0-2151,4 0 1,-4 0 872,5 0-896,0-10 80,0 0-147,0-3-67,0 5-34,0 7-593,0 1 559,0 6 12,0 5 651,-5 21-103,4-17 394,-11 1-707,2-47-481,1-26-248,2 20 259,7 11-191,-3 38-672,-2 10-8733,-4-16 9694,3-9 1,1 2 0,5-6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39.6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177 21 8781,'-15'-12'6309,"3"3"-5256,12 26 1882,-66 19-2845,49-15-90,-49 3-67,66-34 56,10-1-34,2 0 45,8 7 0,-6 2-23,-6 1-55,-6 1-9753,-2 0 9708,3 1 1,-3 0 0,3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0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188 77 6551,'-20'-9'-56,"3"3"56,-50-22 0,50 22 0,-50-22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0.4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0 17902,'7'2'5031,"-2"0"-4247,-5-2 247,0 0-9558,-25 2-672,19-2 9199,-18 2 0,24-2 0,0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1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 99 16479,'-37'-55'0,"7"11"0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2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 93 18205,'-12'-52'0,"3"11"0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18048,'49'69'0,"-9"-14"0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6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17342,'18'20'0,"-4"-5"0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6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15896,'18'13'0,"-3"-2"0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9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 15157,'39'2'1157,"-28"8"1,26-26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47 16031,'72'-26'0,"-14"5"0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0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 33 13824,'-20'-18'560,"4"3"0,16 15 0,0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3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15347,'62'16'0,"-12"-3"0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2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 49 6025,'-11'-13'750,"2"3"-2165,20-1 0,-8 8 0,8-8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13521,'80'33'0,"-1"-1"0,1 0 0,-16-6 0,-1 0 0,1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5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1 170 13117,'54'-47'0,"1"0"0,-12 9 0,1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7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1 299 15941,'82'-41'0,"0"-1"0,1 1 0,-1-1 0,6-2 0,-1 0 0,1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2.8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 20 11336,'-15'-11'4280,"3"3"-4033,12 41-247,19-13 0,28 16 0,5-2 0,-9-14 0,50 13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3.1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11616,'0'17'0,"0"-4"0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4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50 12322,'75'-7'0,"-1"0"0,1 0 0,0 1 0,5-2 0,-1 1 0,1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49:44.6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12076,'53'25'0,"0"0"0,32 15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50:58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1714 0 24575,'0'37'0,"-6"19"0,0 8 0,3 35 0,10-10 0,5 18 0,1-9 0,0-11 0,5-2-1559,10 9 0,6 8 0,-3-14 1559,-12-26 0,2-6 0,10 7 0,2-5 1426,7 11-1426,-7-16 0,11 26 0,-32-37 761,19 18-761,-20-33 0,13-2 0,-16-9 2490,16 46-2490,-20-18 0,4 37 0,0 7 0,-8-10 0,0-11 0,0-2 0,0-5 0,0-9 0,0 13 0,0 4 0,0 12 0,0 13 0,0 2 0,0-5 0,0-9 0,0 2 0,0-23 0,0-3 0,0 0 0,0-2 0,0 26 0,0-35 0,0 1 0,0-19 0,-8 49 0,-2-35 0,-8 33 0,-14 15 0,19-35 0,-17 26 0,28-45 0,-16 12 0,8 20 0,-11-2 0,-7 30 0,-3-13 0,15-35 0,0 0 0,-5-1 0,1 3 0,1 18 0,1 1 0,0-18 0,-1 3 0,1 16 0,-1 10 0,2-9 0,2-13 0,1-1 0,-12 35 0,0-4 0,2-8 0,2-29 0,0-2 0,-2 7 0,-10 13 0,14-20 0,-9 2 0,-12 28 0,8-24 0,2-7 0,0 1 0,0 2 0,-13 11 0,11-9 0,2-2 0,-3-1 0,4 0 0,1 1 0,-4 9 0,11-7 0,-22 30 0,20-28 0,-20 10 0,14-1 0,-18 8 0,14-15 0,1 1 0,-14 29 0,6-30 0,2-2 0,2 11 0,-21 13 0,20-26 0,-4 7 0,4-7 0,-20 24 0,11-14 0,-7 10 0,13-16 0,14-19 0,-7 4 0,3-3 0,19-20 0,-24 18 0,-4 1 0,6-3 0,-37 27 0,60-46 0,-1-16 0,42-56 0,-16 20 0,11-44 0,-16 52 0,-2 5 0,-6-1 0,6 27 0,-7-10 0,-15 69 0,11-35 0,-10 22 0,-1 0 0,11-25 0,-10 27 0,14-35 0,-7-8 0,5 7 0,-5-7 0,7 8 0,0 0 0,7-7 0,2-2 0,7-7 0,-7-8 0,12 7 0,-11-13 0,20 5 0,-13-7 0,6 7 0,-7-5 0,0 12 0,-8-12 0,13 5 0,-10 0 0,19-5 0,-13 5 0,6 0 0,-7-5 0,-7 5 0,5 1 0,-20 1 0,4 7 0,-21 0 0,6 0 0,-13-17 0,12 6 0,-19-21 0,17 21 0,-3-3 0,16 14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8:51:0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2200 8392 24575,'0'-93'0,"0"28"0,0-9 0,0 3 0,0-5 0,0-5 0,0 7 0,0-9 0,0 0 0,0 14 0,0 8 0,0 4-447,0-27 0,0 6 447,0 15 147,0 14 0,0-6-147,0-26 0,0 0 0,0 23 0,0 1 74,1-24 0,-2 0-74,-8 19 0,-1-1 0,7-17 0,1-5 0,-3 17 0,-2-3 0,1 4 0,1-14 0,-1-1 0,-2 5 0,-3-6 0,0 10 0,-2 14 0,-2 0 0,-2-13 0,-2-6 0,4 8 0,8 19 0,-1 1 0,-12-31 0,-1-1 0,13 29 0,1 1-41,-10-17 1,0 2 40,-6-13 0,2 21 0,-5-9 0,3 7 0,-11-29 0,-5 3 0,-1 0 0,8-4 0,-1 21 0,4-9 0,-3 5 0,9 20 0,-19-23 0,20 25 0,1 0 0,-15-35 0,9 26 0,-3-7 0,5 5 0,8 7 0,1 1 0,-21-27 0,0 0 0,19 24 0,1-6 0,-3-3 0,-4-11 0,0-1 0,3 7 0,-2-13 0,0 0 0,-2-7 0,-2-8 0,5 17 0,1-10 0,0 26 533,11-1-533,-8 24 0,-3-5 0,-7-23 0,0-2 0,3 22 0,0-1 0,-5-28 0,-1-1 0,0 14 0,2-1 0,3-19 0,-2-8 0,-5 10 0,-5-6 0,3-1 0,7-2 0,2-2 0,1 6 0,3 20 0,0 5 0,2 2 0,-4-17 0,3 10 0,-5 4 0,15 44 0,-12-35 0,14 38 0,0-12 0,-6 7 0,13 7 0,-6-29 0,8 26 0,-8-9 0,7 16 0,-6 5 0,0 0 0,-2-12 0,0 11 0,-5-13 0,5 14 0,0-5 0,-5 12 0,-2-19 0,-2 17 0,2-17 0,2 19 0,13-12 0,-7 5 0,1-7 0,6 14 0,-6 4 0,0 14 0,5 0 0,-5-1 0,0 1 0,5 0 0,-5 0 0,0-1 0,5 1 0,-12 0 0,12 0 0,-12-8 0,12 6 0,-5-26 0,7 8 0,0-19 0,0 8 0,0-1 0,7 0 0,2 0 0,7 7 0,-1-5 0,1 12 0,7-12 0,-6 12 0,6-5 0,-7 7 0,49 0 0,-30 0 0,17 0 0,-47 0 0,-42 21 0,23-16 0,-14 16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2.8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61 9028,'3'10'2722,"-1"-2"-1971,-2-8 1748,0 0-1536,5-1-88,-4 1-103,3-1 3307,-4 1-3126,-4-1-427,-1-2-380,-5-3 78,-1-2-67,1 0-56,1 1-12,4 0-89,3 4-67,2 1-56,0 1-112,0 0-45,3 0-79,4-1-11,4 1-45,2 1-21,-2 0 200,-6 2 236,-2 2 0,-2 5 45,-1 3 67,-4 2-22,-3-1 11,-5-3 123,-1-3 22,0-3 12,0-3-22,2 0 122,-2-1-190,6 0-157,-1-1-11,7 0-369,4-7-58,4 3 125,8-5 111,4 2-66,1 3-57,-3 2-45,-7 2 292,-5 1 67,-4 0 157,-1 0 101,-14 0-202,1 0-22,-11 1 44,8 0-22,5 0-34,4 0-22,5-1-4538,1 0 4606,5-5 156,3-1 235,5-5-55,-2 0-35,-3 4-369,-3 3-112,-3 3-2039,-1 1-7015,0-3 9166,2-3 0,-1 1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0.3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351 126 0,'-17'-15'0,"3"2"1496,14 13-1384,0 0 1320,-4 3-1399,3-3 916,-3 3-725,-3-2 3213,-2 2-3437,-11 3 0,-12 6 11,13-5-3391,-15 2 3391,21-8 0,-5-1 0,6 0 68,1 0 122,3 0-212,3 0 0,4-6 3403,5-6-3392,0-3-34,3 1-134,9-5 123,-6 11-123,4-5 90,-9 24 67,-5 20-34,-23 20 23,-8 7 66,-15-15 292,3-20-302,20-25-45,9-19 33,12-13 45,20-21-22,-5 15-11,9 3-146,-13 24-79,15 10 135,3 8-33,11 1 55,-13 9 57,-13 5-3393,-11-1 3370,-6 1 34,-10-4 268,-15-9-179,7 2 157,-3-17-336,20-12 11,19-22 3393,9 1-3516,48-13 33,-34 35 146,14 24 34,-75 33-1434,-34 17 541,11-19 0,-4-14 0,47-22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43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5913,'0'0'0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3.9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64 210 10260,'18'4'5031,"-3"-1"-3820,-15-3 940,0 0-1288,-13-26-225,9 16-134,-8-20-213,10 21-156,2-2-56,0-1-79,0-1-56,4 0-34,1 2-11,3 2-78,-1 5-180,0 3 46,-3 4 133,1 7-88,0 15 189,-2-4-56,-1 6 135,-4-13 146,-5-4 146,-3-4 279,-14-3-45,8-3-44,-6-5-22,12-3-203,4-5-100,3-3-101,2 0-56,2-1-101,5 0 0,5 2 1,16-4 100,-6 7 0,4-1 0,-14 9 33,-6 3 23,-3 1-325,-2 0-123,-9 0-123,-4 0 167,-9 0 24,-2 0 189,4 0-55,3 0-57,7 1-179,4-1 45,4 1-661,1-1-549,6 0-5356,5-6 6947,9-4 0,-8 2 0,0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4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9 10753,'8'10'5300,"-1"-3"-4224,-7-7 224,0 0-1065,-4-10-101,5 7-66,-2-8-1,9 10-56,1 1 34,2 6-12,1 4 46,-1 7 78,-1 2-34,-3-1 34,-3-3 56,-2-2 89,-2-3 1,-10-2-158,-4-2-122,-10-1-12,-2-3 123,-3-1 102,12-2 223,2-5-257,13-4-202,6-7-56,9-2 22,26-4 57,-5 10 22,11 1 11,-21 12-12,-7 0 1,-7 0 56,-5 0 56,-3 0 179,-2 0-191,-8 0-145,-5 0-100,-9 3-236,-4 2-168,0 2-483,4-1-884,6 3-2129,8 0 4000,4-1 0,4-2 0,0-3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5.9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30 113 9957,'0'-6'6970,"0"2"-3093,0 4-3149,2-30-134,-2 17-247,3-23-66,-3 26-57,0 3-224,0 3-11,0 2-920,0 2 864,5 10-56,0 2 0,6 11 11,-1-2 11,-3-2-67,-1-4 56,-5-6 112,0-4 179,-3-3-22,-6-1-11,-4-1 122,-5-1-44,0-4 56,5-1-122,4-4-35,4-8-134,4 6-112,6-5-1,5 10 34,3 2-22,-2 4-56,0 5 135,-5 1-91,-2 5-301,-3-2-629,-5-1-1971,-2-3-5636,1-2 8661,0-14 0,4 10 0,0-10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6.9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92 10328,'14'2'6330,"-2"0"-5018,-12-2 4189,0 0-5132,0-2-234,0-4 33,0-3-112,0-2-11,0 2-22,0 3-23,0 3-1928,0 1 1670,-3 3 247,-2 3 11,-7 2 123,-4 2 90,-4 0 90,-2-2 89,1-3-22,4-2 78,6-1 146,6 0 44,2-1-593,3-5-45,0-5-33,1-5-57,5-1-56,1 3 57,4 5 10,-2 3-55,-2 4-191,-4 1-1299,-2 1 525,-6-1-1254,3 1-1759,-3-1-4471,5 1 8583,7 6 0,-5-5 0,6 5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7.8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87 57 11101,'-17'-20'5725,"4"4"-4201,13 16 773,0 0-1546,4-5-370,2 3-90,4-6 0,0 6-100,-2-1-179,-3 3-12,-3 0-113,-2 1 113,0 7 11,-6 6 0,-5 6-11,-6 1 34,-4-4 79,3-5 223,4-6 268,5-4 237,5-1-415,3-8-281,1-5 12,4-8-146,2-1 0,2 3-11,-2 6-190,-3 6-628,-1 3-2459,-2 3 0,0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8.9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12400,'3'15'5592,"0"-3"-4954,-3-12-178,0 0-270,4-1-168,-3 1 158,2 1 145,-3 3-123,0 4-1,0 1-22,0 0 113,0-3-35,0-1-88,0-1-80,0-2-33,0 0-22,0-1 0,0 1-34,0 0 1815,0-1-1558,5-1-223,5-6-23,9-1-11,2-1 11,-2 3-11,-6 2-112,-6 3 112,-5 0 12,-2 6 44,0 2 33,0 5-10,0-3-23,0-2 112,0-4 89,-2-2 24,-3-2-147,-6-1-78,-6-5-45,-5-1-11,1-6-89,0 1-326,2-2 68,8 7-426,2 0-583,6 6-302,3 0-1110,4 1-2622,9 1 5390,11 2 0,-7-2 0,1 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49.6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0 128 14495,'3'10'3911,"0"-2"-3283,-3-8 11,0 0 122,44-3-144,-25 2-80,35-4 68,-37 3-167,-3-2-46,-3 0 11,-4 0-11,-3 2-168,-3 1-224,-1 1-67,-5 0 44,-7 1 23,-8 3 56,-6 0 12,1 4 67,2-4 133,7-1 169,7-2 134,4-1 136,4-4-707,1-5-34,7-6-55,5-5-203,23-6 147,-7 9-102,12 0 34,-15 12 78,-6 3-33,-5 1-89,-5 1 111,-2 0 34,-3 2 0,1-1-560,-4 3 380,1-1 214,-9 1-45,-4-1 123,-12 0 56,-3-1-23,-5-1 1,0-1-34,5 0-67,5-1-3541,9-4-4258,11-3 7866,18-9 0,-7 7 0,8-1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0.6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115 12 9039,'-11'-6'4538,"3"1"-3855,8 5 1032,0 0-897,-27 9 111,21-6-21,-21 7-79,27-10 3317,-1 0-4459,-1 4-1,-1 2 224,-2 5-111,-2 3 66,1 1 45,1 0 90,2-4 0,1-3 56,2-5 449,-1-2 200,0-1-660,7-5-45,5-1-56,9-5 56,3 2 11,-1 2 34,-8 3 11,-5 4-56,-6-1 494,-2 1-416,-6-2-78,2 1-348,-4-1-559,4 1-1121,0 0-3272,3 1-3720,0 3 9020,3 1 0,-3 0 0,3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1.7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94 20087,'-13'-41'2857,"3"7"-2252,10 25-168,0 4-224,0 2-460,0 2-21,2 1 245,3 5 12,5 4 11,5 6 0,-1 2-67,-2-1-56,-4-3-12,-4-4-22,-2-3 157,-4-2 79,-7-3-23,-8 0 0,-8-1-23,-2 0 46,2-2 156,7-2 56,8-1 57,6 0-337,3 0-201,12-3 21,5 4 46,12-2 33,2 5 90,-2 1-22,-4 0 44,-6 0 12,-9 0-12,-3 0-22,-6 0-302,0 0 257,-6 0-56,0 0-201,-5 0-337,4 0-358,2 0-1076,3 0-3272,3 1 5345,7 0 0,-5 1 0,6-1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2.8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0 10854,'13'18'5221,"-3"-3"-4134,-10-15 381,0 0-661,-8-7 134,5 5-100,-5-5-416,7 6-839,1 0 403,1 11-34,2 1-22,1 8 22,2-3-112,-2-5-34,-2-5 191,-1-2-67,-1-3-23,0 0 68,-4-1 22,-6 0 22,-5 0-22,-4 0 12,3-1 144,6 0 517,5-1-225,5-2-336,7-1-112,5-2 0,9-2 0,4 2 22,8 1 12,-13 3 0,1 1-34,-17 2-23,-2 0 1,-2 0 22,-4 0 157,-4 4-45,-6 1 33,-4 2-3043,-7 2 3021,13-5 11,-2-1-33,14-3-594,0 0 482,0-2 11,-1 1-11,1-2 3392,0 0-3381,0 1-34,0-2 12,0 1 11,0 0-293,0 2-2541,0 0-2825,7 0 5670,0 0 0,2 0 0,-3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72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5097,'9'3'-23,"-2"0"23,-7-3 0,0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3.8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 60 11257,'-7'-13'5121,"1"3"-4247,6 10 1176,0 0-1119,-9-5 167,7 2-180,-8-2-144,10 4 99,0 1-873,4-2-67,3 1 0,6 0 11,3 0-22,1 2 10,0 5 12,-3 3 23,-4 6 10,-4 0-10,-3-1 22,-2-2 11,-1-2-23,0-3 23,-1-3 56,-3-2 56,-2-1 0,-2-1 258,-6-6 11,6-2-78,0-8-158,6-3-89,2 0-56,5 1-56,2 4-33,1 6-259,-2 3 35,-3 4 290,-2 7 12,0 3-12,-1 4-66,1-1-247,-1-4-426,0-3-1155,0-2-1769,4-1 3686,18 3 0,-13-3 0,12 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4.5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83 12076,'-5'-19'6174,"1"3"-4987,4 16 886,0 0-1513,3-12-146,1 6-122,4-9-101,1 11-102,0 1-44,0 2 11,0 1-33,0 0-23,1 0-12,0 0-21,2 2 10,0 4 12,1 3-34,-1 5-111,-1 0-158,-2-2-124,-4-1 24,-2-5 212,-3-2 68,0-2 134,-5-2 67,-11 0 0,1-2 191,-4-3 190,10-3-100,5-4-124,2 0-78,15-6-169,4 6-78,12-1 45,0 9 56,-3 3 34,-4 1-12,-4 2 23,-6 1 22,-4 0-33,-4 1 100,-3-4-3411,-1 1 0,0-1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5.2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1 111 10641,'12'18'6107,"-1"-4"-4863,-11-14 2005,0 0-2890,0-7 66,0 0 12,1-6 45,-1 0-67,0 1-34,0-2-34,0 2-179,0-2-168,7 1 0,1 0-56,9 3 12,1 2-1,0 4-12,-2 2-10,-4 1-101,-4 1 56,-4 0 78,-1 4 23,-2 2-11,1 3-12,-1 0-22,-1-3 45,0-2 11,0-2 34,0-2 33,-3 0-11,-2 0-23,-4 0-21,0 0-12,-1 1-23,3-1-111,1 2 78,4-2-2353,1 1-3990,1-4 6399,0-3 0,0 3 0,0-3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6.0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1 150 13263,'1'8'3787,"0"-3"-3395,-1-5 438,0 0-292,22-17 168,-12 7 347,17-15 90,-18 10-224,0 0-90,0 1-123,0 1-23,0 2-123,-3 3-145,1 2-135,-4 2-123,1 2-79,-3 1-840,0 1 381,0 6 314,1 4-123,3 7-90,0 3-56,-1-4 55,-1-3 79,-3-8 202,0-2 0,-4-3 101,-3 0 101,-7-5-67,-2-5 89,0-7 134,4-2-111,3 0-91,6 3-156,2 5-78,6 3-79,3 3 79,5 4-79,7 0 67,-8 1 1,3 2-79,-10 0-236,0 1-66,-3-1-4393,-1-1-3967,1-1 8830,5 0 0,-4 0 0,3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6.7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0 115 11336,'8'5'5815,"-2"-1"-4884,-6-4 5310,0 0-5995,10-5-201,4-2 11,11-5-34,2 1 1,0 1-12,-3 4-11,-6 2-34,-3 2-33,-4 2-179,-3 0-113,1 2 90,0 5 45,1 3-45,-1 7 67,-1-2-122,-4-1-80,-2-6 224,-1-3 315,-18-3-34,2-4 67,-17-5 34,7-3 112,2-6 44,4 1-22,6-1-101,7 2 35,3-9-270,8 8-12,2-3-44,4 12-112,0 2-706,1 3-1479,0 1-3451,4 5 5804,4 1 0,-8 1 0,-1-2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7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0 182 14316,'15'9'4785,"-3"-2"-3978,-12-7 773,0 0-920,5-23-166,-1 12-35,5-19-145,-1 18-101,1 1-169,2 3-44,1 3-11,2 2-34,2 2 34,0 1 0,3 0-23,2 0 34,1 0 0,0 0 0,-5 0 0,-8 0-22,-4 0-292,-5 0-392,-6 0 616,-9 3 90,-11 1 23,-8 0 33,0 0 113,3-2 211,11-2 898,6 0-528,9-1-671,8-7 55,9-3-89,25-16-45,-3 6-34,16-2-11,-19 12-44,-4 6 33,-13 2-247,-5 3-638,-7 0 79,-2 5-1301,0 10 2163,-2 25 0,2-20 0,-1 12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8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76 114 11246,'8'2'6353,"-1"1"-4795,-7-3 459,0 0-1323,2-20-167,-2 9-90,-4-18 101,-5 15-68,-3-2 35,-1 4-158,5 3-201,3 3-146,2 5-67,3 0-57,8 1 124,6 2 0,14 5-78,4 3 0,3 5-34,-8 1 22,-9 0 45,-9 0 23,-7-3 22,-2-3 78,-8-2 57,-8-4 10,-11-2-78,-7-2 57,-2-6-1,4-1-22,7-5-101,8 1-112,7 3-504,5 3-4707,4 2-4508,7 3 9650,7 8 0,-4-5 0,3 4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9.2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28 11795,'-16'-6'8191,"3"1"-6297,13 5 694,0 0-2129,0-4 12,4 0-101,1-1-269,2 2-101,-2 3-78,-1 0-90,-3 0 32,1 5 13,0 4-34,2 6-11,-1 2-56,1-1-112,-2-3 101,0-5 202,-2-3 33,0-3-112,0-2-102,-3-5-77,-3 0-347,-3-4-102,-4 0 258,2 3-145,1 2 122,4 2 292,3 1 258,3 1 168,9-1 78,0-1 247,7-1 78,-5 0 225,-4 1-247,-4 1-505,-2 1-89,-4 5 12,-1 2 21,-1 4-33,1-2 34,1-4 11,3-3 291,0-1-336,-1-5 0,1-1-23,-1-5 12,1 1-23,0 2-44,0 2-146,0 4-1871,0 0-606,3 1-3876,8 0 6577,14 4 0,-10-4 0,5 4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2:59.9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97 12356,'16'2'5557,"-4"-1"-4179,-12-1 1043,0 0-1525,0-13-100,0 9-337,0-10-336,0 13-437,0 1 180,0 3 134,0 3 0,0 5 0,0 4 0,0 1 0,0 1-67,0-4-146,0-2-45,0-6 68,0-2 44,0-2 124,0-12 22,0-2 56,0-12 101,0 0 0,0 0-1,0 3-156,0 1-44,0 7-102,0 5 0,0 6 124,0 16-23,0-1 12,0 13-1,0-6 23,0-1-12,0-4 23,0-3 56,0-7 56,0-1 56,0-3-190,0-7-819,0 2-1579,0-2-2768,0 3 5188,0 4 0,0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00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9722,'16'2'5525,"-4"0"-4372,-12-2 4595,0 0-5871,0 3 45,0-2 55,0 4-55,0-3-45,0 1 44,0 0-245,0-2-450,0 2-929,0-1 481,0-1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7.89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47 0,'16'17'0,"-2"-2"1933,-14-15-2852,0 0 1611,4-22-692,4 4 0,-2-7 0,1 11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09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382 465 11437,'12'16'4190,"-2"-4"-3125,-10-12 5546,0 0-6611,-6-2 0,-5 2-67,-9-1 44,-7 1 12,-4 0 11,-2 0-45,-1 0 23,1 4-23,-2 3-22,1 7-45,0 4-79,2 5 23,4 6-34,5 3-67,9 2-168,6 2 135,12-4 11,14-3 21,13-7 147,14-8 123,4-6 0,-1-7 79,-4-10 10,-6-6-78,-9-11-134,1-22-213,-13 7-493,1-15-112,-12 13-281,-4 0 236,0 2-369,-2 3-135,0 5-1502,-2-16 2891,0 10 101,-1-13 202,2 11 459,-1-1 515,1 0 270,-4 2-236,0 6 1243,-2 3-1489,2 15-426,2 4-280,2 11 22,1 1-89,0 3 346,0 10-10,0 12 22,0 14-280,1 10-34,4 7-145,4 2-1,6 0-78,1-2 12,2-4-23,-3-3-23,0-7-257,-4-5-1781,0 2-875,-3-16-503,2 0-2511,2-18 5950,8-3 0,-8-2 0,1-1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09.9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 0 13555,'18'4'2722,"-3"-1"-2273,-31 43-169,5-12-12,-12 43 24,11-24-102,4-1 203,4-2-57,3-7 22,1-6 90,0-9-111,1-9-136,1-7-44,0-7-11,-1-3 11,0-2-471,0-8-33,-1-3-292,0-10 213,0-4 213,0-4 157,0-6-22,0-4 78,2-3 112,3-2 134,3 1 34,5 2 12,0 6 21,1 7-155,-2 7-58,-1 7 35,-1 4-34,-2 3-34,-2 2-11,-1 2 0,0 2 33,-2 0-44,0 1 0,1 0 89,3 3 169,12 19-146,-3 2-90,9 19-11,-7-4-22,-1 3-34,0 0-34,5 11-157,-6-17-357,4 5-506,-9-20-559,-3-4-460,-3 1-370,-2-2-2364,-2 4 4807,-2 0 0,0-9 0,0-1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0.1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40 12826,'19'12'3317,"-3"-3"-2578,-16-9 146,0 0-706,36-20 1,-17 15-180,31-15-78,-25 20-908,4 0-1278,2 0-3002,3-1 5266,1-5 0,-15 3 0,-4-3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0.5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12255,'10'3'5143,"-2"-1"-3619,-8-2 179,0 0-1188,-6-13-268,4 9-191,-4-3 347,6 23 348,0 15-280,6 15-236,1 10-134,9 7-34,1 0-22,1 1-45,3-4 0,-1-6-79,2-6-234,-2-10-214,-3-8-302,-5-9-438,-4-8-637,-4-4-853,-3-2-134,-1-1-2207,0 1 5098,-4-3 0,3-1 0,-2-2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1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36 230 12692,'-20'-15'3126,"5"2"-2555,15 13 337,0 0-617,3 0 45,10 1-201,11-1-135,16 1-639,11-5-1131,7-4-224,0-4-214,-4-4 79,-6 0 661,-7 0 1435,-6 1 33,-7-1 1479,-6 1 269,-4 1-146,-5 1-459,-4 2-102,-3 3 125,-2 4-258,-3 1 784,0 3-1625,-1 10 258,-1 6-56,-4 17 45,-3 7-157,-3 9-45,-1 3-112,2 1 11,2-6-22,4-6 11,2-8-45,2-10-45,0-7 90,0-9 45,0-3-213,0-4-258,0-8 101,0-1 79,1-12-90,3-2-24,2-5 58,4-6 190,1-6 112,3-4 78,3-5 247,1 1 34,0 2 56,-2 8 22,-4 8-34,-3 10-111,-3 8-102,-3 8-190,-1 1-123,-1 3 89,1 0 34,3 5 90,2 4 55,2 9 102,3 7 78,0 6-23,2 5-111,1 5-57,1 1-134,3 1 0,2-4-504,0-3-571,2-7-1032,-1-6-997,-2-6-672,-5-4 3776,-7-4 0,-4-3 0,-4-3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1.5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 14227,'27'16'4851,"44"-13"-4044,-36-9-415,43-8-392,-28 8-683,-4 1-1581,-4 1-2811,-5-1 5075,-6-3 0,-14 4 0,-6-1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2.4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 4 14798,'-2'-4'2398,"-1"46"-1378,7-6-135,5 44-179,9-16-56,7 5-23,0 3-179,-2 0 34,-3-1-213,-5 1-101,-4-3-90,-4-4-32,-3-9-24,-3-12-22,-1-11-45,0-13-45,0-9 0,-1-6-44,0-3 78,0-1-168,-2-1-202,-2-5-403,-9-22 336,0-5 269,-8-26 112,5-1-45,-3-10 68,2-9 161,8 17 1,2-2 174,-1-28-186,4 33 1,3 3 296,2-1-43,3 15-215,2 13-10,5 9-68,5 7 23,6 3-22,10 6 447,30 8-392,-6 10 12,22 11 67,-19 8-101,-3 4-45,-8 2-11,-16 16-34,-19-16-100,-25 10-112,-20-22-214,-16-5-302,-7-4-448,-3-6-426,2-3-806,7-2-1021,12-5 3463,22-6 0,7 2 0,13-4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2.8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 0 11257,'-5'20'4740,"-33"31"-4370,20-25-258,-21 32-112,29-21 67,17-3 303,15-7 112,19-7-214,15-11 58,6-4 256,1-10 79,-7-6 101,-10-8-112,-15-6-235,-15-3-1,-9-4-190,-17 0-89,-8 1-124,-14 6-11,-9 7-45,-5 8-33,-2 5-292,3 4-1344,6 1-1816,12 0-4817,14-2 8347,16-7 0,-1 6 0,6-6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3.2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15706,'19'0'4235,"-4"1"-3350,-4 37-302,-3-13-213,9 34-225,-5-23-145,-1 0-358,1-3-875,-3-4-1467,-2-5-1760,-4-4 4460,-3-7 0,0-5 0,0-5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4.1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13 11201,'-1'-7'4202,"0"2"-3485,1 5 437,0 0-885,0 3 123,0 2 247,3 5-179,2 3-57,4 7 12,3 8-158,0 7-122,0 4-12,1 2-56,0-5-44,1-6 33,0-9 224,-1-10 303,0-6-57,1-9-392,5-10-22,4-10-67,5-12 0,0-4-11,-3 1-34,-3 8 0,-8 9-23,-4 10-234,-6 8-203,-3 10 483,-1 29-23,0 1-11,0 22-34,6-17-78,3-5 11,9-7-483,10-5-133,-7-12-291,7-5-1256,-11-11-1815,3-5 4090,-3-8 0,-5 6 0,-5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8.33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0 7022,'4'17'952,"-1"-4"-862,-3-13-56,0 0-516,14 21-459,0-13 941,15 14 0,-15-20 0,-1-2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4.4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14731,'8'13'4347,"-2"-3"-4100,-6-10 1086,0 0 2768,-14 44-4283,19 18 0,11 24 0,2 5 0,-7-15-457,-11-11 1,1 0 42,10 13 1,6 17 0,0-8-1,-7-34-1812,-8-38-1402,-2-8-1456,-2-3 5266,-5-4 0,3 0 0,-2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4.6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15011,'0'8'4079,"1"-1"-3250,-1-7-123,42-4-280,-11 3 44,38-4-167,-18 5-303,1 0-202,-2-1-851,-6-1-818,-13-1-2724,-10-2 4595,-13 0 0,-3 1 0,-5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15.2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148 1 14989,'17'13'3585,"-4"-2"-3450,-13-11 89,0 0-56,-45 4 56,19 1-33,-33 5-180,35 0-11,10-1-113,6 0 80,7 0 33,11 4 45,11 2-45,13 3 0,9 2 0,1 3 11,-1 0 22,-6 0 13,-7-2-24,-9-2 68,-9-4 67,-7-1 223,-12 6-200,-7-3-113,-11 6-67,-5-7-45,0-1-179,3-4-168,4-4-169,4-2-2374,-3-3 21,5-2-2251,-4 0 5165,8 0 0,6 0 0,3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6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193 0 11336,'9'7'5075,"-2"-2"-4088,-7-5 3943,0 0-4560,-4 0-45,3 0-90,-3 0-45,3 0-55,-2 0-68,-3 0-33,-2 0-23,-4 3 0,-2 2-22,-2 3 22,0 1-22,1 1 11,1 1-11,2 0-12,1 3-44,-3 11 11,2-3 56,-2 12 0,4-5-22,2 1-1,1 3 12,3 0-11,2 2-12,3 18 34,4-12-11,3 14 11,3-17 0,-1-1 0,1-2-11,-1-2 11,4-4-12,4-3 24,5-5 21,8-2 34,6-5 101,26-1-112,-14-6-11,11-1-22,-27-3-1,-10-2-22,-7 0-224,-5 1-11,-4-1-224,-2 2-405,-3-2-301,0 0-986,1-1-4269,0 0 6420,4-9 0,-5 6 0,2-7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7.5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 33 12882,'-2'-18'3597,"0"4"-2734,2 14 515,0 0-964,-18 0-21,12 0-46,-14 2 34,18 3 33,0 3 1,2 7 11,9 5 100,6 7 2,12 5-181,8 4-67,3 3-123,1-1-113,-2-1-32,-4-4 21,-4-4-10,-7-5-1,-4-6-11,-6-5 0,-6-7-22,-3-3-67,-2-2-6018,-1-1 797,0-4 5299,0-3 0,0 2 0,0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8.0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127 1 14227,'13'3'4538,"-2"0"-3776,-11-3 728,0 0-1344,0 6-1,0 8 471,0 13 57,0 14-57,-4 10-190,-3 11-90,-5 6-179,-4 4 34,-1 4-91,-1 0-10,2-1-34,2-3 0,3-2-22,1-4 22,4-7 0,0-7-34,3-8 0,1 0-10,0-19-1,0-1 0,0-20 23,0-1-9865,2-3 9437,10-5 0,-7 3 0,8-3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8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0 11201,'10'8'3541,"-3"-3"-2812,-7-5 2733,0 0-2936,-3 4 35,1 2 32,-3 7-155,2 6-35,-1 4-134,2 7 33,0 4-100,2 5-23,0 3-56,0 1 1,0-3-12,0-4-22,0-5-12,1-8 1,0-6 10,1-6-89,0-6 56,0-2 45,3-3 56,5-5 179,9-6-123,10-8-124,6-7 1,5-2-22,-2 3 10,-5 0-44,-5 2 10,-5 1-44,-3 1-22,-4 0-292,-1 1-168,-3 3-391,-3 2-416,-2 5-336,-4 2-493,-2 4-1288,-1 2-3003,-5 2 6409,-5 0 0,3 0 0,-1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9.0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13341,'20'17'5513,"36"15"-4694,-28-20-136,31 15-246,-24-10-281,-5 0-133,-5-1-23,-3-2-415,-4-3-862,-2-2-1221,-1-4-1245,-1-1 3743,-3-3 0,-4-1 0,-4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39.5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 1 15930,'18'7'4314,"-3"-2"-3530,-15-5-168,0 0-235,39 50-179,-30-16-34,29 45-112,-49-28-56,-10-1-840,-15-2-1143,-11-6-3116,-3-8 5099,1-9 0,20-13 0,10-5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0.1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164 1 12781,'8'13'4012,"-2"-2"-3273,-6-11 2690,0 0-3429,-3 0-180,-2 12 180,-7 10 146,-4 20-45,-5 12-67,-4 12 11,0 4-34,3 1-22,3-3 22,4-7-22,6-5 22,5-8 0,2-8 45,5-8-11,8-7 67,28-5-112,1-9-78,21-4-685,-13-7-637,-8-3-460,-7-2-5838,-12-7 7698,-10 2 0,-5 1 0,-6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1:49.4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1 516 6137,'25'12'549,"-4"-2"-527,-21-10 9808,0 0-8646,2-1-1464,0 1 437,1-1 22,-2 1-571,0 1 392,2 2 0,2 2 336,13 7-212,-5-2 179,14 7-113,-7-4-313,3 5 123,-8-4 56,-1 2-56,-2 1 67,0-5 180,8 2 436,-12-9-750,2-1-12,-3 5 225,6 2-79,11 7 0,-3-5 595,1 4-102,-14-9-639,5 1 561,3 2-314,15 8-168,-3 1-168,1 6 168,-13-8 168,1 0-168,-3-5 180,1 3-360,-4-5 438,2 3 190,3 1-358,-1-2 829,5 6-348,-3-3 11,5 6-77,6 1 212,-1-2-616,-5-4 213,0-3 0,-9-8-2227,27 15 2125,-19-12-864,30 15 0,3 2 652,-21-10-666,16 8 1,-3 0 665,-27-14 0,12 9 0,-2-7 0,-8-3 0,6 1 0,-4-2 0,-11-3 0,20 3 0,-19-3 1610,22 7-1610,-4 0 2406,16 7-2406,-3-5-416,3 4 416,-9-5 0,2 3 0,-7-2-2269,3 4 2269,-7-5 0,8 5 0,-6-4 0,8 8 0,-12-6 2269,3 5-2269,-7-9 0,7 1 0,9-2 3392,-7-2-3392,4 0 0,-4-2 0,5 4 0,6 0 0,14 4 0,-3-2 0,11 1-3392,-6-4 3392,-16-2 0,1-1 0,-13 0 0,15-1 0,0 4 0,13-3 0,-20 0 0,16-5 3392,-20-2-3392,17 3 0,-18-3 0,42 6-3392,-43-3 3392,28 1 0,-38-2 0,-4-2 0,31 2 0,-21-1-2269,49 3 2269,-46-1 0,30 6 0,-38-5 2269,16 5-2269,-7-2 0,1-2 0,-1 0 0,19-5 0,-3 0 3392,5 0-3392,-19 0 0,-14 0 0,4 0 0,42 0 0,-4 2-3392,9 0 3392,-23 4 0,-14-2 0,-1 2 0,10-3 0,19-1 0,-10-2 0,10 0 3392,-22 0-3392,12 1 0,4 1 0,16 1 0,-7-1 0,-9 0-1696,3 0 0,5-1 1696,-14-4 0,-1 0 0,11 2 0,-3 0 0,13-5 0,-54 4 0,-1 2 0,2 0 0,-2-3 0,8-2 0,0-2 0,11 1 0,-10 3-2269,27 2 2269,-32 1 921,18 0-921,-26 0-1822,20 0 1822,-10 0-1218,39-3 1218,-34 0 1218,21-4-1218,-30 1 901,10-4-901,11-4 2269,2 1-2269,7-2 3392,-16 5-3392,-9 1 0,2-5 0,5 0 0,12-7 0,5 5 0,6 1 0,-16 5 0,3-3 0,20-17 0,-20 9 0,7-4 0,-1 2 0,-16 8 0,25-12-3392,-37 20 3392,26-13 0,-1 1 0,4-4 0,27-11 0,-37 18 0,26-11 0,-38 16 0,24-13 0,-6 0 3392,29-16-3392,10-5 0,-36 21 0,-2 2 0,22-10 0,-17 7 0,-16-6-3392,-3 6 3392,12-15-2128,27-20 2128,-41 34-97,39-35 97,-49 46 0,13-11 0,0 0 2289,-12 9-2289,14-14 3116,-18 20-3116,6-11 212,2 2-212,-7 3 0,1-1 0,-5 8 0,13-11 0,0 1 0,10-8 0,-8 4 0,1 1 0,10-7 0,-4 5 0,3-3 0,-12 8 0,3-7 0,-2 1 0,17-18 0,-15 12 0,1 3 0,-17 15 0,-8 10 0,1-3 0,1 1 0,-1-3 0,10-4 0,-3 0 0,7-5 0,-5 2 0,3 5 0,-11 4 0,0 4 0,-6 3 0,0 0 0,-2 0 0,1 0 0,-1-3 0,2-6-9831,-1-11 0,-1-10 9041,-3-14 0,3 19 0,-2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0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12120,'17'20'4067,"-5"-4"-2655,27-19-213,-10 2-313,39-2-80,-17 3-111,6 1-325,-3 2-370,-3 0-23,-9 1-761,-9-2-1905,-10 0-4236,-5-3 6925,-6-4 0,-6 3 0,-1-3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1.1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14383,'6'16'5458,"-2"-4"-4585,-4-12-167,0 0-650,2 8-22,0 4 235,1 13-101,-2 6-67,1 3-34,-1 1 22,0-1-55,0-4-34,2-2 34,0-5-34,0-6 22,-1-5-11,0-7 23,-1-3 89,2-2 35,2 0 77,3-4-157,12-9-78,-3-1 0,7-8 0,-6 7 0,-1-1 0,0 0 23,5-6-23,-3 5-124,7-7-212,-5 6-370,5-1-415,0 0-626,2 2-1055,-3 1-1321,-5 5 4123,-8 5 0,-6 3 0,-5 3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1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12748,'13'9'6095,"-2"-2"-5265,37 16-248,-21-10-246,40 20-157,-35-16-179,-3-2-179,-4-2-728,-5-1-1021,0-1-1814,-4 1-2981,-2 1 6723,-2 1 0,-6-6 0,-2-1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2.3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 36 11381,'-11'-20'5602,"2"4"-4751,9 16 35,0 0-774,-1 8 235,9 13 695,7 19-167,14 20-192,11 16-90,6 11-558,-20-39 1,-1 1 143,1 1 1,-1 2-415,0-1 1,-1 0 346,-3-1 0,-2-1 67,10 44-204,-14-8 149,-14-9-46,-19-9-44,-13-7-68,-38 10-628,11-22-749,-18 8-908,26-26-2511,6-4 4830,6-5 0,18-11 0,8-4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9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0 15627,'5'20'4494,"-1"-5"-3643,-4-15 2903,0 0-3687,0 3 56,-5 7 34,-3 7-56,-9 13-68,-4 7 23,-4 8-56,-1 3 12,-2 2-1,1 1-11,0-1 11,2 1-33,2 1 22,1 1-34,2 0-56,2-4-22,2-1 0,5-4-123,3 9 157,5-16 33,5 5 45,6-20 0,8-2 11,5-1 12,4-4 10,5-1 68,23 0-34,-5-7-11,21 0-33,-12-7-23,3 0-45,-1-3-146,-5-2-111,-9-4-1054,-8-4-33,-20 2-1099,-4-2-1949,-13 3-4437,-5-1 8874,-2-1 0,1 5 0,0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3:49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20 10395,'-9'-10'4492,"3"2"-3572,6 8 536,0 0-1008,-2-1-111,1 1-23,-1-1 44,0 1 135,1 0 135,0 0 3271,0 0-3227,3 0 146,6 0 90,10 2-169,15 0-246,15 2-123,15-3-180,9 0-100,-3 0-45,-8 0-45,-16 0-11,-15 1-213,-15-1-348,-8 0-403,-5 0-414,-2-1-818,0 1-1738,-2 0 3945,-8 0 0,6 1 0,-6-2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00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42 10395,'5'4'2005,"-1"-1"-1221,-4-3 1794,0 0-1704,0-2-112,-1 2 1636,1-1-2029,-1 0 326,1 1-101,-1-1-314,0 1-45,-1 0-89,0 0-79,0 0 34,-3 0-45,-5 4-34,-7 6 34,-7 7 34,-3 9-68,1 3-22,5 4 0,8 0 0,6 1 0,9-2 79,14-3 134,43 0-22,3-15-191,34-1-79,-20-17 12,-7-4 11,-10-6-146,-2-12 191,-23 5 11,-1-8 11,-19 7 1,-4-1-12,-3-1 44,-1 1-21,-4-1-12,0 1 34,-2 2-34,0-6 23,0 10 10,-1-4 91,-1 12 10,0 3-33,-2 3 0,2 3 34,1-1 78,-1 1-157,2 0-78,-1 0 11,-1 0 34,-1 5 44,0 3-22,-1 8 0,2 4 34,-1 5 11,3 3-34,0 4 0,0 5 23,1 4 22,4 7-34,5 5-22,7 5 23,4 4-68,5 3 39,-6-17 1,2 1-29,11 26-22,-11-26 0,0-1 0,3 14 0,-4-3 0,-8-3 11,-8 24-22,-14-20-78,-10 18-57,-12-30-44,-7-5 33,-2-5 34,-1-7 10,0-5 79,-16 0 23,14-10 22,-13 0 12,18-8 56,-1-5 111,5-2 90,5-4-56,10-10-22,9-12-57,7-16 214,39-51-314,1 15-264,-3 22 0,3 2 185,26-17 12,1 10-191,-1 11-325,-5 11-482,-8 6-2923,5-2-349,-19 12-3103,3-4 7395,-19 12 0,-10 5 0,-5 3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38.8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11941,'18'17'1737,"-3"-3"-1905,-15-14-3217,0 0 1985,0 30-124,-1-15 1524,-2 24 0,1-29 0,-1-3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39.7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151 1 10440,'6'2'3137,"-1"0"-2577,-5-2 6140,0 0-6700,-4 0 12,-3 0-1,-6 5 0,-5 3-11,-4 7 0,1 5 0,-2 4-67,4 4 56,3 4-45,4 1 0,7 3-180,4-2-111,10-2 45,8-3 44,13-7 22,9-7-32,8-7-46,4-7 34,3-11 112,-2-6 146,-4-8 22,-8-2 56,1-8 22,-17 10 23,-2-4 56,-15 13-12,-4 4-10,-3 3 234,0 0-190,0 5 1,0-2 44,0 4 247,0 0-471,-2 0-68,0 3 12,0 6 56,0 7 0,2 10 45,0 8 45,6 6 111,3 7-33,5 3 68,1 4-79,-1 1-79,-1 0 12,-2-2 0,-3-1-79,-4-2 67,-3 0-55,-5-2-23,-6-3-124,-9-3-100,-10-3-314,-29 5 449,10-14 44,-15 1 45,23-19 56,7-6-56,6-3-23,3-22-55,9 0 67,2-22-68,10 0-335,1-4-483,2 1-212,0 5-1042,0 9 2151,3 3 0,-2 15 0,2 2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0.3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88 11773,'0'12'3653,"0"-3"-3284,0-9-145,0 0-123,-5 12-90,-2 3-11,-5 14 0,2 2-56,4 1-67,3-1-45,4-3 123,10-4 45,9-7 101,15-8 11,7-4 45,7-10 101,-1-6 145,-3-6 45,-6-5 23,-10 2 67,-7 0 33,-9 4-67,-6 1-212,-4 0-101,-3 2-57,-5-3 34,-13-11-112,-4 4 78,-15-10 68,4 9 78,-3 1-258,0 5-178,-9 4-595,16 8-1277,-4 2-1513,20 11-2364,4 4 5905,4 6 0,4-7 0,1-2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1.4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122 133 6148,'18'1'336,"-3"0"-280,-15-1 23,0 0 1220,-2-19-873,2-7-426,0-3 190,7-6-55,-5 25 145,5-4-280,-7 13-11,0 1-56,-20 31 67,-17 41-401,-5 15 401,17-32 0,3 4-11,7 0 0,8 0-23,11-1 0,10-4 62,9-6 1,10-11 21,13-16 0,6-17-11,5-25 1,-3-16 88,-7-7 1,-6-5-3253,12-34 3314,-29 6 145,-21 47-368,-11 6-135,-12 49 134,8 0 79,24 62 78,45-51-2324,14 17 2279,14-57 1263,-39-26 1,-6-11-837,3-34-365,-17 19 0,-14 1-219,-62-17-10,11 36-741,-33 16 830,67-2 0,-11 13 0,31-9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0.9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 1 12468,'11'2'2935,"-2"0"-2856,-9-2 391,0 0 35,0 17 212,-1-2-124,-4 16-66,-2-3-258,-2 2-269,3 0-56,3-2 45,2-3-79,10-6-44,5-3 134,11-7 45,5-5-45,3-2-67,3-5-90,-1-4-57,-2-3-66,-3-3-33,-4 1 33,-4 1 246,-1 0 34,-4 1 22,1-1 1,-4 2 89,-1 0 751,-2 3-236,-5 3-112,-2 1 46,-4 2-527,-4 7 10,0 4-32,-4 9 10,1 3-22,0 3-11,3 2-23,2-1 1,1-1-147,2-4-459,3-5-571,0-4-851,4-5-1077,-1-4-3629,3-3 6767,0-4 0,-4 2 0,0-2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1.4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 13846,'15'10'4426,"-3"-3"-3575,-12-7-178,0 0-35,18 46 1,-8-24-359,15 37-56,-14-36-67,-1-2-56,1-2-34,-1-3 45,-1-4-67,-2-3 0,-1-2-23,-4-4-22,1-1 202,-3-2-314,0-8 56,0-5-34,-1-11 90,0-4 0,0 0-34,0-2 34,1 4-22,0 4-12,1 4 1,3 5 22,2 3-101,4 1 100,4 2 12,4-1-22,5 1-34,5 1 34,3 2-438,-2 1-515,-3 3-649,-7 0-4819,0 1 6443,-9-1 0,-1 2 0,-7-2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3.1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60 12400,'16'3'3720,"-4"0"-3014,-12-3 1434,0 0-1422,0 29-259,0-6-45,0 27-134,0-13-190,0 1-79,0-2 23,1-5-34,3-5 0,1-6 0,2-6-101,-3-6 101,-1-4 0,-2-3 34,0-1-247,1-6-67,1-6-11,2-11 167,2-7 102,2-7 22,2-1-11,2-3 11,0 4 0,0 2 22,-1 7 90,-2 4 34,-2 4-34,0 3-11,-2 4-1,0 4 68,-3 1-44,0 5-102,-2 1-134,-1 2 45,4 1 67,0 6 112,4 6 33,2 10-54,1 5-47,0 4 12,0-2-11,-3 1-22,-1-5 10,-2-5 1,-2-4-1,-1-7 1,-1-3-12,-1-5 90,2-1-44,-1-1-24,2-3-44,1-5-33,5-6-1,4-5 12,3-3 11,3 0 11,1 2-34,-1 3 12,-2 4 22,-1 2 56,-3 5-45,-1 1 0,-1 1 23,0 2 66,7-1-77,-6 3-23,2-1 0,-6 3 101,-2 7-1,-2 7-32,-2 9 21,-1 5-89,-1 3-22,-2 1-359,-2-3-650,1-2-4369,0-1 1119,3-11 4281,6-1 0,-3-13 0,3-2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3.6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 2 13532,'7'11'5009,"-2"-2"-4483,-5-9 259,0 0-539,1 5 23,-7 4-157,-3 8-112,-8 4-11,0 4-202,1-2-201,5-1-24,4-2-32,5-4 156,8-3 247,9-5 67,12-3 11,10-3 23,4-2 33,0-2 67,-2-6 102,-6-3 156,-5-5 179,-6-1 101,-8-2-156,-6-1-169,-5 0-167,-5-1-57,-8 1-90,-5 3 35,-24 0-68,7 8-34,-11 0-515,17 8-1423,8 0-2555,8 1 4527,6 0 0,4 0 0,0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5.4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183 463 11571,'18'6'4728,"-3"0"-3853,-15-6-495,0 0-44,-31 11 12,5 7-135,-27 15-112,15 4-101,6 1-112,10-4-314,11-6 426,8-10 34,18-8 179,10-7-191,16-12-22,4-8 0,0-14-11,-3-9 22,-5-5-11,-8-5 45,-7-6 269,-5-30 55,-7 21 203,-4-16-79,-4 39 773,-2 6-818,0 17-112,0 4-112,0 12-67,0 2-180,-2 1-10,0 0 33,-2 0 0,0 7 33,0 4 114,0 10-24,1 7-33,2 6-1,1 6-55,0 3-23,0 4 23,0 2-23,2 4-34,10 21 1,1-20 0,11 12-146,-2-30-113,4-4-33,1-6-22,3-5 191,0-8 145,4-6 0,1-5-34,18-20 34,-16 2-11,7-15 11,-22 7-56,-6 0-45,-5 1-45,-4-1 23,-4 2 11,-3-9 112,-1 11 11,-2-4 68,-2 14-23,-2 3-56,0 3-56,-1 2-11,-4 1 33,-3 1 34,-4 4 56,-17 16-56,9 2-22,-8 15-34,18-4 22,7 0-135,6-2-21,34 2 179,1-16-12,31-2-100,-4-20 11,2-9 11,0-9 1,-1-13-46,-4-4 124,-4-5 22,-8-4 33,-7-1-33,-7-3 34,3-19 22,-13 20 78,3-11 57,-12 27 145,-4 4-22,-1 3 291,-3-5-370,0 12-56,-1-3 45,-1 15-10,0 2 10,0 4 44,0 1-55,0 1 157,0 2-359,-3-3 23,-1-1-12,-1 0-22,-1-1 0,1 0 0,0 2 11,-1 0 12,2 3-23,0-2-23,1 2-10,-1-1-68,-1 1 0,-2 0-22,-1 3 56,-2 6 67,-1 7 123,1 9 78,-1 7-77,0 8 55,1 6 12,2 6 22,0 34-135,5-16-22,0 23-56,4-30 11,7-5-22,6-8 22,8-7 34,6-10 504,25-9-236,-6-11-201,19-9-112,-16-13-145,2-6-404,-5-6-112,-3 0-807,-8 2-4538,0 5-1019,-19 7 7025,-2 2 0,-14 5 0,-1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0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318 77 12748,'12'19'4269,"-2"-4"-3496,-10-15-78,0 0-169,-9-36-55,-1 22 0,-10-28-113,-1 33-33,-1 3-180,-5 3-44,-1 3-22,-3 7 22,-1 9-11,-2 15 66,2 12-66,3 14-34,5 9 34,11 10 55,5 6 46,9 4-79,11-1-181,6-4 181,8-6-23,1-7 79,-2-8-33,-4-4-34,-5-5 22,-7 14-33,-4-20-90,-13 11-325,-4-26-1479,-21-3-101,7-14-1723,-6-10-3152,16-21 6780,6-14 0,6 10 0,3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2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41 162 12300,'-22'-19'5277,"4"5"-4593,18 14 178,0 0-290,17-12-270,9 2-212,27-12-90,7 6-1165,10-3-796,-2 3-180,-5 2-2901,-9 5 5042,-10 3 0,-22 3 0,-7 2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4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13857,'15'20'3227,"-3"-5"-1938,-12-15 369,0 0-1008,8 39-280,-4-17-370,4 33-326,-7-29-1097,-1 0-1871,0-5-5344,0-5 8638,4-7 0,-3-5 0,2-4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7.9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1 15784,'11'0'2914,"-2"0"-2690,-9 0 67,0 0 258,-9 48-78,4-4-191,-6 46-124,8-15-122,2 1-34,7-4-67,3-8-594,5-9-426,3-12-818,-1-10-527,-6-10-1052,-3-8 3484,-5-7 0,-2-4 0,0-4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8.1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58 15896,'14'19'2555,"-2"-4"-1883,24-19-290,0 0-214,36-5-168,-11 1-1110,2-3-1781,-7-2-3742,-7 0 6633,-10-2 0,-20 7 0,-6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2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6641,'15'21'1233,"-4"-5"-1065,-11-16 257,0 0-302,-5-5 393,4 48-90,-4-3-68,8 54-67,-3-3 1,0 6-186,1-17 1,1 2-77,-3-9 0,1 3 0,-1-7-42,1-4 1,0-9-45,-1 8 292,22-50-214,3-31-50,20-22 0,6-9 28,-14 10 0,-1-1 0,15-14 0,-4 3-202,-6 3-10,-21 44 200,-19 39-88,9 16 77,7-1 79,31-25 0,9-10-3448,6-5 3414,-3-8 1,-2-5 111,-9-12-111,-24 3-2538,-8 17 2493,-20 10-1574,2 43 1607,31-13 1574,24 12-1496,29-32-1404,4-44 1483,-36-23 1293,-28-31-1752,-60 7 2368,-22 18-2133,-10 21 11,25 14-56,42-1 3448,56 1-3324,22 11 156,12 51-112,-50 4 1,-8 9-57,-9-6 1,-4 1-282,-8 8 1,8-16-3730,42-47 3999,-18-29 0,18-22 0,-37 20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9.3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184 86 8590,'1'-35'9548,"-2"5"-8652,-8 19-269,2 5-156,0 3-191,2 2-191,-2 4-77,-1 9 279,-4 12-22,-3 16-11,1 13-90,1 9-34,5 7-67,4 7 68,3 1 66,1 2-10,1-4-34,2-4-68,1-5-33,2-7-33,2 9-124,-4-25-235,0 3-370,-4-27-213,-1-6-459,-6-3-1120,-4-4-853,-7-3 3351,-14-12 0,18 7 0,-7-7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49.5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0 139 12546,'8'10'3978,"-2"-3"-3104,-6-7 762,0 0-885,34-39 301,-16 25-200,30-31-258,-21 34-179,5-1-180,5 1-235,5 2-313,3 1-1066,3 5-1377,0 0-1782,0 3 4538,-3 0 0,-20 0 0,-7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0.0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0 13768,'8'14'3618,"-2"-3"-2900,-6-11 559,0 0-985,0-5 44,-5 20 123,0-2-235,-5 23-202,5-4-22,1-1 0,10-3 11,8-7-22,13-8 11,12-6-201,7-7-135,3-10 78,-3-4 168,-6-5 90,-10 1 0,-9 2 56,-8 5-11,-7 3-45,-4 5-493,-1 2 493,-1 13 124,-2 4 44,-2 14 11,-1 2 45,0 1-168,3-1-45,1-4-11,4-3-1289,12-1-660,0-11-1760,10-1 3709,-5-11 0,-8-1 0,-3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0.8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12658,'4'12'5120,"0"-3"-4044,-4-9 1535,0 0-2588,1 3 33,2 5 280,3 9-135,1 9-66,4 6-135,1 4 44,1 0-44,1-3 45,0-6-34,0-5 12,0-6-23,-4-5-67,0-6-68,-5-2 135,1-2 67,-1-1 23,4-7-90,4-6-11,3-11-34,2-6 23,0-4 22,-1-1-12,1 1-32,4-5-35,-3 14-10,3-2-12,-7 15 0,-1 4-22,-3 3-12,-1 2 1,-2 3 78,2 23 78,-3 1 1,1 27-23,-4-4-191,-1 2-683,2-4-795,2-6-1177,2-6 2846,9-9 0,-10-11 0,4-6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2.0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221 466 11874,'18'8'4470,"-4"-2"-3540,-14-6 650,0 0-1076,28-31-111,-21 19-203,15-24-100,-30 28-90,-9 2-45,-4 3 12,-5 2 33,-6 11 0,-5 8 44,-3 15-32,-3 8-12,5 5-45,7 0-168,15-2-202,29 0 437,19-20 46,31-3-68,13-25 11,10-12-22,3-12-12,-5-10-145,-11-7 101,-14-4 67,-15-6 196,-24 9 1,-5-4 273,4-28-207,-11 25 0,-3 1 623,-3-14-203,-2 13-21,0 17-13,0 13-246,0 12-369,0 6-202,-1 4-78,0 2 246,0 7 67,1 7 112,0 13 56,0 11-66,4 12-46,11 42-89,1-15-290,-4-25 0,1 0 256,4 22-67,-1-6-135,-4-7-168,-5-9 45,-3-10-112,-3-12-213,-1-8-515,-9-8 381,-2-8-404,-11-3-191,1-9 973,-2-7-200,3-10 181,1-7 324,3-5 347,-1-27 101,6 12 180,0-16-101,7 23 280,1 6-213,2 9-269,0 6-224,7 11-22,6 2 22,10 8 78,8 0 157,6 0 68,6 0 190,3 0 258,1 0-203,-3 0-289,-6 0-170,-9 0-122,-5 0-35,-10 2-10,-1 3 22,-6 4-135,-1 3-167,2 0 66,0-2 158,3-3 145,6-2 79,-3-4-1,2 0 337,-8-1-33,-4 0-237,-1 0-312,-2 1 133,-1 1-44,0 1 67,0 0 168,-1 3 78,0 3-22,-3 5 34,1 3-12,-1 1-100,1-1-68,2-1-78,1-5-145,1-3-818,0-4 286,0-2 1,0-2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2.2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 18742,'15'11'3866,"-4"-2"-3373,-11-9-325,0 0-269,4-3-1165,-3 0-1692,5-4-4236,-1 2 7194,3-2 0,-3 4 0,0-1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2.8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 2 8793,'-20'62'4773,"0"-6"-2585,2-23-2176,2 2 797,8 0-921,4-1 548,16-7-357,10-5 89,20-11 1496,12-5-1261,8-9 90,0-8 0,-6-8 89,-10-7-279,-14-5 168,-15-2-146,-8-4-1,-13-2-111,-11 2-123,-11 3-191,-36 6-45,10 13-380,-17 6-964,27 15-2623,13 5 4113,13 1 0,8-3 0,8-5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3.4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13790,'16'8'4997,"-3"-1"-4033,-13-7 526,0 0-1266,-3 38-67,2-7-67,-2 36 55,3-17 68,0-1-45,4-6-67,1-9-23,3-9 1,1-9 67,-1-9 179,4-3 302,17-16-560,0-4 0,14-14 23,-11 0-56,-4 3-34,-7 4-90,-9 9-291,-5 8 325,-7 16 56,-7 11 0,-4 13-45,1 4-22,2-3-34,6-5 101,13-8 56,7-7 101,36-7-157,-8-14-369,21-8-573,-22-9-750,-4-4-1445,-9 1-5132,-7 0 8269,-9 1 0,-8 12 0,-4 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6.9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0 11470,'11'6'3373,"-2"-2"-2880,-9-4 7653,0 0-8258,-4 7 22,-2 8 57,-4 11-34,2 8-157,3 1-192,9 0 80,14-5 191,13-9 100,16-9-11,6-7-34,2-9 57,-8-7 33,-8-4 33,-11-6 23,-12 1 34,-8-1-34,-5 1-56,-3 0 0,-1 3 0,-4 4-90,0 4-22,-2 5 45,1 3-45,0 1 56,1 0 23,0 4-1,3 3 34,1 8 0,1 5 269,11 22-101,1-5-79,13 18 12,3-10-67,2 3 11,2 1-45,-1 0 11,-3-3-11,-4-2 0,-5-5-67,-9 11 44,-4-12-10,-16 10-147,-7-12-66,-15-2 0,-5-1-12,-4-4 56,-1-5 179,-15-5 69,17-10-1,-10-3 11,23-10-12,3-11-44,5-11-33,8-16-259,5-7-436,7-3-258,8 6-3396,16 3-447,-1 18 4829,9 3 0,-21 17 0,-1 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7.3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14451,'4'12'3215,"0"-3"-1780,-4-9-1,0 0-683,59 0-303,-17 0-258,51 0-190,-35 0-268,-5 0-450,-8-1-1287,-9 1-1413,-9 0-1187,-10 1 4605,-9 2 0,-4-1 0,-4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322 52 7055,'21'-47'3486,"-4"42"-2960,-10 19-2423,-1 38 0,-2 13 2109,2-14 1,-1 2-34,3 21 1,-1 2-822,-2-20 0,1-2 726,4 12 0,3-2-4249,18 18 3055,-52-46 959,-24-52 0,-11-18 240,3-1 1,-4-1 100,-21-5 1,2 6 1109,-6 1 1683,104 29-2737,8 4-156,57 10 0,15 3-158,-38-6 1,-1-1-392,22-1 0,-4-1-1363,5-3 1822,-14-15 0,-38 11 0,-8-10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7.5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44 15101,'20'3'4358,"-5"-1"-3629,-15-2-80,51 2-357,-12-2-292,49 2-572,-25-3-1601,2-5-1065,-9-3-4841,-10-3 8079,-16 0 0,-14 5 0,-10 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9.0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365 118 9901,'5'8'3923,"-1"-2"-3296,-4-6 1210,0 0-974,9-13 101,-5 7 55,5-10-290,-7 10-68,-2 0-202,-1-2-190,-4 0-89,-3 0-35,-5-2-111,-2 1 67,-1 0 11,-2 0-12,-1 1-32,0 1-1,0 3-45,1 1-11,0 2-11,0 1 0,-2 0 0,-2 5 34,-2 2-34,0 5-22,2 3-23,3 1 22,3 2 23,4 3-22,0 19 22,6-5 56,0 15 0,5-7-45,1 2 112,0 3-111,5 0 32,2 0 46,15 17-12,-3-18 2,9 15 20,-8-23-10,1 2 11,-3-2-68,-3-2 23,-5-3 12,-5 11-102,-7-12-302,-9 9-438,-7-14-716,-9-3-1356,-3-4-6985,-13-6 9748,14-11 0,1-2 0,19-5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4:59.4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28 111 11571,'-15'-13'4236,"3"3"-2791,12 10-55,39-10-348,-12 1 67,36-9-549,-26 4-358,-1 2-202,-9 1-135,-6 4-974,-6 2-1008,0 4-1414,3 0-2283,9 1 5814,8 0 0,-14 0 0,-2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0.1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159 1 13768,'19'13'3966,"-4"-1"-3316,-15-12 1960,0 0-2452,-8 5 133,-6 8 78,-12 12-89,-5 11-44,-2 9-24,2 9-76,7 4-114,8 3-22,8-2 0,7-2 11,14-7-11,9-4-78,18-7-405,7-4-569,6-6-977,2-3-907,-3-6-1243,-4-1 4179,-8-5 0,-18-5 0,-9-4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0.8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30 12882,'0'-16'5715,"0"3"-4449,-20 51-852,9-9-178,-15 35 55,16-16-101,5 1-77,3 0-24,2-2-55,6-5-12,5-4-10,8-6 44,9-3-56,5-7-68,8-5-313,3-6-941,3-6-325,-3-3-672,-4-2-942,-7-4 3261,-8-1 0,-12-1 0,-6 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1.1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15 12848,'-17'-5'2107,"4"2"-942,13 3 1726,0 0-1916,40 3-191,-9-3-458,36 1-326,-17-4-1020,-1-1-806,-2 1-2712,-5 2 4538,-7 1 0,-16 0 0,-6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1.6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180 1 16905,'10'12'3731,"-1"-3"-3271,6 34-91,-11-13-324,6 40-45,-26-20-897,-11 6-1938,-15 3-5109,-5-1 7944,-1-7 0,20-22 0,8-11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2.3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12804,'3'20'1815,"0"-4"-1109,-3-16 112,0 0-527,-21 53-212,4-18-79,-17 45 0,14-35-247,7-4-235,7-9 337,11-11 145,11-9 224,11-8-124,10-11-66,2-6 78,8-21-45,-16 5 259,-1-10-80,-22 13 45,-5 0-67,-3 2-45,-6 2-78,-1 5 146,-11 4-135,5 7 157,-4 1 67,8 5 11,1 0-201,3 2 33,2 13 225,12 1 279,9 12 0,17-3-279,10 1-225,7 1-179,0-1-67,-7-3-2622,-2 7-1793,-20-7 4482,-4 3 0,-16-15 0,-3-3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2.5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290 0 17902,'9'10'2644,"-1"-2"-1882,-8-8-123,5 50-225,-5-16-211,-6 45-203,-16-24-483,-19 7-2015,-13 7-3801,-9 2 6299,0-4 0,26-30 0,12-11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3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 10563,'1'5'5580,"-1"-1"-2745,0-4-2466,3-8-346,-2 6 100,2 2 404,-3 18 246,3 18-526,3 17-91,6 14 46,4 7-191,3 1 23,2-2-23,0-8-11,-1-8 0,-4-12-34,-5-12 12,-4-12-45,-3-9-101,-2-8 157,-1-4-382,-1-9 281,-3-6-34,-2-11 79,-2-5 67,1 0 157,2-10-146,4 14-11,10-2-67,9 16 56,11 5 11,10 4 33,23 10 1,-14 6-68,9 8 12,-26 1-34,-11 2 0,-9-1 56,-6 1 0,-16-1-224,-9 0-291,-17-1-326,-11-2-593,-4-1-2768,-13 4-347,26-7 4549,2-2 0,29-9 0,7-3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2551,'5'10'1143,"-1"-2"1143,-4-8-1714,7 108-325,-5-48 211,2 14 1,0 0-437,-4-4-2546,0-6 2031,0-11 444,3-11-1284,7-15 1333,8-12 0,-6-8 0,0-7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3.6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 0 17017,'16'17'3966,"-3"-4"-3327,25 12-79,-25-1-213,27 25-312,-36-7-35,-7 6-852,-13 1-1558,-13 6-4200,-17-1 6610,-8-2 0,22-23 0,5-9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2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102 1 12412,'11'3'3383,"-2"-1"-2789,-9-2 269,0 0-202,-44 34 90,26-7-225,-31 32-200,41-14 99,5 3 12,15 0-22,5-4-146,16-2-67,7-8-102,6-5-100,4-9-762,2-9-1243,1-6-2321,-1-5 4326,-5-7 0,-21 6 0,-8-6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5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16793,'18'20'-2253,"-3"-4"-1948,-15-16 4201,0 0 0,0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6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13555,'13'13'-1166,"-2"-3"-3865,-11-10 5031,0 0 0,0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4.8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17286,'61'1'-1151,"-21"0"1,-24-1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23:05:05.5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15919,'65'68'1266,"1"0"0,0 0 0,-13-11 0,-3-3 0,-6 2-1238,1 19 0,-11-1-2081,-14-18 1,-5-1 2052,-5-2 0,-3 0-151,-3-2 0,-4-1 126,-23 42-2564,-20-7-885,10-46 1,-5-3 3609,-7 0 1,2-5 0,-10 4 0,8-11-1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3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1 6686,'-60'49'1120,"0"0"1,-1-4-1,26-7-1098,56-17 45,36 15 1,7 3-12,2 6 146,-1 20 0,-19 2-68,-55-19-812,-32 1 0,-14-8-599,-17-19 481,14-7 1,2-3 795,5-6 0,23-2 0,11-4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2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97 286 6249,'-15'-8'414,"3"1"-335,12 7 178,0 0-66,7-15-67,-6 11-24,5-10 1,-6 14 235,0 0-325,2-15-11,2 4-11,2-15-22,11 1 21,9-6 12,-5 7-56,1 6-112,-18 14 23,-3 4 156,-1 9 45,-2 3-34,-6 4 79,-30 8-56,0-15 11,-13 4 90,20-18-113,18-1-33,8-2 0,9-12 11,27-6 68,18-16 33,14 8-135,-21 12-77,-19 18 44,-30 29 33,-8 15 34,3-4 101,-2-5 124,11-26-169,2-5-123,0-6-45,-1 5-224,1-6 325,-5-1 0,9 12 0,-3-5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0,'22'20'309,"-5"-4"61,-17-16-78,0 0 1218,-9-5-816,7 67 439,-7-25-1133,9 55 1093,0-31-3648,0-26 2555,9-9 0,-7-22 0,7-9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4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0 6932,'-6'90'49,"0"0"0,4-42 1,-5 39-1,-1-1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6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7223,'2'20'975,"-1"-4"-896,-1-16 515,0 0-336,33 100-752,-16-35 0,1 8 1,0-1 605,7 19 1,0 4 2,-7-1 1,0 7 0,-6-21-105,-5-10 984,-4 18-849,-2-82-157,-2-51 0,-6 6-1,-2-40-190,6 1 1,3 3 1721,10 15-1598,0-10 0,9 14 78,25 52-3275,11 18 3275,30 28-1079,-45-13 1,-2 6 1117,1 6 1,-5 4-7,2 42-290,-65-2-461,-28-9 556,16-41 1,-3-5 116,-32 10 2246,36-20-2425,56-28 224,63-22 1707,-18 6 1,6-3-1692,5-4 1,2-4-6,7-9 1,-7-10 21,-18-19 1,-9-3-23,-5 20 0,-10 0-22,-18-6 0,-14 8-3426,-15 25 3392,-34 21-22,-11 22 34,-11 21 10,19 27 28,44-11 1,12 1 28,24 16 11,36-22 0,16-16-17,-15-27 0,2-12 22,28-6 0,-1-9 124,-24-10 0,-9-4-51,10-15-146,-19 31 3606,-35 44-3382,13 18 1,5 4 23,19 24-1893,-17-22 0,-3-3 1791,1-3-1952,-58-7 1100,-39-13-2042,-32 7 2535,30-11-503,39-20 492,58-19 49,15-9 0,12-11 0,-4-1 321,-5-12 1,-1-5 598,6-3 0,6-6 1,-14 0-415,-15-12 0,-12 2 1362,-6 11 1,-5 5-1031,0-13 2897,-17 61-3514,-3 40 419,-1 48 0,3 18-123,4-19 1,3 3-275,3 3 0,2 8 0,4-7-522,6 4 1,4-10-611,0-18 1,2-12-595,5-18 650,-46-62 762,-50-28 622,6 29 0,-4 5 140,13 12 0,13 2 952,29-1-2990,80 15 1,40 7 1230,-40-9 0,2-4 0,2-1 314,13-5 0,2-3 0,-11-1 0,-19 2 0,-10-4 0,8-25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400 25 6988,'-9'-5'1614,"2"2"-1267,7 3-123,0 0 168,-18-15-280,14 14 191,-13 5 78,17 34 61,0 19 1,0 8-303,1-10 0,0 3-56,0 24 0,1 7-51,2-23 1,0 2 0,0-3-842,2 12 0,1-1 842,3 24 0,2-4-34,-1-34 0,2-5 39,4 5 0,0-5-39,8 19-292,-3-18 68,-15-40-672,-22-19 112,-16-12 313,-14-3 1,-9-7 743,-1-10 0,-4-7 1,3 2-246,-6 0 0,8-7 73,-2-41 0,35 2 11,57 51 0,20 7-28,22-19 0,12 5 20,-14 25 1,5 8 0,-4 1 91,11-4 0,-7 1 67,-4 0 0,-12 0 488,-23-1-258,-32 5-672,-10 3 179,0 13 190,0 31 135,0 32-123,0 3-112,-1-18 0,2-5-2209,6-9-794,10-39 2913,1-50 0,-1-14 0,-9 21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7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83 7145,'-26'-20'527,"-5"-13"-2073,45 26 1546,1-12 0,6 16 0,1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1 0,'19'0'499,"-3"1"2157,-16-1-1951,0 0-111,0 104-225,7-12 0,3 9-145,-4-4 0,2 5-123,3-10 0,3 4 0,0-10 488,0-16 1,1-7-826,0 3 1,0-6-415,2 1-11,-10-42-2722,-27-48 2755,-38-18 0,-15-7 958,17 9 1,-1 0 1073,-5 2 1,-3-2 0,20 5-812,28-4-2237,75 27 1,46 11-1,-9 2 1644,-29-2 0,2 2 0,30 3 0,11 2 0,-39-7 0,-56-2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8.9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6686,'12'21'2072,"8"23"-1948,-6-19 156,1 56-213,-12-25-55,-6 29-12,-6-24-819,-4 6 819,10-36 0,-3 0 0,13-32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1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0 6607,'-3'71'986,"1"0"0,3 10-3839,-6-4 1,2-3 1071,16-9 1781,2-33 0,1-5 0,-4-27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29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56 395 2668,'10'24'1110,"-3"-4"-3702,-7-20 2928,-32-76 34,24 44 1552,-24-62-1631,32 59 1175,26-21-1164,40-4 171,-8 36 1,14 4 0,-4 4-407,-3-3 1,0 13 40,11 21 0,5 16 0,-24 8 32,-37 7 0,-16 7 6,-1 34 0,-17 1-32,-28-18 1,-13-6-37,-15 6 1,0-6-102,23-21 1,4-2-494,-1 10 1,11-2-1356,22 8 1871,11 43 0,1-53 0,5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12:30.3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60 146 6551,'-13'-19'1703,"3"4"-1243,10 15 526,0 0-594,-4-41-213,3 22-179,1-24-67,4 34 123,16 38-56,-11-7 68,6 24 55,-14-13-22,-2-13 112,-3-5 33,-2-13 606,-6-11-438,1-5-313,0-10-3664,-1-5 2715,2 1 0,2 10 0,2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6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1500 2321,'-10'-15'358,"3"2"-168,7 13 909,0 0 626,-3 0-1647,1 0 604,-2 0-671,3 0 1675,-1 0-1551,2-6 1045,0-3-956,7-18-202,-3 10 12,5-6-12,5 4-22,0 4 11,9-9 12,10-10-23,-7 9 0,8-11 201,-1-2-145,-15 17 0,3-8-33,-17 23-91,-1 2 35,0 3 10,8-4 79,7-7 34,13-11 112,5-6 78,2-6-280,-7 9 12,1 0-3393,5 0 3392,-1 2 79,13-9 89,-18 10-56,0 1-134,22-11 123,-11 8 313,23-12 3135,-34 21-3313,-9 2-235,-7 5 100,11-8-68,9-4 102,11-3-101,-12 5-45,-1 3 33,-18 8 1,-4 2 156,1-2-66,9 0-12,16-11-68,2 2-3346,25-11 3459,-20 10 213,9-6 134,-16 7-146,-11 0-44,-4 4-157,-6 1 56,5-5 3303,8-5-3404,19-12-45,-11 8 123,3 0-145,-22 12 101,4-4-146,-2 3 0,1-2-34,-2 4 34,-9 3-112,13-5 224,21-15 11,14-11-123,13-7 359,-24 15 0,-20 14-315,-20 14-88,-7 5 3629,1-1-3585,-1 0-9831,2-1 6597,-5 1 2640,1-3 594,-3-2 0,3 1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1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 12 10009 180000 90000,'-7'-5'672'0'0,"1"2"639"0"0,6 0-1121 0 0,0 2 68 0 0,22 31-225 0 0,-12-16-21 0 0,16 26 21 0 0,3-5-10 0 0,-12-13-12 0 0,15 15 34 0 0,-16-19-45 0 0,-1-1 11 0 0,1-2-11 0 0,-1 0 11 0 0,3-1-11 0 0,1 0 0 0 0,3 0 22 0 0,1-1-22 0 0,4 0 12 0 0,11 3 10 0 0,-2 1-11 0 0,0-2 0 0 0,-7 2-11 0 0,-9-3 12 0 0,49 27 10 0 0,16-13-39 0 0,-36-5 0 0 0,2 1 28 0 0,2-8 1 0 0,0-3 89 0 0,43 11 33 0 0,-43-8 1 0 0,4-1 100 0 0,15-5 1 0 0,3-2 77 0 0,-3 2 1 0 0,-2 0-196 0 0,-11 0 0 0 0,-5 0-62 0 0,28 3-23 0 0,-45 8 46 0 0,-13-8-79 0 0,1 1 56 0 0,3 1-12 0 0,16 5-32 0 0,-8-4 178 0 0,23 9-89 0 0,-25-14 168 0 0,26 9 246 0 0,14 7 1 0 0,2 1-348 0 0,6-3 33 0 0,4 6 1 0 0,-7-2-90 0 0,-42-18 22 0 0,1 4 101 0 0,1-2 57 0 0,51 1-320 0 0,-36-6 0 0 0,2-1 17 0 0,-4-1 0 0 0,-2-2 11 0 0,27 1-169 0 0,-41-4 46 0 0,7-1 78 0 0,2 0-67 0 0,1-1 23 0 0,5 1-91 0 0,3-1 113 0 0,-2 1 11 0 0,-8 0-45 0 0,-5 0 12 0 0,5 0-1 0 0,35-10-33 0 0,-24 4 123 0 0,12-8-493 0 0,-11 6 313 0 0,-7 4 136 0 0,27-5-46 0 0,-25 2 45 0 0,6-1-11 0 0,-13 0 11 0 0,-14 3 23 0 0,0 0-616 0 0,59-9 335 0 0,-3 1 112 0 0,-18 6 1 0 0,4 0 27 0 0,0-3 1 0 0,-6 1 106 0 0,13 3 56 0 0,18-12 0 0 0,-51 6 0 0 0,-3-1-22 0 0,-7 5 22 0 0,-5-4-23 0 0,-4 4 23 0 0,12-5-34 0 0,23-2 1 0 0,3 1-1 0 0,-5 2-28 0 0,12-1 1 0 0,-5 1 28 0 0,-36 8 33 0 0,8-3 22 0 0,1-8 0 0 0,4-2 1 0 0,6-2-7 0 0,14-3 1 0 0,2 0-11 0 0,-7 0 0 0 0,-2 1 10 0 0,1 3 1 0 0,-6 3 151 0 0,1-2-56 0 0,-14 4 79 0 0,16-7-124 0 0,20-11-67 0 0,13-5 0 0 0,-41 16 0 0 0,-1 1 33 0 0,31-13 169 0 0,-18 4-168 0 0,-30 16-23 0 0,0-3 0 0 0,-29 15-504 0 0,0 0 493 0 0,-55-37 0 0 0,41 28 0 0 0,-42-29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2T19:12:57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60 10020 180000 90000,'7'7'627'0'0,"-2"-1"326"0"0,-5-6-203 0 0,0 1-615 0 0,0 11-135 0 0,0-1 22 0 0,4 14 34 0 0,24 17-34 0 0,20 13-10 0 0,9 3-12 0 0,8 0 11 0 0,-16-17-11 0 0,27 10 11 0 0,-19-15-6 0 0,-9-12 1 0 0,0-1 5 0 0,2-2-11 0 0,12 2 0 0 0,-10-2 0 0 0,-12-5 12 0 0,12 8 6 0 0,28-1 1 0 0,24 2 0 0 0,-15-3-19 0 0,6 6 4 0 0,-28-8 1 0 0,19 6-1 0 0,6 2 1 0 0,-7-1-1 0 0,-23-7-4 0 0,6 6 17 0 0,12 8 0 0 0,4-2 16 0 0,-32-20 1 0 0,-6-4-1 0 0,21 2 12 0 0,-17-3 1 0 0,6 2 127 0 0,12 7 1 0 0,1 3-101 0 0,-5 1 0 0 0,4 2-14 0 0,9 2 1 0 0,7 2 0 0 0,-3 1-16 0 0,5 6 1 0 0,4-1-9 0 0,-19-12 1 0 0,6-1-1 0 0,3 0 1 0 0,-6 0-41 0 0,3 2 0 0 0,-4-1 1 0 0,5-1 5 0 0,-4-4 1 0 0,5-1 0 0 0,1-1 0 0 0,-4-1-3 0 0,14 0 0 0 0,-2-3 0 0 0,-5-1-6 0 0,16 1 1 0 0,-2-4 1 0 0,-27-4 0 0 0,1-1 1 0 0,-1-2-9 0 0,30-10 1 0 0,-2-1-17 0 0,-15 5 0 0 0,2-3-13 0 0,-2-7 0 0 0,5-5 0 0 0,-6 0 35 0 0,-2 0 1 0 0,-1-2-7 0 0,-8 2 1 0 0,5-2 0 0 0,-2 1-34 0 0,-8 2 0 0 0,-1 0 1 0 0,1 1 3 0 0,2-1 0 0 0,2 1 0 0 0,-2-1 18 0 0,26-7 1 0 0,0 1-23 0 0,3-2 0 0 0,-7 2 28 0 0,-39 12 1 0 0,-1-1 10 0 0,36-15 0 0 0,-2-3-5 0 0,2-9-6 0 0,-16 8 1 0 0,7-3-80 0 0,6-6 1 0 0,1-1 112 0 0,-11 5 0 0 0,0-1 39 0 0,-15 7 0 0 0,1-2 0 0 0,-1 1-56 0 0,16-11 0 0 0,-7 3 5 0 0,-22 11 1 0 0,-3 3 5 0 0,4 1 0 0 0,4 1 275 0 0,16-4 0 0 0,-5 3-286 0 0,-6 4 0 0 0,-43-67 0 0 0,-32 80 0 0 0,-62-37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5.4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310 92 6383,'-17'-5'650,"2"1"-460,15 4 46,0 0 123,-17-31-225,13 22-3436,-14-24 3346,18 31-122,0-4-68,8 4 46,2 8-1,11 18-527,8 62-616,-14-27 1636,-67 0 0,-17-17-302,21-49 2842,-7 18-2887,64-39-11,78 33-34,-101 12-23,-8-2 102,-48-1-23,37-6-157,-20-19 0,84-33 90,-14 11-11,24-10 1849,-39 44-1827,-33 27-79,8-11-739,-13 9 818,34-39 0,2 5 0,4-7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6.4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191 238 6316,'-5'-23'1591,"1"4"-1244,-19-16-279,17 10 32,-16-28 1,27 22-11,8-3-124,-1 19-627,47 12 549,-32 17 68,30 20 77,-44-10 28,-53 4 1,-17-2-39,12-9 49,-18 3 1,3-7 39,29-19 56,11-26-224,27 6 34,17-7 11,9 21 67,5 15-1502,-34-1 598,-13-10 0,-5 6 0,-2-9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7.4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141 45 6798,'12'11'852,"-3"-3"-852,-9-8-23,0 0-145,26-38 168,-13 47 0,20-17 67,-26 87-693,-2-18 660,-14 16 11,-5-41 235,-24-10-3062,-38-79 2816,31 14-29,11-16 1,10-3-28,19 7 373,39 1-328,27 64 178,4 5-10,-9 11-147,-82-15-391,-1-22 347,-22-13 0,32 10 0,14-6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08.3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48 267 6148,'-21'-14'1356,"5"3"-1188,16 11-11,0 0-12,-10-78-44,19 45-45,2-63-67,23 77-23,1 4-10,0 20-147,14 23 57,-1 14 571,-98 30-225,42-33-111,-41-12 0,-3-18 135,33-32-225,11 4-22,2-21 0,6 21-35,1 1-279,46 19 202,-21 6 34,33 8 10,-38 14 102,-10-10 145,-42 19-101,6-24-11,-26 4-23,21-18-2441,16-30 2408,18-2 0,0-3 0,10 12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0.32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351 126 0,'-17'-15'0,"3"2"1496,14 13-1384,0 0 1320,-4 3-1399,3-3 916,-3 3-725,-3-2 3213,-2 2-3437,-11 3 0,-12 6 11,13-5-3391,-15 2 3391,21-8 0,-5-1 0,6 0 68,1 0 122,3 0-212,3 0 0,4-6 3403,5-6-3392,0-3-34,3 1-134,9-5 123,-6 11-123,4-5 90,-9 24 67,-5 20-34,-23 20 23,-8 7 66,-15-15 292,3-20-302,20-25-45,9-19 33,12-13 45,20-21-22,-5 15-11,9 3-146,-13 24-79,15 10 135,3 8-33,11 1 55,-13 9 57,-13 5-3393,-11-1 3370,-6 1 34,-10-4 268,-15-9-179,7 2 157,-3-17-336,20-12 11,19-22 3393,9 1-3516,48-13 33,-34 35 146,14 24 34,-75 33-1434,-34 17 541,11-19 0,-4-14 0,47-22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3:12.3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97 286 6249,'-15'-8'414,"3"1"-335,12 7 178,0 0-66,7-15-67,-6 11-24,5-10 1,-6 14 235,0 0-325,2-15-11,2 4-11,2-15-22,11 1 21,9-6 12,-5 7-56,1 6-112,-18 14 23,-3 4 156,-1 9 45,-2 3-34,-6 4 79,-30 8-56,0-15 11,-13 4 90,20-18-113,18-1-33,8-2 0,9-12 11,27-6 68,18-16 33,14 8-135,-21 12-77,-19 18 44,-30 29 33,-8 15 34,3-4 101,-2-5 124,11-26-169,2-5-123,0-6-45,-1 5-224,1-6 325,-5-1 0,9 12 0,-3-5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6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1500 2321,'-10'-15'358,"3"2"-168,7 13 909,0 0 626,-3 0-1647,1 0 604,-2 0-671,3 0 1675,-1 0-1551,2-6 1045,0-3-956,7-18-202,-3 10 12,5-6-12,5 4-22,0 4 11,9-9 12,10-10-23,-7 9 0,8-11 201,-1-2-145,-15 17 0,3-8-33,-17 23-91,-1 2 35,0 3 10,8-4 79,7-7 34,13-11 112,5-6 78,2-6-280,-7 9 12,1 0-3393,5 0 3392,-1 2 79,13-9 89,-18 10-56,0 1-134,22-11 123,-11 8 313,23-12 3135,-34 21-3313,-9 2-235,-7 5 100,11-8-68,9-4 102,11-3-101,-12 5-45,-1 3 33,-18 8 1,-4 2 156,1-2-66,9 0-12,16-11-68,2 2-3346,25-11 3459,-20 10 213,9-6 134,-16 7-146,-11 0-44,-4 4-157,-6 1 56,5-5 3303,8-5-3404,19-12-45,-11 8 123,3 0-145,-22 12 101,4-4-146,-2 3 0,1-2-34,-2 4 34,-9 3-112,13-5 224,21-15 11,14-11-123,13-7 359,-24 15 0,-20 14-315,-20 14-88,-7 5 3629,1-1-3585,-1 0-9831,2-1 6597,-5 1 2640,1-3 594,-3-2 0,3 1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9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6204,'1'16'1378,"-1"-4"-672,0-12-224,0-3-448,0-1-102,0-9 46,0 0 22,0-3 235,0 7-44,0 5-79,0 3 1692,0 1-1569,5 3-56,4 1-44,6 3 156,10 5-134,-5-3 67,5 3 605,9 3-616,-10-5-191,11 6 281,-5-1-11,-7-3-292,6 5 190,-3-1 34,-10-4-135,7 1-21,-11-6 156,4 0-224,-1-2 269,2 1-235,0 1-3348,-1-1 3426,1 2 112,15 5 45,7 9-146,-2-3 191,23 12-225,-33-19-178,30 13 3436,-37-15-3302,34 18 44,-22-14 136,21 13-180,-21-17 89,-4 1-268,-4 2 223,-7-5 113,26 18 11,-7-9-157,32 15-56,-21-13 0,2 2 269,-24-10-12,0 0 360,19 7-561,-7-6 314,27 7-426,-13-6-68,-8-3 304,11 5 88,-29-6-1925,27 4 1,1 2 1253,-16 0 156,42 6 180,-72-12 257,4-1-66,14 3 66,11 4-190,9 1-134,-14-3 3526,-4 1-3392,-9-1 201,9 1-134,-4-2-134,0-1-190,-14-7 380,8 6 291,10 5-414,21 5-134,3 3-79,-6-2 146,-15-5 347,9 10-280,-12-12-79,16 10-313,-16-10 90,-9-2 425,-5-1 124,-1-1-247,11 3 123,-8-4-246,5 3 123,-12-7 56,-2-1 11,1 2 0,3-2-67,12 10 0,-3-5 0,24 21 0,-23-17 67,31 21-201,-30-18 268,46 33-134,-33-23 0,16 12-67,-32-23-123,-12-11-57,-3-1 247,1-2 123,1 3-123,8 2 0,-5 0 0,8 3 0,1-3 0,-1 4-246,30 10 425,-26-9-112,12 5 247,-27-13-751,-5-1 68,1-1-159,-1 3 528,2-4 56,-1 1 45,1 0 202,3 0 1490,-3 0-628,2-1-1076,-4 1-5019,-14 0-2285,-24-1 7215,-19-59 0,14 43 0,8-42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39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6204,'1'16'1378,"-1"-4"-672,0-12-224,0-3-448,0-1-102,0-9 46,0 0 22,0-3 235,0 7-44,0 5-79,0 3 1692,0 1-1569,5 3-56,4 1-44,6 3 156,10 5-134,-5-3 67,5 3 605,9 3-616,-10-5-191,11 6 281,-5-1-11,-7-3-292,6 5 190,-3-1 34,-10-4-135,7 1-21,-11-6 156,4 0-224,-1-2 269,2 1-235,0 1-3348,-1-1 3426,1 2 112,15 5 45,7 9-146,-2-3 191,23 12-225,-33-19-178,30 13 3436,-37-15-3302,34 18 44,-22-14 136,21 13-180,-21-17 89,-4 1-268,-4 2 223,-7-5 113,26 18 11,-7-9-157,32 15-56,-21-13 0,2 2 269,-24-10-12,0 0 360,19 7-561,-7-6 314,27 7-426,-13-6-68,-8-3 304,11 5 88,-29-6-1925,27 4 1,1 2 1253,-16 0 156,42 6 180,-72-12 257,4-1-66,14 3 66,11 4-190,9 1-134,-14-3 3526,-4 1-3392,-9-1 201,9 1-134,-4-2-134,0-1-190,-14-7 380,8 6 291,10 5-414,21 5-134,3 3-79,-6-2 146,-15-5 347,9 10-280,-12-12-79,16 10-313,-16-10 90,-9-2 425,-5-1 124,-1-1-247,11 3 123,-8-4-246,5 3 123,-12-7 56,-2-1 11,1 2 0,3-2-67,12 10 0,-3-5 0,24 21 0,-23-17 67,31 21-201,-30-18 268,46 33-134,-33-23 0,16 12-67,-32-23-123,-12-11-57,-3-1 247,1-2 123,1 3-123,8 2 0,-5 0 0,8 3 0,1-3 0,-1 4-246,30 10 425,-26-9-112,12 5 247,-27-13-751,-5-1 68,1-1-159,-1 3 528,2-4 56,-1 1 45,1 0 202,3 0 1490,-3 0-628,2-1-1076,-4 1-5019,-14 0-2285,-24-1 7215,-19-59 0,14 43 0,8-42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1432 1974,'7'12'594,"0"-4"664,-7-8-1045,0 0 883,-3 0-693,1 0 302,-1 0-514,2 0 2838,0 0-2917,2-7 360,14-10-450,3-3-22,16-5 23,0 5-3393,8 1 3415,5-1 89,20-7-43,-18 8 32,8-7 11,-13 4-33,31-20-90,-12 11 3381,22-11-3380,-29 20 10,-11 3 12,-2 1-34,-10 5 0,17-8 67,1 0-56,9-5 6,0 2 0,1-1 5,0-1 23,11-5 0,-5 3 67,-36 14-34,17-10-56,-41 20 146,8-6-134,4-1 89,9-6-11,28-16-89,30-9-12,-19 8-11,-10 10 0,-4 4 0,-17 7 78,29-8 102,-14 5-158,1 2-10,28-9-12,-13 8 89,25-9-33,-33 8-22,2 0 22,-26 4 0,2 1 56,-6 1 67,11-5-67,-9 0-78,-5 4 10,-5-1 158,-1 4 33,1-2-190,-4 1 0,-2 2-23,-6 2 24,2-2 88,7-2-33,12-8-45,-3 3-56,7-3 101,-8 3 279,-2 1-256,-7 4 167,-2 0-291,-10 5 22,4-2 12,18-9 33,-11 4 123,18-9 35,-19 9-3359,-2 2 3369,-8 4-235,-5 3 112,1 0 56,10-8-123,-4 4 224,12-7-90,-6 3 146,5-1 470,-4 1 2945,-5 3-3191,-5 4 673,-1 1-293,0-1 1245,2-3-9054,-4 3 2970,0 1-550,-12-3 4460,-8-11 0,5 7 0,-3-6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5:12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8830 111 8299,'-1'-9'-11,"0"0"22,1 4 34,0-1 56,0 4 100,0-2 237,-2 4-91,0 0-201,-1 0 862,2 0-828,-1 0-46,1 0-123,-2 0-11,1 0-11,1 0-34,1 5 45,0 1 45,0 8 11,0-1 179,-3 9-145,-1-6 44,-5 8 1,-5 4-135,2-2 0,-4 10 0,1 14 11,6-23-11,1 13 45,5-29-45,1-5 0,0-1 33,-2 3-33,1-3 0,-1 6 0,0-1 45,-1 1-45,0 4 90,-7 4-23,2-3-22,-6 6 11,3-5-33,2-3-23,1-2 0,5-3 0,2-4-34,-1 6 45,-3 5 23,-5 19-23,-3-7-11,4 0 22,3-17 23,4-4 0,-5 5 145,-19 19-190,-4 3 0,-6 9 79,14-15-23,13-13 257,-1 0-212,4-7 78,-10 9-44,-13 13-113,6-8 79,-11 9 225,16-15 996,-15 11-1177,10-8-145,-7 7 79,16-14 223,5-4 1323,1 0-180,-8 4-627,-5 6-672,-7 4 201,-11 7-33,7-5-146,-3 1-11,13-7 235,5-4 1087,-6 0-526,-19 7-953,12-9 89,-12 8 102,27-13 604,-14 5-279,-3 1 1668,-41 12-1220,31-6-751,-13 2-112,37-11 11,-6 2 102,-16 4-214,8-1 0,-7 1 0,18-9 0,-3 3 0,-4 0 0,-1 1 0,6-3 0,2-2 0,2-1 0,-9 5 0,1-1 0,-6 1 0,3-2 0,-10-2 0,8 0 0,-6-3 0,11-1 0,-3 1 0,0 0 0,-4 1 0,7-1 0,12-2 0,5 1 0,3 0 0,-2 1 0,-3 0 0,-14-2 0,-30 8-1676,20-5 1676,-19 7 0,31-6 0,-21 4 0,11-2 0,-11-1 0,19-3 0,4-2-1716,2 1 1716,6 0 0,1-1 0,6 1 0,-6-2 0,11 0 0,-1 0 0,-2 0 0,-14 0 0,-32-6 0,-4-1 3392,12 2-3392,-16-4 0,10 0 0,43 4 0,-7-2 0,-2-3 0,-20-8 0,-1-5 0,-15-3 0,11 2 0,10 8 0,4-1 0,9 5 0,-5-7 0,-11-12 0,4 8 0,-2-2-3392,15 14 3392,-3 1 0,-6-5 0,-26-20-2269,13 10 2269,-14-13 0,2 4 0,15 11 2269,-16-14-2269,10 8-2269,-6 0 2269,0 1 2269,-34-6-2269,5 2 0,31 13 0,0 0 0,-29-12 0,35 12 0,18 9 0,21 7 3392,-1 2-3392,-2-5 0,-5-1 0,-8-2 0,-38-21 0,-3-2 0,-2-2 0,13 3 0,15 11 0,-12-6-3392,3 1 3392,-14-9 0,27 15 0,-33-16 0,22 16 0,-18-13 0,23 11 0,0-5 0,-2 3 0,-21-3 3392,1 0-3392,-1 3-3392,-23-18 3392,44 24 0,-28-17 0,27 18 0,11 3 0,-7-2 0,16 7 0,5 0 3392,0-1-3392,-2 2 0,-7-5 0,-7-4 0,-9-4 0,-13-4 0,-4 3 0,10 8 0,-1-3 0,18 6 0,4-2 0,-4 0 0,-6 2 0,-28-1 0,7 1 0,-4 2 0,31 0 0,3 5 0,3-2 0,-10 4 0,7 0 0,-27-4 0,26 3 0,-45-9 0,37 8 0,-46-4 0,-6 0 0,32 2 0,-17 0 0,8 1 0,44 3 0,9 1 0,-4 0 0,1 0 0,-21 0 0,5 0 0,-35 0 0,29 0 0,-18 0 0,8 0 0,-28 10 0,7-3 0,-8 8 0,5-2 0,34-5 0,-12 3 0,18-2 0,5-1 0,-9 3 0,-18 3-3392,2-2 3392,1-1 0,17-5 0,23-5 0,-5 3 0,-1 1 0,-37 11 0,5 0 0,-32 11 3392,27-8-3392,8-2 0,16-5 0,4-2 0,6-2 0,1 2 0,0-2-3392,-20 16 3392,6-7 0,-36 21 0,34-19 0,-16 7 0,29-10 0,6-6 0,1 3 3392,1-2-3392,-23 22 0,11-9 0,-21 20 0,24-21 0,-10 13 0,14-17 0,-3 9 0,10-11 0,0 1 0,-2-1 0,-13 17 0,0 1 0,-3 4 0,10-13 0,9-9 0,-2 2 0,-4 13 0,1 0 0,-2 1 0,7-13 0,-7 6 0,6-10 0,-6 11 0,4-7 0,2-3 0,-6 41 0,10-40 0,-5 32 0,10-48 0,0-1 0,-2 0 0,1 0 0,-3 5 0,1 0 0,0 4 0,2-4 0,1-3 0,0-3 0,-3 0 0,2 7 0,-4-3 0,4 3 0,0-4 0,-1-2 0,1 3 0,-1-1 0,1 1 0,1-3 0,-1-5-8909,-6-20-922,5-8 3922,-5-32 5909,12-11 0,-3 29 0,2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 5947,'25'26'470,"-5"-6"438,-20-21-628,0-2-280,0 0-23,0-2 12,0 2 67,0-3 11,0 5 1,0-2 212,-4 3-202,3 0 12,-2 0 66,3 0 920,0 0-527,-3 0-325,1 0 1,-3 0 156,1 0-337,-1 0-44,2 1-190,2 2 112,1 0 78,0 3 89,0 5 113,-1 8-34,-1 2 45,-2 10-12,-1 2 1,-2 13-202,1-5 0,0-3-45,5 5 101,0-11-22,1 4-34,0-14 22,0-8 12,0 3-12,0 28-11,0-15 0,0 48-11,0-32-44,0 26-46,0-12 79,0-12-34,0 26 6,2-19 0,-1 0 39,0 22-17,2-24 0,-1-5-39,1-7 11,1-2 34,0 23 22,-2-6-11,-2 15-11,0-23-11,7 30 44,3-15-22,3 10-22,-1-16 89,-4-15 179,-2 0 113,-2 13-180,-3 6-100,-1 8-3505,0 15 3426,0-15-2201,0 16 2436,0-33-669,0 7 1,-2 3 433,-2 14-106,0-3 1,-1-3 128,-1-9 1412,0 0-1390,2-40 2045,2-8-2090,-1-4 3035,3-6-2979,0-3 760,-4 21-838,3-12-23,-2 15-369,3-18 10,0-3 315,0-2 89,0 0 0,0 0 0,0 2-224,0-1 369,8-1-145,7 0 135,15 0-68,11 0 213,13-1 415,38 0-404,-20 0 224,-20 0 1,-1 0-3359,9-5 2922,3 1-2314,24-8 2218,-36 4 0,4-1 73,23-4 0,3-1-39,-1-2 0,-2-1 22,-5 2 0,-2 1-22,-12 4 0,0-1 526,15-3 1,1-1-124,-7 2 0,2-1-146,17-5 1,0 0 1016,-18 4 0,-1 1-1067,4 0 0,-1 1 22,-5 1 1,0-1-68,15-2 1,3-1 133,0-1 1,0-1-79,3 1 1,-1 0-192,-5 2 1,1-1-90,5 0 1,1 0 128,-12 2 0,0 1 129,10-3 0,0 0 1796,-6-1 1,-4 1-1786,-17 5 0,-5 1-224,40-9 0,-30 14 382,-4 3-102,18-1 101,5-7-381,5-3 100,-24 0-391,6 5-3101,-39 5 3392,14 3 381,14-2-179,7-5 0,4 0-796,16 1 168,-23-2 0,-10 2 326,-33 6 9,-10 0 562,25 0-185,20-4 0,5-2-566,25 2 229,-18-1 1,2 0-236,-13 7 1,-1 3 239,1 3 1,4 1 45,31 2 0,7 0 30,-30-3 0,0 1 1,5-1 64,-1-2 0,4-1 0,2 1 0,0 0-95,0 3 0,1 1 0,-1 0 0,-4-1 0,10 0 0,-4-1 0,-4 2-102,20 9 0,-13-1 202,0-2 186,-9-10 0,8-3-382,8 2 1,4-2-2,-19-2 0,2-2 0,-4 0 2,15 0 0,-8 0 1645,-23 0 0,-5-1-1741,22-3 191,-21 1 0,6-5-90,-6 2 180,-2-1 25,0 3-910,34-1 408,-24 3 1,7 2 333,3-1 1,8 1 0,-4 0-307,19 0 1,-4 0 397,-3 1 1,-10 0-2637,-10 0 3639,-65 0-516,2 0-526,-4 0-268,0 0-6444,-7 0 2197,0 5 4055,-6-3-1546,-6 4 1536,12-5 223,-5-1-1976,10 0 2223,-5-1-90,-48-17 213,-11-5 39,19 5 1,-2-5 537,5-14 1,4-1-287,-1 2 24,9-18 2581,29 48-2706,0 3 2878,5 1-2670,73-6 0,35 8 190,-42 7 1,1 4-466,1-2 1,5 1-1,-10 4 135,24 26 135,-87 11 1556,-36 31-1439,-12-5 1,-6 3-1777,12-18 0,-2-1-493,-18 19 0,1-8-1782,-9-9 3418,34-20 0,-2-7 0,35-21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5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4669,'11'7'2118,"-2"72"-2415,5-5 0,6 22 0,0 4 1,-4-12 436,-5 7 0,0 1-129,6-4 0,5 14 1,-1-5-1,-7-25 185,-10-2-5059,-1-46 5353,-6-12-490,-25-80 0,19 35 0,-18-23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65 156 6271,'-17'-16'2331,"-31"4"-1894,65 12-34,-10-4-156,68-3-1,14-5 68,9-6-51,-5 0 1,3 0-472,-32 6 1,-1 1-107,14-8 0,-10 11 314,-26 27 0,-43-12 0,-5 19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6943,'0'8'1524,"0"-1"-1176,0-7 167,0 0-347,-10-13-67,8 21 537,2 3 237,20 33 206,17 32 0,6 6-4181,3 7 3156,-6-6 0,-3-3-583,-7-11-2331,-8-19 2858,13-9 0,-21-24 0,3-16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0,'17'25'1614,"-4"-6"1541,-13-19-1878,0 0 758,-5-10-2270,3 8-284,-3-8-1218,4 10 1737,22 15 0,-16-12 0,16 12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7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7280,'11'17'1546,"-1"-4"-1367,-10-13 12,0 21 55,0 8 57,1 26 571,11 38-706,1-20 0,11 23-67,-4-40 11,7 5-112,-8-25-79,8-2-10,-6-26 492,39-56-246,-5-16 11,-17 0 0,-4-2-2348,1-11 2326,-17 7-113,-18 60-257,0 9-56,0 2 45,3 32 257,11 23 23,2 9-45,8 2 22,-3-31 1300,66-39-828,-19-16-601,-15 2 0,-2 3 2187,-1 6-2315,-5 74-393,5-4 600,-1-19 0,10-9 90,18-22 0,8-15 288,-10-7 1,3-6 0,-5-1-132,9-1 0,-6-2-141,-2-4 1,-16 4-370,-38 13 291,-20 5 134,-2-10-78,-3-5 157,-9-37-112,5 26-157,-2-16-180,8 37-190,-1 3 987,2-1-561,-2-2 56,4-9 179,0-15 302,-4 1-537,-9 0-560,-13 11 308,-23 10 1,-8 12-52,0 25 0,1 11 292,-7-5 0,15 9 700,33 41 0,30 5 1059,29-26 0,20-7-310,-7-13 0,7-3 0,2-8-120,1-11 1,1-7-1,0-4-1262,34 3 0,-6-6-4309,-32-5 1,-7-2-2616,34-5-379,-66-18 7247,-14-8 0,2 4 0,-8 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2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 6507,'9'11'716,"-2"-2"-413,-7-9-101,0 0 33,4-1 303,-3 1-202,3-1 68,-4 1 581,0 0-985,0 7 90,0 8 135,0 17 178,-4 43-476,-7-5 129,4-21 0,-2 1 0,-13 30 28,6-25 0,1-1-50,-6 23 55,-4 8-3390,15-49 3436,3-18-57,4-9 472,2-21-472,2-17-78,7-24-105,1 3 1,4-9-76,8-29 1,1-1 190,-8 27 1,1 2-24,3-13 1,-5 15-45,-10 42 56,-2 14-313,2 2 167,37 11 247,-4 4 218,48 21 1,10 4-2409,-5 2 2105,-3-3 1,-3 1 2296,-11-2-2313,-29-14 572,-5 2 21,-30-20-3125,-19-6-1714,-11-26 4246,-1-2 0,3-2 0,15 12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0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446 1 6921,'11'10'1311,"-3"-2"-1087,-8-8 67,0 0-89,-16 7-34,-44 28-318,-6 0 206,19-6 0,-1 2-1595,2-1 1,4-2 1571,-14 10-21,0 3-12,37-28-112,11-7 44,44-3 304,16-1-158,9 1 0,16 2 1,-6 0-74,-11 1 1,1 5 53,19 13 1,9 9 0,-20 4 52,-35 2 0,-9 4 6,19 24 0,-20 2-859,-51-14 1,-15-5 80,-22 12 1368,18-34 0,-1-8-1616,-4-10-234,38-8 133,16-2 1009,19-15 0,-10 12 0,9-12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4:41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1432 1974,'7'12'594,"0"-4"664,-7-8-1045,0 0 883,-3 0-693,1 0 302,-1 0-514,2 0 2838,0 0-2917,2-7 360,14-10-450,3-3-22,16-5 23,0 5-3393,8 1 3415,5-1 89,20-7-43,-18 8 32,8-7 11,-13 4-33,31-20-90,-12 11 3381,22-11-3380,-29 20 10,-11 3 12,-2 1-34,-10 5 0,17-8 67,1 0-56,9-5 6,0 2 0,1-1 5,0-1 23,11-5 0,-5 3 67,-36 14-34,17-10-56,-41 20 146,8-6-134,4-1 89,9-6-11,28-16-89,30-9-12,-19 8-11,-10 10 0,-4 4 0,-17 7 78,29-8 102,-14 5-158,1 2-10,28-9-12,-13 8 89,25-9-33,-33 8-22,2 0 22,-26 4 0,2 1 56,-6 1 67,11-5-67,-9 0-78,-5 4 10,-5-1 158,-1 4 33,1-2-190,-4 1 0,-2 2-23,-6 2 24,2-2 88,7-2-33,12-8-45,-3 3-56,7-3 101,-8 3 279,-2 1-256,-7 4 167,-2 0-291,-10 5 22,4-2 12,18-9 33,-11 4 123,18-9 35,-19 9-3359,-2 2 3369,-8 4-235,-5 3 112,1 0 56,10-8-123,-4 4 224,12-7-90,-6 3 146,5-1 470,-4 1 2945,-5 3-3191,-5 4 673,-1 1-293,0-1 1245,2-3-9054,-4 3 2970,0 1-550,-12-3 4460,-8-11 0,5 7 0,-3-6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11 7302,'15'0'1815,"-3"0"-1680,-12 0-102,-16-10 695,34 46-335,-13-7-4208,35 52 4157,-9 4 0,-4 4-1250,-9-29 0,-2-1 611,12 22 0,-16-14-3120,-44-42 2565,-12-44 852,-43-18 0,44 22 0,6 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7 280 6350,'-6'-10'2151,"11"-27"-7240,65 16 5235,-15-5 0,5-1-146,5 10 0,2 3 693,3-4 0,-5-1-1163,14-8-319,0-3 789,-24 13 0,-15 3 0,-22 11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1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1165,'2'19'739,"-1"-3"394,59 8 0,19-4-954,-16-9 213,37 14 1,-6-13 1064,-52-34-303,0-6-1154,-52-28 353,-7 13-353,-4-5 1630,-5 16-2090,-27 10 336,-19 11-559,-25 17 683,48 14 0,5 3 0,-10 2 0,20 15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92 0,'18'11'558,"-3"-3"2294,-15-8-2270,0 0 958,29-48-1338,-27 33-2132,-12-32 1930,-33 62 45,-35 14 1630,12 20-1603,26-11 1,3 3-17,-4 15-22,4 12 660,105-31-425,-11-18-224,1-14 0,6-8-51,-2-13 1,-3-7-634,29-17 163,-36 13 0,-3-4 476,18-26 0,-37 31 0,2-9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2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7089,'-4'-12'874,"0"2"-840,4 10 246,0 0 11,0-4 34,0 3 224,0-3 146,2 41-247,3 4-118,7 49 1,6 13-230,-1-40 0,3-1-64,-1 4 0,1 5 1,4-11 422,34 12-192,-14-36 416,-3-39-404,8-29-213,-8-1-67,17-16-4546,-4-1 3717,-16 13-191,5-9-212,-22 14 906,-10 13-368,-5 2 313,-33 18 516,-12 30 55,-7 0 2049,21 24 1,15 5-1747,36 7-303,-5-16 1,8-6-539,52-15-1422,-30-20 1770,-16-5 0,-32-4 0,0 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3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1 503 7302,'2'-4'1547,"1"0"-1043,-3 4-236,0 0-223,2-24-213,10 23 168,11-6 146,21 41-3337,11 20 3325,-5 3 1,2 9-34,-5 4 0,-1 6-450,-6-6 0,1 5 0,-4-6 410,-2 2 1,-4-4 72,0 6 1,-6-13 268,-12-32 561,-4-25-1076,-33-56 0,-17-29 67,21 27 0,0-2 22,-7-6 1,-4-7 0,4 0-40,3-23 1,7 3 547,5 23 0,4-4-520,3-10 0,2-9 1,9 10-91,11 17 1,5 4 106,-5-18 1,12 10 4,32 33 1,10 21-12,-13 14 1,0 15 50,32 27 0,-12 21 11,-40 16 1,-17 9-57,-2-2 0,-24-1 768,-44-11 0,-27-1 0,2-14-863,14-22 0,-3-8 50,-10 8 0,-7-1 0,27-27-2370,41-56 2432,44-9 0,20-11 0,3 27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16 523 6439,'13'9'1255,"-4"-2"-751,-9-7-313,0 0-57,0-24-134,0 18-56,0-17 34,0 23 1814,0 0-2116,4 2 324,6 7 78,8 10-3324,10 6 3605,23 18-46,1-4-178,-3-2-1,-15-14 135,-23-17 2062,-13-13-2331,-14-12 1746,-31-31 1,-6-13-1747,22 16 0,2-1-224,-22-20 1,7 0-136,23-14-3370,26 35 3505,36-10-90,16 11-1534,29 0-226,4 20 2074,-29 19 0,-4 3 0,2 1 0,13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4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 6820,'-4'-10'2454,"2"3"-2364,2 7 1098,0 50-550,12-13 147,7 45-2831,23-25 0,10 0 2180,-5-10 1,4 0-1461,0 0 1,3 5 0,-4-8 652,-8-10 1,-3-4 443,25 19 1,-62-44 0,-1-5-1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7:36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35 6439,'25'11'852,"-6"-2"-583,-19-9 291,0 0-112,57 34-269,-42-26-44,42 25 89,-57-33-112,0 0-78,0 2 67,0-2-34,0 2-90,0 0-10,0-1-1,0 2-89,0-3 1120,0 2-851,-2-1-135,-6 7 45,-8 6 23,-29 31-68,9-3-34,5 2 1,2 3-11,3 16-35,-1 20-44,38 14-1528,26-62 0,8-4 1652,28 37 38,5-50 0,8-17-11,-20-14 1,0-9-789,-1-4 0,4-5 1,-5-1 776,3-4 0,-3-6-17,-4-7 0,2-7 0,-13 6 23,4-15 67,-14 3 0,-7 3 2201,-21 18-2426,-57-45-44,-32 52 140,28 12 0,-2 10 11,-5 23 1,6 13 3419,-3 26-3224,33 39 0,23 9 292,22-40 0,17-3 574,9 6 1,12 2 0,4-13 20,-3-23 1,4-10 0,1-5-578,5-4 0,2-4 1,-9-4-171,-6-2 0,-10-3-4565,2-10-1491,-43 11 5737,-14-29 0,4 24 0,-4-22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9:08:52.2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7022,'18'0'1232,"-4"0"-570,-14 0-1335,0 0-481,5 4 1154,15 0 0,-10 1 0,8-1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F74D-0E8A-DB4E-8FCB-1EC6BA7B8CB8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BC9B2-072A-E24B-AC8D-49BF168A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8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BC9B2-072A-E24B-AC8D-49BF168AA4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BC9B2-072A-E24B-AC8D-49BF168AA4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BC9B2-072A-E24B-AC8D-49BF168AA4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38CF-AA1B-B546-8E21-0A74C07D51F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FE50-E666-784A-87B5-4B1897E0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1.xml"/><Relationship Id="rId21" Type="http://schemas.openxmlformats.org/officeDocument/2006/relationships/image" Target="../media/image124.png"/><Relationship Id="rId42" Type="http://schemas.openxmlformats.org/officeDocument/2006/relationships/image" Target="../media/image128.png"/><Relationship Id="rId63" Type="http://schemas.openxmlformats.org/officeDocument/2006/relationships/customXml" Target="../ink/ink284.xml"/><Relationship Id="rId84" Type="http://schemas.openxmlformats.org/officeDocument/2006/relationships/image" Target="../media/image154.png"/><Relationship Id="rId138" Type="http://schemas.openxmlformats.org/officeDocument/2006/relationships/image" Target="../media/image181.png"/><Relationship Id="rId159" Type="http://schemas.openxmlformats.org/officeDocument/2006/relationships/customXml" Target="../ink/ink332.xml"/><Relationship Id="rId170" Type="http://schemas.openxmlformats.org/officeDocument/2006/relationships/image" Target="../media/image197.png"/><Relationship Id="rId191" Type="http://schemas.openxmlformats.org/officeDocument/2006/relationships/customXml" Target="../ink/ink348.xml"/><Relationship Id="rId205" Type="http://schemas.openxmlformats.org/officeDocument/2006/relationships/customXml" Target="../ink/ink355.xml"/><Relationship Id="rId107" Type="http://schemas.openxmlformats.org/officeDocument/2006/relationships/customXml" Target="../ink/ink306.xml"/><Relationship Id="rId11" Type="http://schemas.openxmlformats.org/officeDocument/2006/relationships/image" Target="../media/image119.png"/><Relationship Id="rId32" Type="http://schemas.openxmlformats.org/officeDocument/2006/relationships/customXml" Target="../ink/ink269.xml"/><Relationship Id="rId53" Type="http://schemas.openxmlformats.org/officeDocument/2006/relationships/customXml" Target="../ink/ink279.xml"/><Relationship Id="rId74" Type="http://schemas.openxmlformats.org/officeDocument/2006/relationships/image" Target="../media/image149.png"/><Relationship Id="rId128" Type="http://schemas.openxmlformats.org/officeDocument/2006/relationships/image" Target="../media/image176.png"/><Relationship Id="rId149" Type="http://schemas.openxmlformats.org/officeDocument/2006/relationships/customXml" Target="../ink/ink327.xml"/><Relationship Id="rId5" Type="http://schemas.openxmlformats.org/officeDocument/2006/relationships/image" Target="../media/image117.png"/><Relationship Id="rId95" Type="http://schemas.openxmlformats.org/officeDocument/2006/relationships/customXml" Target="../ink/ink300.xml"/><Relationship Id="rId160" Type="http://schemas.openxmlformats.org/officeDocument/2006/relationships/image" Target="../media/image192.png"/><Relationship Id="rId181" Type="http://schemas.openxmlformats.org/officeDocument/2006/relationships/customXml" Target="../ink/ink343.xml"/><Relationship Id="rId216" Type="http://schemas.openxmlformats.org/officeDocument/2006/relationships/image" Target="../media/image220.png"/><Relationship Id="rId22" Type="http://schemas.openxmlformats.org/officeDocument/2006/relationships/customXml" Target="../ink/ink265.xml"/><Relationship Id="rId43" Type="http://schemas.openxmlformats.org/officeDocument/2006/relationships/customXml" Target="../ink/ink274.xml"/><Relationship Id="rId64" Type="http://schemas.openxmlformats.org/officeDocument/2006/relationships/image" Target="../media/image144.png"/><Relationship Id="rId118" Type="http://schemas.openxmlformats.org/officeDocument/2006/relationships/image" Target="../media/image171.png"/><Relationship Id="rId139" Type="http://schemas.openxmlformats.org/officeDocument/2006/relationships/customXml" Target="../ink/ink322.xml"/><Relationship Id="rId85" Type="http://schemas.openxmlformats.org/officeDocument/2006/relationships/customXml" Target="../ink/ink295.xml"/><Relationship Id="rId150" Type="http://schemas.openxmlformats.org/officeDocument/2006/relationships/image" Target="../media/image187.png"/><Relationship Id="rId171" Type="http://schemas.openxmlformats.org/officeDocument/2006/relationships/customXml" Target="../ink/ink338.xml"/><Relationship Id="rId192" Type="http://schemas.openxmlformats.org/officeDocument/2006/relationships/image" Target="../media/image208.png"/><Relationship Id="rId206" Type="http://schemas.openxmlformats.org/officeDocument/2006/relationships/image" Target="../media/image215.png"/><Relationship Id="rId12" Type="http://schemas.openxmlformats.org/officeDocument/2006/relationships/customXml" Target="../ink/ink260.xml"/><Relationship Id="rId33" Type="http://schemas.openxmlformats.org/officeDocument/2006/relationships/image" Target="../media/image130.png"/><Relationship Id="rId108" Type="http://schemas.openxmlformats.org/officeDocument/2006/relationships/image" Target="../media/image166.png"/><Relationship Id="rId129" Type="http://schemas.openxmlformats.org/officeDocument/2006/relationships/customXml" Target="../ink/ink317.xml"/><Relationship Id="rId54" Type="http://schemas.openxmlformats.org/officeDocument/2006/relationships/image" Target="../media/image139.png"/><Relationship Id="rId75" Type="http://schemas.openxmlformats.org/officeDocument/2006/relationships/customXml" Target="../ink/ink290.xml"/><Relationship Id="rId96" Type="http://schemas.openxmlformats.org/officeDocument/2006/relationships/image" Target="../media/image160.png"/><Relationship Id="rId140" Type="http://schemas.openxmlformats.org/officeDocument/2006/relationships/image" Target="../media/image182.png"/><Relationship Id="rId161" Type="http://schemas.openxmlformats.org/officeDocument/2006/relationships/customXml" Target="../ink/ink333.xml"/><Relationship Id="rId182" Type="http://schemas.openxmlformats.org/officeDocument/2006/relationships/image" Target="../media/image203.png"/><Relationship Id="rId217" Type="http://schemas.openxmlformats.org/officeDocument/2006/relationships/customXml" Target="../ink/ink361.xml"/><Relationship Id="rId6" Type="http://schemas.openxmlformats.org/officeDocument/2006/relationships/customXml" Target="../ink/ink257.xml"/><Relationship Id="rId23" Type="http://schemas.openxmlformats.org/officeDocument/2006/relationships/image" Target="../media/image125.png"/><Relationship Id="rId119" Type="http://schemas.openxmlformats.org/officeDocument/2006/relationships/customXml" Target="../ink/ink312.xml"/><Relationship Id="rId44" Type="http://schemas.openxmlformats.org/officeDocument/2006/relationships/image" Target="../media/image134.png"/><Relationship Id="rId65" Type="http://schemas.openxmlformats.org/officeDocument/2006/relationships/customXml" Target="../ink/ink285.xml"/><Relationship Id="rId86" Type="http://schemas.openxmlformats.org/officeDocument/2006/relationships/image" Target="../media/image155.png"/><Relationship Id="rId130" Type="http://schemas.openxmlformats.org/officeDocument/2006/relationships/image" Target="../media/image177.png"/><Relationship Id="rId151" Type="http://schemas.openxmlformats.org/officeDocument/2006/relationships/customXml" Target="../ink/ink328.xml"/><Relationship Id="rId172" Type="http://schemas.openxmlformats.org/officeDocument/2006/relationships/image" Target="../media/image198.png"/><Relationship Id="rId193" Type="http://schemas.openxmlformats.org/officeDocument/2006/relationships/customXml" Target="../ink/ink349.xml"/><Relationship Id="rId207" Type="http://schemas.openxmlformats.org/officeDocument/2006/relationships/customXml" Target="../ink/ink356.xml"/><Relationship Id="rId13" Type="http://schemas.openxmlformats.org/officeDocument/2006/relationships/image" Target="../media/image120.png"/><Relationship Id="rId109" Type="http://schemas.openxmlformats.org/officeDocument/2006/relationships/customXml" Target="../ink/ink307.xml"/><Relationship Id="rId34" Type="http://schemas.openxmlformats.org/officeDocument/2006/relationships/customXml" Target="../ink/ink270.xml"/><Relationship Id="rId55" Type="http://schemas.openxmlformats.org/officeDocument/2006/relationships/customXml" Target="../ink/ink280.xml"/><Relationship Id="rId76" Type="http://schemas.openxmlformats.org/officeDocument/2006/relationships/image" Target="../media/image150.png"/><Relationship Id="rId97" Type="http://schemas.openxmlformats.org/officeDocument/2006/relationships/customXml" Target="../ink/ink301.xml"/><Relationship Id="rId120" Type="http://schemas.openxmlformats.org/officeDocument/2006/relationships/image" Target="../media/image172.png"/><Relationship Id="rId141" Type="http://schemas.openxmlformats.org/officeDocument/2006/relationships/customXml" Target="../ink/ink323.xml"/><Relationship Id="rId7" Type="http://schemas.openxmlformats.org/officeDocument/2006/relationships/image" Target="../media/image118.png"/><Relationship Id="rId162" Type="http://schemas.openxmlformats.org/officeDocument/2006/relationships/image" Target="../media/image193.png"/><Relationship Id="rId183" Type="http://schemas.openxmlformats.org/officeDocument/2006/relationships/customXml" Target="../ink/ink344.xml"/><Relationship Id="rId218" Type="http://schemas.openxmlformats.org/officeDocument/2006/relationships/image" Target="../media/image221.png"/><Relationship Id="rId24" Type="http://schemas.openxmlformats.org/officeDocument/2006/relationships/customXml" Target="../ink/ink266.xml"/><Relationship Id="rId45" Type="http://schemas.openxmlformats.org/officeDocument/2006/relationships/customXml" Target="../ink/ink275.xml"/><Relationship Id="rId66" Type="http://schemas.openxmlformats.org/officeDocument/2006/relationships/image" Target="../media/image145.png"/><Relationship Id="rId87" Type="http://schemas.openxmlformats.org/officeDocument/2006/relationships/customXml" Target="../ink/ink296.xml"/><Relationship Id="rId110" Type="http://schemas.openxmlformats.org/officeDocument/2006/relationships/image" Target="../media/image167.png"/><Relationship Id="rId131" Type="http://schemas.openxmlformats.org/officeDocument/2006/relationships/customXml" Target="../ink/ink318.xml"/><Relationship Id="rId152" Type="http://schemas.openxmlformats.org/officeDocument/2006/relationships/image" Target="../media/image188.png"/><Relationship Id="rId173" Type="http://schemas.openxmlformats.org/officeDocument/2006/relationships/customXml" Target="../ink/ink339.xml"/><Relationship Id="rId194" Type="http://schemas.openxmlformats.org/officeDocument/2006/relationships/image" Target="../media/image209.png"/><Relationship Id="rId208" Type="http://schemas.openxmlformats.org/officeDocument/2006/relationships/image" Target="../media/image216.png"/><Relationship Id="rId19" Type="http://schemas.openxmlformats.org/officeDocument/2006/relationships/image" Target="../media/image123.png"/><Relationship Id="rId14" Type="http://schemas.openxmlformats.org/officeDocument/2006/relationships/customXml" Target="../ink/ink261.xml"/><Relationship Id="rId35" Type="http://schemas.openxmlformats.org/officeDocument/2006/relationships/image" Target="../media/image131.png"/><Relationship Id="rId56" Type="http://schemas.openxmlformats.org/officeDocument/2006/relationships/image" Target="../media/image140.png"/><Relationship Id="rId77" Type="http://schemas.openxmlformats.org/officeDocument/2006/relationships/customXml" Target="../ink/ink291.xml"/><Relationship Id="rId100" Type="http://schemas.openxmlformats.org/officeDocument/2006/relationships/image" Target="../media/image162.png"/><Relationship Id="rId105" Type="http://schemas.openxmlformats.org/officeDocument/2006/relationships/customXml" Target="../ink/ink305.xml"/><Relationship Id="rId126" Type="http://schemas.openxmlformats.org/officeDocument/2006/relationships/image" Target="../media/image175.png"/><Relationship Id="rId147" Type="http://schemas.openxmlformats.org/officeDocument/2006/relationships/customXml" Target="../ink/ink326.xml"/><Relationship Id="rId168" Type="http://schemas.openxmlformats.org/officeDocument/2006/relationships/image" Target="../media/image196.png"/><Relationship Id="rId8" Type="http://schemas.openxmlformats.org/officeDocument/2006/relationships/customXml" Target="../ink/ink258.xml"/><Relationship Id="rId51" Type="http://schemas.openxmlformats.org/officeDocument/2006/relationships/customXml" Target="../ink/ink278.xml"/><Relationship Id="rId72" Type="http://schemas.openxmlformats.org/officeDocument/2006/relationships/image" Target="../media/image148.png"/><Relationship Id="rId93" Type="http://schemas.openxmlformats.org/officeDocument/2006/relationships/customXml" Target="../ink/ink299.xml"/><Relationship Id="rId98" Type="http://schemas.openxmlformats.org/officeDocument/2006/relationships/image" Target="../media/image161.png"/><Relationship Id="rId121" Type="http://schemas.openxmlformats.org/officeDocument/2006/relationships/customXml" Target="../ink/ink313.xml"/><Relationship Id="rId142" Type="http://schemas.openxmlformats.org/officeDocument/2006/relationships/image" Target="../media/image183.png"/><Relationship Id="rId163" Type="http://schemas.openxmlformats.org/officeDocument/2006/relationships/customXml" Target="../ink/ink334.xml"/><Relationship Id="rId184" Type="http://schemas.openxmlformats.org/officeDocument/2006/relationships/image" Target="../media/image204.png"/><Relationship Id="rId189" Type="http://schemas.openxmlformats.org/officeDocument/2006/relationships/customXml" Target="../ink/ink347.xml"/><Relationship Id="rId3" Type="http://schemas.openxmlformats.org/officeDocument/2006/relationships/image" Target="../media/image116.png"/><Relationship Id="rId214" Type="http://schemas.openxmlformats.org/officeDocument/2006/relationships/image" Target="../media/image219.png"/><Relationship Id="rId25" Type="http://schemas.openxmlformats.org/officeDocument/2006/relationships/image" Target="../media/image126.png"/><Relationship Id="rId46" Type="http://schemas.openxmlformats.org/officeDocument/2006/relationships/image" Target="../media/image135.png"/><Relationship Id="rId67" Type="http://schemas.openxmlformats.org/officeDocument/2006/relationships/customXml" Target="../ink/ink286.xml"/><Relationship Id="rId116" Type="http://schemas.openxmlformats.org/officeDocument/2006/relationships/image" Target="../media/image170.png"/><Relationship Id="rId137" Type="http://schemas.openxmlformats.org/officeDocument/2006/relationships/customXml" Target="../ink/ink321.xml"/><Relationship Id="rId158" Type="http://schemas.openxmlformats.org/officeDocument/2006/relationships/image" Target="../media/image191.png"/><Relationship Id="rId20" Type="http://schemas.openxmlformats.org/officeDocument/2006/relationships/customXml" Target="../ink/ink264.xml"/><Relationship Id="rId41" Type="http://schemas.openxmlformats.org/officeDocument/2006/relationships/customXml" Target="../ink/ink273.xml"/><Relationship Id="rId62" Type="http://schemas.openxmlformats.org/officeDocument/2006/relationships/image" Target="../media/image143.png"/><Relationship Id="rId83" Type="http://schemas.openxmlformats.org/officeDocument/2006/relationships/customXml" Target="../ink/ink294.xml"/><Relationship Id="rId88" Type="http://schemas.openxmlformats.org/officeDocument/2006/relationships/image" Target="../media/image156.png"/><Relationship Id="rId111" Type="http://schemas.openxmlformats.org/officeDocument/2006/relationships/customXml" Target="../ink/ink308.xml"/><Relationship Id="rId132" Type="http://schemas.openxmlformats.org/officeDocument/2006/relationships/image" Target="../media/image178.png"/><Relationship Id="rId153" Type="http://schemas.openxmlformats.org/officeDocument/2006/relationships/customXml" Target="../ink/ink329.xml"/><Relationship Id="rId174" Type="http://schemas.openxmlformats.org/officeDocument/2006/relationships/image" Target="../media/image199.png"/><Relationship Id="rId179" Type="http://schemas.openxmlformats.org/officeDocument/2006/relationships/customXml" Target="../ink/ink342.xml"/><Relationship Id="rId195" Type="http://schemas.openxmlformats.org/officeDocument/2006/relationships/customXml" Target="../ink/ink350.xml"/><Relationship Id="rId209" Type="http://schemas.openxmlformats.org/officeDocument/2006/relationships/customXml" Target="../ink/ink357.xml"/><Relationship Id="rId190" Type="http://schemas.openxmlformats.org/officeDocument/2006/relationships/image" Target="../media/image207.png"/><Relationship Id="rId204" Type="http://schemas.openxmlformats.org/officeDocument/2006/relationships/image" Target="../media/image214.png"/><Relationship Id="rId15" Type="http://schemas.openxmlformats.org/officeDocument/2006/relationships/image" Target="../media/image121.png"/><Relationship Id="rId36" Type="http://schemas.openxmlformats.org/officeDocument/2006/relationships/customXml" Target="../ink/ink271.xml"/><Relationship Id="rId57" Type="http://schemas.openxmlformats.org/officeDocument/2006/relationships/customXml" Target="../ink/ink281.xml"/><Relationship Id="rId106" Type="http://schemas.openxmlformats.org/officeDocument/2006/relationships/image" Target="../media/image165.png"/><Relationship Id="rId127" Type="http://schemas.openxmlformats.org/officeDocument/2006/relationships/customXml" Target="../ink/ink316.xml"/><Relationship Id="rId10" Type="http://schemas.openxmlformats.org/officeDocument/2006/relationships/customXml" Target="../ink/ink259.xml"/><Relationship Id="rId31" Type="http://schemas.openxmlformats.org/officeDocument/2006/relationships/image" Target="../media/image129.png"/><Relationship Id="rId52" Type="http://schemas.openxmlformats.org/officeDocument/2006/relationships/image" Target="../media/image138.png"/><Relationship Id="rId73" Type="http://schemas.openxmlformats.org/officeDocument/2006/relationships/customXml" Target="../ink/ink289.xml"/><Relationship Id="rId78" Type="http://schemas.openxmlformats.org/officeDocument/2006/relationships/image" Target="../media/image151.png"/><Relationship Id="rId94" Type="http://schemas.openxmlformats.org/officeDocument/2006/relationships/image" Target="../media/image159.png"/><Relationship Id="rId99" Type="http://schemas.openxmlformats.org/officeDocument/2006/relationships/customXml" Target="../ink/ink302.xml"/><Relationship Id="rId101" Type="http://schemas.openxmlformats.org/officeDocument/2006/relationships/customXml" Target="../ink/ink303.xml"/><Relationship Id="rId122" Type="http://schemas.openxmlformats.org/officeDocument/2006/relationships/image" Target="../media/image173.png"/><Relationship Id="rId143" Type="http://schemas.openxmlformats.org/officeDocument/2006/relationships/customXml" Target="../ink/ink324.xml"/><Relationship Id="rId148" Type="http://schemas.openxmlformats.org/officeDocument/2006/relationships/image" Target="../media/image186.png"/><Relationship Id="rId164" Type="http://schemas.openxmlformats.org/officeDocument/2006/relationships/image" Target="../media/image194.png"/><Relationship Id="rId169" Type="http://schemas.openxmlformats.org/officeDocument/2006/relationships/customXml" Target="../ink/ink337.xml"/><Relationship Id="rId185" Type="http://schemas.openxmlformats.org/officeDocument/2006/relationships/customXml" Target="../ink/ink345.xml"/><Relationship Id="rId4" Type="http://schemas.openxmlformats.org/officeDocument/2006/relationships/customXml" Target="../ink/ink256.xml"/><Relationship Id="rId9" Type="http://schemas.openxmlformats.org/officeDocument/2006/relationships/image" Target="../media/image3.png"/><Relationship Id="rId180" Type="http://schemas.openxmlformats.org/officeDocument/2006/relationships/image" Target="../media/image202.png"/><Relationship Id="rId210" Type="http://schemas.openxmlformats.org/officeDocument/2006/relationships/image" Target="../media/image217.png"/><Relationship Id="rId215" Type="http://schemas.openxmlformats.org/officeDocument/2006/relationships/customXml" Target="../ink/ink360.xml"/><Relationship Id="rId26" Type="http://schemas.openxmlformats.org/officeDocument/2006/relationships/customXml" Target="../ink/ink267.xml"/><Relationship Id="rId47" Type="http://schemas.openxmlformats.org/officeDocument/2006/relationships/customXml" Target="../ink/ink276.xml"/><Relationship Id="rId68" Type="http://schemas.openxmlformats.org/officeDocument/2006/relationships/image" Target="../media/image146.png"/><Relationship Id="rId89" Type="http://schemas.openxmlformats.org/officeDocument/2006/relationships/customXml" Target="../ink/ink297.xml"/><Relationship Id="rId112" Type="http://schemas.openxmlformats.org/officeDocument/2006/relationships/image" Target="../media/image168.png"/><Relationship Id="rId133" Type="http://schemas.openxmlformats.org/officeDocument/2006/relationships/customXml" Target="../ink/ink319.xml"/><Relationship Id="rId154" Type="http://schemas.openxmlformats.org/officeDocument/2006/relationships/image" Target="../media/image189.png"/><Relationship Id="rId175" Type="http://schemas.openxmlformats.org/officeDocument/2006/relationships/customXml" Target="../ink/ink340.xml"/><Relationship Id="rId196" Type="http://schemas.openxmlformats.org/officeDocument/2006/relationships/image" Target="../media/image210.png"/><Relationship Id="rId200" Type="http://schemas.openxmlformats.org/officeDocument/2006/relationships/image" Target="../media/image212.png"/><Relationship Id="rId16" Type="http://schemas.openxmlformats.org/officeDocument/2006/relationships/customXml" Target="../ink/ink262.xml"/><Relationship Id="rId37" Type="http://schemas.openxmlformats.org/officeDocument/2006/relationships/image" Target="../media/image132.png"/><Relationship Id="rId58" Type="http://schemas.openxmlformats.org/officeDocument/2006/relationships/image" Target="../media/image141.png"/><Relationship Id="rId79" Type="http://schemas.openxmlformats.org/officeDocument/2006/relationships/customXml" Target="../ink/ink292.xml"/><Relationship Id="rId102" Type="http://schemas.openxmlformats.org/officeDocument/2006/relationships/image" Target="../media/image163.png"/><Relationship Id="rId123" Type="http://schemas.openxmlformats.org/officeDocument/2006/relationships/customXml" Target="../ink/ink314.xml"/><Relationship Id="rId144" Type="http://schemas.openxmlformats.org/officeDocument/2006/relationships/image" Target="../media/image184.png"/><Relationship Id="rId90" Type="http://schemas.openxmlformats.org/officeDocument/2006/relationships/image" Target="../media/image157.png"/><Relationship Id="rId165" Type="http://schemas.openxmlformats.org/officeDocument/2006/relationships/customXml" Target="../ink/ink335.xml"/><Relationship Id="rId186" Type="http://schemas.openxmlformats.org/officeDocument/2006/relationships/image" Target="../media/image205.png"/><Relationship Id="rId211" Type="http://schemas.openxmlformats.org/officeDocument/2006/relationships/customXml" Target="../ink/ink358.xml"/><Relationship Id="rId27" Type="http://schemas.openxmlformats.org/officeDocument/2006/relationships/image" Target="../media/image127.png"/><Relationship Id="rId48" Type="http://schemas.openxmlformats.org/officeDocument/2006/relationships/image" Target="../media/image136.png"/><Relationship Id="rId69" Type="http://schemas.openxmlformats.org/officeDocument/2006/relationships/customXml" Target="../ink/ink287.xml"/><Relationship Id="rId113" Type="http://schemas.openxmlformats.org/officeDocument/2006/relationships/customXml" Target="../ink/ink309.xml"/><Relationship Id="rId134" Type="http://schemas.openxmlformats.org/officeDocument/2006/relationships/image" Target="../media/image179.png"/><Relationship Id="rId80" Type="http://schemas.openxmlformats.org/officeDocument/2006/relationships/image" Target="../media/image152.png"/><Relationship Id="rId155" Type="http://schemas.openxmlformats.org/officeDocument/2006/relationships/customXml" Target="../ink/ink330.xml"/><Relationship Id="rId176" Type="http://schemas.openxmlformats.org/officeDocument/2006/relationships/image" Target="../media/image200.png"/><Relationship Id="rId197" Type="http://schemas.openxmlformats.org/officeDocument/2006/relationships/customXml" Target="../ink/ink351.xml"/><Relationship Id="rId201" Type="http://schemas.openxmlformats.org/officeDocument/2006/relationships/customXml" Target="../ink/ink353.xml"/><Relationship Id="rId17" Type="http://schemas.openxmlformats.org/officeDocument/2006/relationships/image" Target="../media/image122.png"/><Relationship Id="rId38" Type="http://schemas.openxmlformats.org/officeDocument/2006/relationships/customXml" Target="../ink/ink272.xml"/><Relationship Id="rId59" Type="http://schemas.openxmlformats.org/officeDocument/2006/relationships/customXml" Target="../ink/ink282.xml"/><Relationship Id="rId103" Type="http://schemas.openxmlformats.org/officeDocument/2006/relationships/customXml" Target="../ink/ink304.xml"/><Relationship Id="rId124" Type="http://schemas.openxmlformats.org/officeDocument/2006/relationships/image" Target="../media/image174.png"/><Relationship Id="rId70" Type="http://schemas.openxmlformats.org/officeDocument/2006/relationships/image" Target="../media/image147.png"/><Relationship Id="rId91" Type="http://schemas.openxmlformats.org/officeDocument/2006/relationships/customXml" Target="../ink/ink298.xml"/><Relationship Id="rId145" Type="http://schemas.openxmlformats.org/officeDocument/2006/relationships/customXml" Target="../ink/ink325.xml"/><Relationship Id="rId166" Type="http://schemas.openxmlformats.org/officeDocument/2006/relationships/image" Target="../media/image195.png"/><Relationship Id="rId187" Type="http://schemas.openxmlformats.org/officeDocument/2006/relationships/customXml" Target="../ink/ink34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8.png"/><Relationship Id="rId28" Type="http://schemas.openxmlformats.org/officeDocument/2006/relationships/customXml" Target="../ink/ink268.xml"/><Relationship Id="rId49" Type="http://schemas.openxmlformats.org/officeDocument/2006/relationships/customXml" Target="../ink/ink277.xml"/><Relationship Id="rId114" Type="http://schemas.openxmlformats.org/officeDocument/2006/relationships/image" Target="../media/image169.png"/><Relationship Id="rId60" Type="http://schemas.openxmlformats.org/officeDocument/2006/relationships/image" Target="../media/image142.png"/><Relationship Id="rId81" Type="http://schemas.openxmlformats.org/officeDocument/2006/relationships/customXml" Target="../ink/ink293.xml"/><Relationship Id="rId135" Type="http://schemas.openxmlformats.org/officeDocument/2006/relationships/customXml" Target="../ink/ink320.xml"/><Relationship Id="rId156" Type="http://schemas.openxmlformats.org/officeDocument/2006/relationships/image" Target="../media/image190.png"/><Relationship Id="rId177" Type="http://schemas.openxmlformats.org/officeDocument/2006/relationships/customXml" Target="../ink/ink341.xml"/><Relationship Id="rId198" Type="http://schemas.openxmlformats.org/officeDocument/2006/relationships/image" Target="../media/image211.png"/><Relationship Id="rId202" Type="http://schemas.openxmlformats.org/officeDocument/2006/relationships/image" Target="../media/image213.png"/><Relationship Id="rId18" Type="http://schemas.openxmlformats.org/officeDocument/2006/relationships/customXml" Target="../ink/ink263.xml"/><Relationship Id="rId39" Type="http://schemas.openxmlformats.org/officeDocument/2006/relationships/image" Target="../media/image133.png"/><Relationship Id="rId50" Type="http://schemas.openxmlformats.org/officeDocument/2006/relationships/image" Target="../media/image137.png"/><Relationship Id="rId104" Type="http://schemas.openxmlformats.org/officeDocument/2006/relationships/image" Target="../media/image164.png"/><Relationship Id="rId125" Type="http://schemas.openxmlformats.org/officeDocument/2006/relationships/customXml" Target="../ink/ink315.xml"/><Relationship Id="rId146" Type="http://schemas.openxmlformats.org/officeDocument/2006/relationships/image" Target="../media/image185.png"/><Relationship Id="rId167" Type="http://schemas.openxmlformats.org/officeDocument/2006/relationships/customXml" Target="../ink/ink336.xml"/><Relationship Id="rId188" Type="http://schemas.openxmlformats.org/officeDocument/2006/relationships/image" Target="../media/image206.png"/><Relationship Id="rId71" Type="http://schemas.openxmlformats.org/officeDocument/2006/relationships/customXml" Target="../ink/ink288.xml"/><Relationship Id="rId92" Type="http://schemas.openxmlformats.org/officeDocument/2006/relationships/image" Target="../media/image158.png"/><Relationship Id="rId213" Type="http://schemas.openxmlformats.org/officeDocument/2006/relationships/customXml" Target="../ink/ink359.xml"/><Relationship Id="rId2" Type="http://schemas.openxmlformats.org/officeDocument/2006/relationships/customXml" Target="../ink/ink255.xml"/><Relationship Id="rId40" Type="http://schemas.openxmlformats.org/officeDocument/2006/relationships/image" Target="../media/image116.tiff"/><Relationship Id="rId115" Type="http://schemas.openxmlformats.org/officeDocument/2006/relationships/customXml" Target="../ink/ink310.xml"/><Relationship Id="rId136" Type="http://schemas.openxmlformats.org/officeDocument/2006/relationships/image" Target="../media/image180.png"/><Relationship Id="rId157" Type="http://schemas.openxmlformats.org/officeDocument/2006/relationships/customXml" Target="../ink/ink331.xml"/><Relationship Id="rId178" Type="http://schemas.openxmlformats.org/officeDocument/2006/relationships/image" Target="../media/image201.png"/><Relationship Id="rId61" Type="http://schemas.openxmlformats.org/officeDocument/2006/relationships/customXml" Target="../ink/ink283.xml"/><Relationship Id="rId82" Type="http://schemas.openxmlformats.org/officeDocument/2006/relationships/image" Target="../media/image153.png"/><Relationship Id="rId199" Type="http://schemas.openxmlformats.org/officeDocument/2006/relationships/customXml" Target="../ink/ink352.xml"/><Relationship Id="rId203" Type="http://schemas.openxmlformats.org/officeDocument/2006/relationships/customXml" Target="../ink/ink35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9.xml"/><Relationship Id="rId21" Type="http://schemas.openxmlformats.org/officeDocument/2006/relationships/customXml" Target="../ink/ink371.xml"/><Relationship Id="rId42" Type="http://schemas.openxmlformats.org/officeDocument/2006/relationships/image" Target="../media/image241.png"/><Relationship Id="rId63" Type="http://schemas.openxmlformats.org/officeDocument/2006/relationships/customXml" Target="../ink/ink392.xml"/><Relationship Id="rId84" Type="http://schemas.openxmlformats.org/officeDocument/2006/relationships/image" Target="../media/image262.png"/><Relationship Id="rId138" Type="http://schemas.openxmlformats.org/officeDocument/2006/relationships/image" Target="../media/image289.png"/><Relationship Id="rId159" Type="http://schemas.openxmlformats.org/officeDocument/2006/relationships/customXml" Target="../ink/ink440.xml"/><Relationship Id="rId170" Type="http://schemas.openxmlformats.org/officeDocument/2006/relationships/image" Target="../media/image305.png"/><Relationship Id="rId191" Type="http://schemas.openxmlformats.org/officeDocument/2006/relationships/customXml" Target="../ink/ink456.xml"/><Relationship Id="rId205" Type="http://schemas.openxmlformats.org/officeDocument/2006/relationships/customXml" Target="../ink/ink463.xml"/><Relationship Id="rId226" Type="http://schemas.openxmlformats.org/officeDocument/2006/relationships/image" Target="../media/image364.png"/><Relationship Id="rId107" Type="http://schemas.openxmlformats.org/officeDocument/2006/relationships/customXml" Target="../ink/ink414.xml"/><Relationship Id="rId11" Type="http://schemas.openxmlformats.org/officeDocument/2006/relationships/customXml" Target="../ink/ink366.xml"/><Relationship Id="rId32" Type="http://schemas.openxmlformats.org/officeDocument/2006/relationships/image" Target="../media/image236.png"/><Relationship Id="rId53" Type="http://schemas.openxmlformats.org/officeDocument/2006/relationships/customXml" Target="../ink/ink387.xml"/><Relationship Id="rId74" Type="http://schemas.openxmlformats.org/officeDocument/2006/relationships/image" Target="../media/image257.png"/><Relationship Id="rId128" Type="http://schemas.openxmlformats.org/officeDocument/2006/relationships/image" Target="../media/image284.png"/><Relationship Id="rId149" Type="http://schemas.openxmlformats.org/officeDocument/2006/relationships/customXml" Target="../ink/ink435.xml"/><Relationship Id="rId5" Type="http://schemas.openxmlformats.org/officeDocument/2006/relationships/customXml" Target="../ink/ink363.xml"/><Relationship Id="rId95" Type="http://schemas.openxmlformats.org/officeDocument/2006/relationships/customXml" Target="../ink/ink408.xml"/><Relationship Id="rId160" Type="http://schemas.openxmlformats.org/officeDocument/2006/relationships/image" Target="../media/image300.png"/><Relationship Id="rId181" Type="http://schemas.openxmlformats.org/officeDocument/2006/relationships/customXml" Target="../ink/ink451.xml"/><Relationship Id="rId216" Type="http://schemas.openxmlformats.org/officeDocument/2006/relationships/image" Target="../media/image328.png"/><Relationship Id="rId22" Type="http://schemas.openxmlformats.org/officeDocument/2006/relationships/image" Target="../media/image231.png"/><Relationship Id="rId43" Type="http://schemas.openxmlformats.org/officeDocument/2006/relationships/customXml" Target="../ink/ink382.xml"/><Relationship Id="rId64" Type="http://schemas.openxmlformats.org/officeDocument/2006/relationships/image" Target="../media/image252.png"/><Relationship Id="rId118" Type="http://schemas.openxmlformats.org/officeDocument/2006/relationships/image" Target="../media/image279.png"/><Relationship Id="rId139" Type="http://schemas.openxmlformats.org/officeDocument/2006/relationships/customXml" Target="../ink/ink430.xml"/><Relationship Id="rId85" Type="http://schemas.openxmlformats.org/officeDocument/2006/relationships/customXml" Target="../ink/ink403.xml"/><Relationship Id="rId150" Type="http://schemas.openxmlformats.org/officeDocument/2006/relationships/image" Target="../media/image295.png"/><Relationship Id="rId171" Type="http://schemas.openxmlformats.org/officeDocument/2006/relationships/customXml" Target="../ink/ink446.xml"/><Relationship Id="rId192" Type="http://schemas.openxmlformats.org/officeDocument/2006/relationships/image" Target="../media/image316.png"/><Relationship Id="rId206" Type="http://schemas.openxmlformats.org/officeDocument/2006/relationships/image" Target="../media/image323.png"/><Relationship Id="rId12" Type="http://schemas.openxmlformats.org/officeDocument/2006/relationships/image" Target="../media/image226.png"/><Relationship Id="rId33" Type="http://schemas.openxmlformats.org/officeDocument/2006/relationships/customXml" Target="../ink/ink377.xml"/><Relationship Id="rId108" Type="http://schemas.openxmlformats.org/officeDocument/2006/relationships/image" Target="../media/image274.png"/><Relationship Id="rId129" Type="http://schemas.openxmlformats.org/officeDocument/2006/relationships/customXml" Target="../ink/ink425.xml"/><Relationship Id="rId54" Type="http://schemas.openxmlformats.org/officeDocument/2006/relationships/image" Target="../media/image247.png"/><Relationship Id="rId75" Type="http://schemas.openxmlformats.org/officeDocument/2006/relationships/customXml" Target="../ink/ink398.xml"/><Relationship Id="rId96" Type="http://schemas.openxmlformats.org/officeDocument/2006/relationships/image" Target="../media/image268.png"/><Relationship Id="rId140" Type="http://schemas.openxmlformats.org/officeDocument/2006/relationships/image" Target="../media/image290.png"/><Relationship Id="rId161" Type="http://schemas.openxmlformats.org/officeDocument/2006/relationships/customXml" Target="../ink/ink441.xml"/><Relationship Id="rId182" Type="http://schemas.openxmlformats.org/officeDocument/2006/relationships/image" Target="../media/image311.png"/><Relationship Id="rId217" Type="http://schemas.openxmlformats.org/officeDocument/2006/relationships/customXml" Target="../ink/ink469.xml"/><Relationship Id="rId6" Type="http://schemas.openxmlformats.org/officeDocument/2006/relationships/image" Target="../media/image223.png"/><Relationship Id="rId23" Type="http://schemas.openxmlformats.org/officeDocument/2006/relationships/customXml" Target="../ink/ink372.xml"/><Relationship Id="rId119" Type="http://schemas.openxmlformats.org/officeDocument/2006/relationships/customXml" Target="../ink/ink420.xml"/><Relationship Id="rId44" Type="http://schemas.openxmlformats.org/officeDocument/2006/relationships/image" Target="../media/image242.png"/><Relationship Id="rId65" Type="http://schemas.openxmlformats.org/officeDocument/2006/relationships/customXml" Target="../ink/ink393.xml"/><Relationship Id="rId86" Type="http://schemas.openxmlformats.org/officeDocument/2006/relationships/image" Target="../media/image263.png"/><Relationship Id="rId130" Type="http://schemas.openxmlformats.org/officeDocument/2006/relationships/image" Target="../media/image285.png"/><Relationship Id="rId151" Type="http://schemas.openxmlformats.org/officeDocument/2006/relationships/customXml" Target="../ink/ink436.xml"/><Relationship Id="rId172" Type="http://schemas.openxmlformats.org/officeDocument/2006/relationships/image" Target="../media/image306.png"/><Relationship Id="rId193" Type="http://schemas.openxmlformats.org/officeDocument/2006/relationships/customXml" Target="../ink/ink457.xml"/><Relationship Id="rId207" Type="http://schemas.openxmlformats.org/officeDocument/2006/relationships/customXml" Target="../ink/ink464.xml"/><Relationship Id="rId13" Type="http://schemas.openxmlformats.org/officeDocument/2006/relationships/customXml" Target="../ink/ink367.xml"/><Relationship Id="rId109" Type="http://schemas.openxmlformats.org/officeDocument/2006/relationships/customXml" Target="../ink/ink415.xml"/><Relationship Id="rId34" Type="http://schemas.openxmlformats.org/officeDocument/2006/relationships/image" Target="../media/image237.png"/><Relationship Id="rId55" Type="http://schemas.openxmlformats.org/officeDocument/2006/relationships/customXml" Target="../ink/ink388.xml"/><Relationship Id="rId76" Type="http://schemas.openxmlformats.org/officeDocument/2006/relationships/image" Target="../media/image258.png"/><Relationship Id="rId97" Type="http://schemas.openxmlformats.org/officeDocument/2006/relationships/customXml" Target="../ink/ink409.xml"/><Relationship Id="rId120" Type="http://schemas.openxmlformats.org/officeDocument/2006/relationships/image" Target="../media/image280.png"/><Relationship Id="rId141" Type="http://schemas.openxmlformats.org/officeDocument/2006/relationships/customXml" Target="../ink/ink431.xml"/><Relationship Id="rId7" Type="http://schemas.openxmlformats.org/officeDocument/2006/relationships/customXml" Target="../ink/ink364.xml"/><Relationship Id="rId162" Type="http://schemas.openxmlformats.org/officeDocument/2006/relationships/image" Target="../media/image301.png"/><Relationship Id="rId183" Type="http://schemas.openxmlformats.org/officeDocument/2006/relationships/customXml" Target="../ink/ink452.xml"/><Relationship Id="rId218" Type="http://schemas.openxmlformats.org/officeDocument/2006/relationships/image" Target="../media/image360.png"/><Relationship Id="rId24" Type="http://schemas.openxmlformats.org/officeDocument/2006/relationships/image" Target="../media/image232.png"/><Relationship Id="rId45" Type="http://schemas.openxmlformats.org/officeDocument/2006/relationships/customXml" Target="../ink/ink383.xml"/><Relationship Id="rId66" Type="http://schemas.openxmlformats.org/officeDocument/2006/relationships/image" Target="../media/image253.png"/><Relationship Id="rId87" Type="http://schemas.openxmlformats.org/officeDocument/2006/relationships/customXml" Target="../ink/ink404.xml"/><Relationship Id="rId110" Type="http://schemas.openxmlformats.org/officeDocument/2006/relationships/image" Target="../media/image275.png"/><Relationship Id="rId131" Type="http://schemas.openxmlformats.org/officeDocument/2006/relationships/customXml" Target="../ink/ink426.xml"/><Relationship Id="rId152" Type="http://schemas.openxmlformats.org/officeDocument/2006/relationships/image" Target="../media/image296.png"/><Relationship Id="rId173" Type="http://schemas.openxmlformats.org/officeDocument/2006/relationships/customXml" Target="../ink/ink447.xml"/><Relationship Id="rId194" Type="http://schemas.openxmlformats.org/officeDocument/2006/relationships/image" Target="../media/image317.png"/><Relationship Id="rId208" Type="http://schemas.openxmlformats.org/officeDocument/2006/relationships/image" Target="../media/image324.png"/><Relationship Id="rId14" Type="http://schemas.openxmlformats.org/officeDocument/2006/relationships/image" Target="../media/image227.png"/><Relationship Id="rId35" Type="http://schemas.openxmlformats.org/officeDocument/2006/relationships/customXml" Target="../ink/ink378.xml"/><Relationship Id="rId56" Type="http://schemas.openxmlformats.org/officeDocument/2006/relationships/image" Target="../media/image248.png"/><Relationship Id="rId77" Type="http://schemas.openxmlformats.org/officeDocument/2006/relationships/customXml" Target="../ink/ink399.xml"/><Relationship Id="rId100" Type="http://schemas.openxmlformats.org/officeDocument/2006/relationships/image" Target="../media/image270.png"/><Relationship Id="rId8" Type="http://schemas.openxmlformats.org/officeDocument/2006/relationships/image" Target="../media/image224.png"/><Relationship Id="rId98" Type="http://schemas.openxmlformats.org/officeDocument/2006/relationships/image" Target="../media/image269.png"/><Relationship Id="rId121" Type="http://schemas.openxmlformats.org/officeDocument/2006/relationships/customXml" Target="../ink/ink421.xml"/><Relationship Id="rId142" Type="http://schemas.openxmlformats.org/officeDocument/2006/relationships/image" Target="../media/image291.png"/><Relationship Id="rId163" Type="http://schemas.openxmlformats.org/officeDocument/2006/relationships/customXml" Target="../ink/ink442.xml"/><Relationship Id="rId184" Type="http://schemas.openxmlformats.org/officeDocument/2006/relationships/image" Target="../media/image312.png"/><Relationship Id="rId219" Type="http://schemas.openxmlformats.org/officeDocument/2006/relationships/customXml" Target="../ink/ink470.xml"/><Relationship Id="rId3" Type="http://schemas.openxmlformats.org/officeDocument/2006/relationships/customXml" Target="../ink/ink362.xml"/><Relationship Id="rId214" Type="http://schemas.openxmlformats.org/officeDocument/2006/relationships/image" Target="../media/image327.png"/><Relationship Id="rId25" Type="http://schemas.openxmlformats.org/officeDocument/2006/relationships/customXml" Target="../ink/ink373.xml"/><Relationship Id="rId46" Type="http://schemas.openxmlformats.org/officeDocument/2006/relationships/image" Target="../media/image243.png"/><Relationship Id="rId67" Type="http://schemas.openxmlformats.org/officeDocument/2006/relationships/customXml" Target="../ink/ink394.xml"/><Relationship Id="rId116" Type="http://schemas.openxmlformats.org/officeDocument/2006/relationships/image" Target="../media/image278.png"/><Relationship Id="rId137" Type="http://schemas.openxmlformats.org/officeDocument/2006/relationships/customXml" Target="../ink/ink429.xml"/><Relationship Id="rId158" Type="http://schemas.openxmlformats.org/officeDocument/2006/relationships/image" Target="../media/image299.png"/><Relationship Id="rId20" Type="http://schemas.openxmlformats.org/officeDocument/2006/relationships/image" Target="../media/image230.png"/><Relationship Id="rId41" Type="http://schemas.openxmlformats.org/officeDocument/2006/relationships/customXml" Target="../ink/ink381.xml"/><Relationship Id="rId62" Type="http://schemas.openxmlformats.org/officeDocument/2006/relationships/image" Target="../media/image251.png"/><Relationship Id="rId83" Type="http://schemas.openxmlformats.org/officeDocument/2006/relationships/customXml" Target="../ink/ink402.xml"/><Relationship Id="rId88" Type="http://schemas.openxmlformats.org/officeDocument/2006/relationships/image" Target="../media/image264.png"/><Relationship Id="rId111" Type="http://schemas.openxmlformats.org/officeDocument/2006/relationships/customXml" Target="../ink/ink416.xml"/><Relationship Id="rId132" Type="http://schemas.openxmlformats.org/officeDocument/2006/relationships/image" Target="../media/image286.png"/><Relationship Id="rId153" Type="http://schemas.openxmlformats.org/officeDocument/2006/relationships/customXml" Target="../ink/ink437.xml"/><Relationship Id="rId174" Type="http://schemas.openxmlformats.org/officeDocument/2006/relationships/image" Target="../media/image307.png"/><Relationship Id="rId179" Type="http://schemas.openxmlformats.org/officeDocument/2006/relationships/customXml" Target="../ink/ink450.xml"/><Relationship Id="rId195" Type="http://schemas.openxmlformats.org/officeDocument/2006/relationships/customXml" Target="../ink/ink458.xml"/><Relationship Id="rId209" Type="http://schemas.openxmlformats.org/officeDocument/2006/relationships/customXml" Target="../ink/ink465.xml"/><Relationship Id="rId190" Type="http://schemas.openxmlformats.org/officeDocument/2006/relationships/image" Target="../media/image315.png"/><Relationship Id="rId204" Type="http://schemas.openxmlformats.org/officeDocument/2006/relationships/image" Target="../media/image322.png"/><Relationship Id="rId220" Type="http://schemas.openxmlformats.org/officeDocument/2006/relationships/image" Target="../media/image361.png"/><Relationship Id="rId225" Type="http://schemas.openxmlformats.org/officeDocument/2006/relationships/customXml" Target="../ink/ink473.xml"/><Relationship Id="rId15" Type="http://schemas.openxmlformats.org/officeDocument/2006/relationships/customXml" Target="../ink/ink368.xml"/><Relationship Id="rId36" Type="http://schemas.openxmlformats.org/officeDocument/2006/relationships/image" Target="../media/image238.png"/><Relationship Id="rId57" Type="http://schemas.openxmlformats.org/officeDocument/2006/relationships/customXml" Target="../ink/ink389.xml"/><Relationship Id="rId106" Type="http://schemas.openxmlformats.org/officeDocument/2006/relationships/image" Target="../media/image273.png"/><Relationship Id="rId127" Type="http://schemas.openxmlformats.org/officeDocument/2006/relationships/customXml" Target="../ink/ink424.xml"/><Relationship Id="rId10" Type="http://schemas.openxmlformats.org/officeDocument/2006/relationships/image" Target="../media/image225.png"/><Relationship Id="rId31" Type="http://schemas.openxmlformats.org/officeDocument/2006/relationships/customXml" Target="../ink/ink376.xml"/><Relationship Id="rId52" Type="http://schemas.openxmlformats.org/officeDocument/2006/relationships/image" Target="../media/image246.png"/><Relationship Id="rId73" Type="http://schemas.openxmlformats.org/officeDocument/2006/relationships/customXml" Target="../ink/ink397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410.xml"/><Relationship Id="rId101" Type="http://schemas.openxmlformats.org/officeDocument/2006/relationships/customXml" Target="../ink/ink411.xml"/><Relationship Id="rId122" Type="http://schemas.openxmlformats.org/officeDocument/2006/relationships/image" Target="../media/image281.png"/><Relationship Id="rId143" Type="http://schemas.openxmlformats.org/officeDocument/2006/relationships/customXml" Target="../ink/ink432.xml"/><Relationship Id="rId148" Type="http://schemas.openxmlformats.org/officeDocument/2006/relationships/image" Target="../media/image294.png"/><Relationship Id="rId164" Type="http://schemas.openxmlformats.org/officeDocument/2006/relationships/image" Target="../media/image302.png"/><Relationship Id="rId169" Type="http://schemas.openxmlformats.org/officeDocument/2006/relationships/customXml" Target="../ink/ink445.xml"/><Relationship Id="rId185" Type="http://schemas.openxmlformats.org/officeDocument/2006/relationships/customXml" Target="../ink/ink453.xml"/><Relationship Id="rId4" Type="http://schemas.openxmlformats.org/officeDocument/2006/relationships/image" Target="../media/image222.png"/><Relationship Id="rId9" Type="http://schemas.openxmlformats.org/officeDocument/2006/relationships/customXml" Target="../ink/ink365.xml"/><Relationship Id="rId180" Type="http://schemas.openxmlformats.org/officeDocument/2006/relationships/image" Target="../media/image310.png"/><Relationship Id="rId210" Type="http://schemas.openxmlformats.org/officeDocument/2006/relationships/image" Target="../media/image325.png"/><Relationship Id="rId215" Type="http://schemas.openxmlformats.org/officeDocument/2006/relationships/customXml" Target="../ink/ink468.xml"/><Relationship Id="rId26" Type="http://schemas.openxmlformats.org/officeDocument/2006/relationships/image" Target="../media/image233.png"/><Relationship Id="rId47" Type="http://schemas.openxmlformats.org/officeDocument/2006/relationships/customXml" Target="../ink/ink384.xml"/><Relationship Id="rId68" Type="http://schemas.openxmlformats.org/officeDocument/2006/relationships/image" Target="../media/image254.png"/><Relationship Id="rId89" Type="http://schemas.openxmlformats.org/officeDocument/2006/relationships/customXml" Target="../ink/ink405.xml"/><Relationship Id="rId112" Type="http://schemas.openxmlformats.org/officeDocument/2006/relationships/image" Target="../media/image276.png"/><Relationship Id="rId133" Type="http://schemas.openxmlformats.org/officeDocument/2006/relationships/customXml" Target="../ink/ink427.xml"/><Relationship Id="rId154" Type="http://schemas.openxmlformats.org/officeDocument/2006/relationships/image" Target="../media/image297.png"/><Relationship Id="rId175" Type="http://schemas.openxmlformats.org/officeDocument/2006/relationships/customXml" Target="../ink/ink448.xml"/><Relationship Id="rId196" Type="http://schemas.openxmlformats.org/officeDocument/2006/relationships/image" Target="../media/image318.png"/><Relationship Id="rId200" Type="http://schemas.openxmlformats.org/officeDocument/2006/relationships/image" Target="../media/image320.png"/><Relationship Id="rId16" Type="http://schemas.openxmlformats.org/officeDocument/2006/relationships/image" Target="../media/image228.png"/><Relationship Id="rId221" Type="http://schemas.openxmlformats.org/officeDocument/2006/relationships/customXml" Target="../ink/ink471.xml"/><Relationship Id="rId37" Type="http://schemas.openxmlformats.org/officeDocument/2006/relationships/customXml" Target="../ink/ink379.xml"/><Relationship Id="rId58" Type="http://schemas.openxmlformats.org/officeDocument/2006/relationships/image" Target="../media/image249.png"/><Relationship Id="rId79" Type="http://schemas.openxmlformats.org/officeDocument/2006/relationships/customXml" Target="../ink/ink400.xml"/><Relationship Id="rId102" Type="http://schemas.openxmlformats.org/officeDocument/2006/relationships/image" Target="../media/image271.png"/><Relationship Id="rId123" Type="http://schemas.openxmlformats.org/officeDocument/2006/relationships/customXml" Target="../ink/ink422.xml"/><Relationship Id="rId144" Type="http://schemas.openxmlformats.org/officeDocument/2006/relationships/image" Target="../media/image292.png"/><Relationship Id="rId90" Type="http://schemas.openxmlformats.org/officeDocument/2006/relationships/image" Target="../media/image265.png"/><Relationship Id="rId165" Type="http://schemas.openxmlformats.org/officeDocument/2006/relationships/customXml" Target="../ink/ink443.xml"/><Relationship Id="rId186" Type="http://schemas.openxmlformats.org/officeDocument/2006/relationships/image" Target="../media/image313.png"/><Relationship Id="rId211" Type="http://schemas.openxmlformats.org/officeDocument/2006/relationships/customXml" Target="../ink/ink466.xml"/><Relationship Id="rId27" Type="http://schemas.openxmlformats.org/officeDocument/2006/relationships/customXml" Target="../ink/ink374.xml"/><Relationship Id="rId48" Type="http://schemas.openxmlformats.org/officeDocument/2006/relationships/image" Target="../media/image244.png"/><Relationship Id="rId69" Type="http://schemas.openxmlformats.org/officeDocument/2006/relationships/customXml" Target="../ink/ink395.xml"/><Relationship Id="rId113" Type="http://schemas.openxmlformats.org/officeDocument/2006/relationships/customXml" Target="../ink/ink417.xml"/><Relationship Id="rId134" Type="http://schemas.openxmlformats.org/officeDocument/2006/relationships/image" Target="../media/image287.png"/><Relationship Id="rId80" Type="http://schemas.openxmlformats.org/officeDocument/2006/relationships/image" Target="../media/image260.png"/><Relationship Id="rId155" Type="http://schemas.openxmlformats.org/officeDocument/2006/relationships/customXml" Target="../ink/ink438.xml"/><Relationship Id="rId176" Type="http://schemas.openxmlformats.org/officeDocument/2006/relationships/image" Target="../media/image308.png"/><Relationship Id="rId197" Type="http://schemas.openxmlformats.org/officeDocument/2006/relationships/customXml" Target="../ink/ink459.xml"/><Relationship Id="rId201" Type="http://schemas.openxmlformats.org/officeDocument/2006/relationships/customXml" Target="../ink/ink461.xml"/><Relationship Id="rId222" Type="http://schemas.openxmlformats.org/officeDocument/2006/relationships/image" Target="../media/image362.png"/><Relationship Id="rId17" Type="http://schemas.openxmlformats.org/officeDocument/2006/relationships/customXml" Target="../ink/ink369.xml"/><Relationship Id="rId38" Type="http://schemas.openxmlformats.org/officeDocument/2006/relationships/image" Target="../media/image239.png"/><Relationship Id="rId59" Type="http://schemas.openxmlformats.org/officeDocument/2006/relationships/customXml" Target="../ink/ink390.xml"/><Relationship Id="rId103" Type="http://schemas.openxmlformats.org/officeDocument/2006/relationships/customXml" Target="../ink/ink412.xml"/><Relationship Id="rId124" Type="http://schemas.openxmlformats.org/officeDocument/2006/relationships/image" Target="../media/image282.png"/><Relationship Id="rId70" Type="http://schemas.openxmlformats.org/officeDocument/2006/relationships/image" Target="../media/image255.png"/><Relationship Id="rId91" Type="http://schemas.openxmlformats.org/officeDocument/2006/relationships/customXml" Target="../ink/ink406.xml"/><Relationship Id="rId145" Type="http://schemas.openxmlformats.org/officeDocument/2006/relationships/customXml" Target="../ink/ink433.xml"/><Relationship Id="rId166" Type="http://schemas.openxmlformats.org/officeDocument/2006/relationships/image" Target="../media/image303.png"/><Relationship Id="rId187" Type="http://schemas.openxmlformats.org/officeDocument/2006/relationships/customXml" Target="../ink/ink45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26.png"/><Relationship Id="rId28" Type="http://schemas.openxmlformats.org/officeDocument/2006/relationships/image" Target="../media/image234.png"/><Relationship Id="rId49" Type="http://schemas.openxmlformats.org/officeDocument/2006/relationships/customXml" Target="../ink/ink385.xml"/><Relationship Id="rId114" Type="http://schemas.openxmlformats.org/officeDocument/2006/relationships/image" Target="../media/image277.png"/><Relationship Id="rId60" Type="http://schemas.openxmlformats.org/officeDocument/2006/relationships/image" Target="../media/image250.png"/><Relationship Id="rId81" Type="http://schemas.openxmlformats.org/officeDocument/2006/relationships/customXml" Target="../ink/ink401.xml"/><Relationship Id="rId135" Type="http://schemas.openxmlformats.org/officeDocument/2006/relationships/customXml" Target="../ink/ink428.xml"/><Relationship Id="rId156" Type="http://schemas.openxmlformats.org/officeDocument/2006/relationships/image" Target="../media/image298.png"/><Relationship Id="rId177" Type="http://schemas.openxmlformats.org/officeDocument/2006/relationships/customXml" Target="../ink/ink449.xml"/><Relationship Id="rId198" Type="http://schemas.openxmlformats.org/officeDocument/2006/relationships/image" Target="../media/image319.png"/><Relationship Id="rId202" Type="http://schemas.openxmlformats.org/officeDocument/2006/relationships/image" Target="../media/image321.png"/><Relationship Id="rId223" Type="http://schemas.openxmlformats.org/officeDocument/2006/relationships/customXml" Target="../ink/ink472.xml"/><Relationship Id="rId18" Type="http://schemas.openxmlformats.org/officeDocument/2006/relationships/image" Target="../media/image229.png"/><Relationship Id="rId39" Type="http://schemas.openxmlformats.org/officeDocument/2006/relationships/customXml" Target="../ink/ink380.xml"/><Relationship Id="rId50" Type="http://schemas.openxmlformats.org/officeDocument/2006/relationships/image" Target="../media/image245.png"/><Relationship Id="rId104" Type="http://schemas.openxmlformats.org/officeDocument/2006/relationships/image" Target="../media/image272.png"/><Relationship Id="rId125" Type="http://schemas.openxmlformats.org/officeDocument/2006/relationships/customXml" Target="../ink/ink423.xml"/><Relationship Id="rId146" Type="http://schemas.openxmlformats.org/officeDocument/2006/relationships/image" Target="../media/image293.png"/><Relationship Id="rId167" Type="http://schemas.openxmlformats.org/officeDocument/2006/relationships/customXml" Target="../ink/ink444.xml"/><Relationship Id="rId188" Type="http://schemas.openxmlformats.org/officeDocument/2006/relationships/image" Target="../media/image314.png"/><Relationship Id="rId71" Type="http://schemas.openxmlformats.org/officeDocument/2006/relationships/customXml" Target="../ink/ink396.xml"/><Relationship Id="rId92" Type="http://schemas.openxmlformats.org/officeDocument/2006/relationships/image" Target="../media/image266.png"/><Relationship Id="rId213" Type="http://schemas.openxmlformats.org/officeDocument/2006/relationships/customXml" Target="../ink/ink467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75.xml"/><Relationship Id="rId40" Type="http://schemas.openxmlformats.org/officeDocument/2006/relationships/image" Target="../media/image240.png"/><Relationship Id="rId115" Type="http://schemas.openxmlformats.org/officeDocument/2006/relationships/customXml" Target="../ink/ink418.xml"/><Relationship Id="rId136" Type="http://schemas.openxmlformats.org/officeDocument/2006/relationships/image" Target="../media/image288.png"/><Relationship Id="rId157" Type="http://schemas.openxmlformats.org/officeDocument/2006/relationships/customXml" Target="../ink/ink439.xml"/><Relationship Id="rId178" Type="http://schemas.openxmlformats.org/officeDocument/2006/relationships/image" Target="../media/image309.png"/><Relationship Id="rId61" Type="http://schemas.openxmlformats.org/officeDocument/2006/relationships/customXml" Target="../ink/ink391.xml"/><Relationship Id="rId82" Type="http://schemas.openxmlformats.org/officeDocument/2006/relationships/image" Target="../media/image261.png"/><Relationship Id="rId199" Type="http://schemas.openxmlformats.org/officeDocument/2006/relationships/customXml" Target="../ink/ink460.xml"/><Relationship Id="rId203" Type="http://schemas.openxmlformats.org/officeDocument/2006/relationships/customXml" Target="../ink/ink462.xml"/><Relationship Id="rId19" Type="http://schemas.openxmlformats.org/officeDocument/2006/relationships/customXml" Target="../ink/ink370.xml"/><Relationship Id="rId224" Type="http://schemas.openxmlformats.org/officeDocument/2006/relationships/image" Target="../media/image363.png"/><Relationship Id="rId30" Type="http://schemas.openxmlformats.org/officeDocument/2006/relationships/image" Target="../media/image235.png"/><Relationship Id="rId105" Type="http://schemas.openxmlformats.org/officeDocument/2006/relationships/customXml" Target="../ink/ink413.xml"/><Relationship Id="rId126" Type="http://schemas.openxmlformats.org/officeDocument/2006/relationships/image" Target="../media/image283.png"/><Relationship Id="rId147" Type="http://schemas.openxmlformats.org/officeDocument/2006/relationships/customXml" Target="../ink/ink434.xml"/><Relationship Id="rId168" Type="http://schemas.openxmlformats.org/officeDocument/2006/relationships/image" Target="../media/image304.png"/><Relationship Id="rId51" Type="http://schemas.openxmlformats.org/officeDocument/2006/relationships/customXml" Target="../ink/ink386.xml"/><Relationship Id="rId72" Type="http://schemas.openxmlformats.org/officeDocument/2006/relationships/image" Target="../media/image256.png"/><Relationship Id="rId93" Type="http://schemas.openxmlformats.org/officeDocument/2006/relationships/customXml" Target="../ink/ink407.xml"/><Relationship Id="rId189" Type="http://schemas.openxmlformats.org/officeDocument/2006/relationships/customXml" Target="../ink/ink4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1.xml"/><Relationship Id="rId21" Type="http://schemas.openxmlformats.org/officeDocument/2006/relationships/customXml" Target="../ink/ink483.xml"/><Relationship Id="rId42" Type="http://schemas.openxmlformats.org/officeDocument/2006/relationships/image" Target="../media/image241.png"/><Relationship Id="rId63" Type="http://schemas.openxmlformats.org/officeDocument/2006/relationships/customXml" Target="../ink/ink504.xml"/><Relationship Id="rId84" Type="http://schemas.openxmlformats.org/officeDocument/2006/relationships/image" Target="../media/image262.png"/><Relationship Id="rId138" Type="http://schemas.openxmlformats.org/officeDocument/2006/relationships/image" Target="../media/image289.png"/><Relationship Id="rId159" Type="http://schemas.openxmlformats.org/officeDocument/2006/relationships/customXml" Target="../ink/ink552.xml"/><Relationship Id="rId170" Type="http://schemas.openxmlformats.org/officeDocument/2006/relationships/image" Target="../media/image305.png"/><Relationship Id="rId191" Type="http://schemas.openxmlformats.org/officeDocument/2006/relationships/customXml" Target="../ink/ink568.xml"/><Relationship Id="rId205" Type="http://schemas.openxmlformats.org/officeDocument/2006/relationships/customXml" Target="../ink/ink575.xml"/><Relationship Id="rId226" Type="http://schemas.openxmlformats.org/officeDocument/2006/relationships/image" Target="../media/image364.png"/><Relationship Id="rId107" Type="http://schemas.openxmlformats.org/officeDocument/2006/relationships/customXml" Target="../ink/ink526.xml"/><Relationship Id="rId11" Type="http://schemas.openxmlformats.org/officeDocument/2006/relationships/customXml" Target="../ink/ink478.xml"/><Relationship Id="rId32" Type="http://schemas.openxmlformats.org/officeDocument/2006/relationships/image" Target="../media/image236.png"/><Relationship Id="rId53" Type="http://schemas.openxmlformats.org/officeDocument/2006/relationships/customXml" Target="../ink/ink499.xml"/><Relationship Id="rId74" Type="http://schemas.openxmlformats.org/officeDocument/2006/relationships/image" Target="../media/image257.png"/><Relationship Id="rId128" Type="http://schemas.openxmlformats.org/officeDocument/2006/relationships/image" Target="../media/image284.png"/><Relationship Id="rId149" Type="http://schemas.openxmlformats.org/officeDocument/2006/relationships/customXml" Target="../ink/ink547.xml"/><Relationship Id="rId5" Type="http://schemas.openxmlformats.org/officeDocument/2006/relationships/customXml" Target="../ink/ink475.xml"/><Relationship Id="rId95" Type="http://schemas.openxmlformats.org/officeDocument/2006/relationships/customXml" Target="../ink/ink520.xml"/><Relationship Id="rId160" Type="http://schemas.openxmlformats.org/officeDocument/2006/relationships/image" Target="../media/image300.png"/><Relationship Id="rId181" Type="http://schemas.openxmlformats.org/officeDocument/2006/relationships/customXml" Target="../ink/ink563.xml"/><Relationship Id="rId216" Type="http://schemas.openxmlformats.org/officeDocument/2006/relationships/image" Target="../media/image328.png"/><Relationship Id="rId22" Type="http://schemas.openxmlformats.org/officeDocument/2006/relationships/image" Target="../media/image231.png"/><Relationship Id="rId43" Type="http://schemas.openxmlformats.org/officeDocument/2006/relationships/customXml" Target="../ink/ink494.xml"/><Relationship Id="rId64" Type="http://schemas.openxmlformats.org/officeDocument/2006/relationships/image" Target="../media/image252.png"/><Relationship Id="rId118" Type="http://schemas.openxmlformats.org/officeDocument/2006/relationships/image" Target="../media/image279.png"/><Relationship Id="rId139" Type="http://schemas.openxmlformats.org/officeDocument/2006/relationships/customXml" Target="../ink/ink542.xml"/><Relationship Id="rId85" Type="http://schemas.openxmlformats.org/officeDocument/2006/relationships/customXml" Target="../ink/ink515.xml"/><Relationship Id="rId150" Type="http://schemas.openxmlformats.org/officeDocument/2006/relationships/image" Target="../media/image295.png"/><Relationship Id="rId171" Type="http://schemas.openxmlformats.org/officeDocument/2006/relationships/customXml" Target="../ink/ink558.xml"/><Relationship Id="rId192" Type="http://schemas.openxmlformats.org/officeDocument/2006/relationships/image" Target="../media/image316.png"/><Relationship Id="rId206" Type="http://schemas.openxmlformats.org/officeDocument/2006/relationships/image" Target="../media/image323.png"/><Relationship Id="rId227" Type="http://schemas.openxmlformats.org/officeDocument/2006/relationships/image" Target="../media/image366.png"/><Relationship Id="rId12" Type="http://schemas.openxmlformats.org/officeDocument/2006/relationships/image" Target="../media/image226.png"/><Relationship Id="rId33" Type="http://schemas.openxmlformats.org/officeDocument/2006/relationships/customXml" Target="../ink/ink489.xml"/><Relationship Id="rId108" Type="http://schemas.openxmlformats.org/officeDocument/2006/relationships/image" Target="../media/image274.png"/><Relationship Id="rId129" Type="http://schemas.openxmlformats.org/officeDocument/2006/relationships/customXml" Target="../ink/ink537.xml"/><Relationship Id="rId54" Type="http://schemas.openxmlformats.org/officeDocument/2006/relationships/image" Target="../media/image247.png"/><Relationship Id="rId75" Type="http://schemas.openxmlformats.org/officeDocument/2006/relationships/customXml" Target="../ink/ink510.xml"/><Relationship Id="rId96" Type="http://schemas.openxmlformats.org/officeDocument/2006/relationships/image" Target="../media/image268.png"/><Relationship Id="rId140" Type="http://schemas.openxmlformats.org/officeDocument/2006/relationships/image" Target="../media/image290.png"/><Relationship Id="rId161" Type="http://schemas.openxmlformats.org/officeDocument/2006/relationships/customXml" Target="../ink/ink553.xml"/><Relationship Id="rId182" Type="http://schemas.openxmlformats.org/officeDocument/2006/relationships/image" Target="../media/image311.png"/><Relationship Id="rId217" Type="http://schemas.openxmlformats.org/officeDocument/2006/relationships/customXml" Target="../ink/ink581.xml"/><Relationship Id="rId6" Type="http://schemas.openxmlformats.org/officeDocument/2006/relationships/image" Target="../media/image223.png"/><Relationship Id="rId23" Type="http://schemas.openxmlformats.org/officeDocument/2006/relationships/customXml" Target="../ink/ink484.xml"/><Relationship Id="rId119" Type="http://schemas.openxmlformats.org/officeDocument/2006/relationships/customXml" Target="../ink/ink532.xml"/><Relationship Id="rId44" Type="http://schemas.openxmlformats.org/officeDocument/2006/relationships/image" Target="../media/image242.png"/><Relationship Id="rId65" Type="http://schemas.openxmlformats.org/officeDocument/2006/relationships/customXml" Target="../ink/ink505.xml"/><Relationship Id="rId86" Type="http://schemas.openxmlformats.org/officeDocument/2006/relationships/image" Target="../media/image263.png"/><Relationship Id="rId130" Type="http://schemas.openxmlformats.org/officeDocument/2006/relationships/image" Target="../media/image285.png"/><Relationship Id="rId151" Type="http://schemas.openxmlformats.org/officeDocument/2006/relationships/customXml" Target="../ink/ink548.xml"/><Relationship Id="rId172" Type="http://schemas.openxmlformats.org/officeDocument/2006/relationships/image" Target="../media/image306.png"/><Relationship Id="rId193" Type="http://schemas.openxmlformats.org/officeDocument/2006/relationships/customXml" Target="../ink/ink569.xml"/><Relationship Id="rId207" Type="http://schemas.openxmlformats.org/officeDocument/2006/relationships/customXml" Target="../ink/ink576.xml"/><Relationship Id="rId13" Type="http://schemas.openxmlformats.org/officeDocument/2006/relationships/customXml" Target="../ink/ink479.xml"/><Relationship Id="rId109" Type="http://schemas.openxmlformats.org/officeDocument/2006/relationships/customXml" Target="../ink/ink527.xml"/><Relationship Id="rId34" Type="http://schemas.openxmlformats.org/officeDocument/2006/relationships/image" Target="../media/image237.png"/><Relationship Id="rId55" Type="http://schemas.openxmlformats.org/officeDocument/2006/relationships/customXml" Target="../ink/ink500.xml"/><Relationship Id="rId76" Type="http://schemas.openxmlformats.org/officeDocument/2006/relationships/image" Target="../media/image258.png"/><Relationship Id="rId97" Type="http://schemas.openxmlformats.org/officeDocument/2006/relationships/customXml" Target="../ink/ink521.xml"/><Relationship Id="rId120" Type="http://schemas.openxmlformats.org/officeDocument/2006/relationships/image" Target="../media/image280.png"/><Relationship Id="rId141" Type="http://schemas.openxmlformats.org/officeDocument/2006/relationships/customXml" Target="../ink/ink543.xml"/><Relationship Id="rId7" Type="http://schemas.openxmlformats.org/officeDocument/2006/relationships/customXml" Target="../ink/ink476.xml"/><Relationship Id="rId162" Type="http://schemas.openxmlformats.org/officeDocument/2006/relationships/image" Target="../media/image301.png"/><Relationship Id="rId183" Type="http://schemas.openxmlformats.org/officeDocument/2006/relationships/customXml" Target="../ink/ink564.xml"/><Relationship Id="rId218" Type="http://schemas.openxmlformats.org/officeDocument/2006/relationships/image" Target="../media/image360.png"/><Relationship Id="rId24" Type="http://schemas.openxmlformats.org/officeDocument/2006/relationships/image" Target="../media/image232.png"/><Relationship Id="rId45" Type="http://schemas.openxmlformats.org/officeDocument/2006/relationships/customXml" Target="../ink/ink495.xml"/><Relationship Id="rId66" Type="http://schemas.openxmlformats.org/officeDocument/2006/relationships/image" Target="../media/image253.png"/><Relationship Id="rId87" Type="http://schemas.openxmlformats.org/officeDocument/2006/relationships/customXml" Target="../ink/ink516.xml"/><Relationship Id="rId110" Type="http://schemas.openxmlformats.org/officeDocument/2006/relationships/image" Target="../media/image275.png"/><Relationship Id="rId131" Type="http://schemas.openxmlformats.org/officeDocument/2006/relationships/customXml" Target="../ink/ink538.xml"/><Relationship Id="rId152" Type="http://schemas.openxmlformats.org/officeDocument/2006/relationships/image" Target="../media/image296.png"/><Relationship Id="rId173" Type="http://schemas.openxmlformats.org/officeDocument/2006/relationships/customXml" Target="../ink/ink559.xml"/><Relationship Id="rId194" Type="http://schemas.openxmlformats.org/officeDocument/2006/relationships/image" Target="../media/image317.png"/><Relationship Id="rId208" Type="http://schemas.openxmlformats.org/officeDocument/2006/relationships/image" Target="../media/image324.png"/><Relationship Id="rId14" Type="http://schemas.openxmlformats.org/officeDocument/2006/relationships/image" Target="../media/image227.png"/><Relationship Id="rId35" Type="http://schemas.openxmlformats.org/officeDocument/2006/relationships/customXml" Target="../ink/ink490.xml"/><Relationship Id="rId56" Type="http://schemas.openxmlformats.org/officeDocument/2006/relationships/image" Target="../media/image248.png"/><Relationship Id="rId77" Type="http://schemas.openxmlformats.org/officeDocument/2006/relationships/customXml" Target="../ink/ink511.xml"/><Relationship Id="rId100" Type="http://schemas.openxmlformats.org/officeDocument/2006/relationships/image" Target="../media/image270.png"/><Relationship Id="rId8" Type="http://schemas.openxmlformats.org/officeDocument/2006/relationships/image" Target="../media/image224.png"/><Relationship Id="rId98" Type="http://schemas.openxmlformats.org/officeDocument/2006/relationships/image" Target="../media/image269.png"/><Relationship Id="rId121" Type="http://schemas.openxmlformats.org/officeDocument/2006/relationships/customXml" Target="../ink/ink533.xml"/><Relationship Id="rId142" Type="http://schemas.openxmlformats.org/officeDocument/2006/relationships/image" Target="../media/image291.png"/><Relationship Id="rId163" Type="http://schemas.openxmlformats.org/officeDocument/2006/relationships/customXml" Target="../ink/ink554.xml"/><Relationship Id="rId184" Type="http://schemas.openxmlformats.org/officeDocument/2006/relationships/image" Target="../media/image312.png"/><Relationship Id="rId219" Type="http://schemas.openxmlformats.org/officeDocument/2006/relationships/customXml" Target="../ink/ink582.xml"/><Relationship Id="rId3" Type="http://schemas.openxmlformats.org/officeDocument/2006/relationships/customXml" Target="../ink/ink474.xml"/><Relationship Id="rId214" Type="http://schemas.openxmlformats.org/officeDocument/2006/relationships/image" Target="../media/image327.png"/><Relationship Id="rId25" Type="http://schemas.openxmlformats.org/officeDocument/2006/relationships/customXml" Target="../ink/ink485.xml"/><Relationship Id="rId46" Type="http://schemas.openxmlformats.org/officeDocument/2006/relationships/image" Target="../media/image243.png"/><Relationship Id="rId67" Type="http://schemas.openxmlformats.org/officeDocument/2006/relationships/customXml" Target="../ink/ink506.xml"/><Relationship Id="rId116" Type="http://schemas.openxmlformats.org/officeDocument/2006/relationships/image" Target="../media/image278.png"/><Relationship Id="rId137" Type="http://schemas.openxmlformats.org/officeDocument/2006/relationships/customXml" Target="../ink/ink541.xml"/><Relationship Id="rId158" Type="http://schemas.openxmlformats.org/officeDocument/2006/relationships/image" Target="../media/image299.png"/><Relationship Id="rId20" Type="http://schemas.openxmlformats.org/officeDocument/2006/relationships/image" Target="../media/image230.png"/><Relationship Id="rId41" Type="http://schemas.openxmlformats.org/officeDocument/2006/relationships/customXml" Target="../ink/ink493.xml"/><Relationship Id="rId62" Type="http://schemas.openxmlformats.org/officeDocument/2006/relationships/image" Target="../media/image251.png"/><Relationship Id="rId83" Type="http://schemas.openxmlformats.org/officeDocument/2006/relationships/customXml" Target="../ink/ink514.xml"/><Relationship Id="rId88" Type="http://schemas.openxmlformats.org/officeDocument/2006/relationships/image" Target="../media/image264.png"/><Relationship Id="rId111" Type="http://schemas.openxmlformats.org/officeDocument/2006/relationships/customXml" Target="../ink/ink528.xml"/><Relationship Id="rId132" Type="http://schemas.openxmlformats.org/officeDocument/2006/relationships/image" Target="../media/image286.png"/><Relationship Id="rId153" Type="http://schemas.openxmlformats.org/officeDocument/2006/relationships/customXml" Target="../ink/ink549.xml"/><Relationship Id="rId174" Type="http://schemas.openxmlformats.org/officeDocument/2006/relationships/image" Target="../media/image307.png"/><Relationship Id="rId179" Type="http://schemas.openxmlformats.org/officeDocument/2006/relationships/customXml" Target="../ink/ink562.xml"/><Relationship Id="rId195" Type="http://schemas.openxmlformats.org/officeDocument/2006/relationships/customXml" Target="../ink/ink570.xml"/><Relationship Id="rId209" Type="http://schemas.openxmlformats.org/officeDocument/2006/relationships/customXml" Target="../ink/ink577.xml"/><Relationship Id="rId190" Type="http://schemas.openxmlformats.org/officeDocument/2006/relationships/image" Target="../media/image315.png"/><Relationship Id="rId204" Type="http://schemas.openxmlformats.org/officeDocument/2006/relationships/image" Target="../media/image322.png"/><Relationship Id="rId220" Type="http://schemas.openxmlformats.org/officeDocument/2006/relationships/image" Target="../media/image361.png"/><Relationship Id="rId225" Type="http://schemas.openxmlformats.org/officeDocument/2006/relationships/customXml" Target="../ink/ink585.xml"/><Relationship Id="rId15" Type="http://schemas.openxmlformats.org/officeDocument/2006/relationships/customXml" Target="../ink/ink480.xml"/><Relationship Id="rId36" Type="http://schemas.openxmlformats.org/officeDocument/2006/relationships/image" Target="../media/image238.png"/><Relationship Id="rId57" Type="http://schemas.openxmlformats.org/officeDocument/2006/relationships/customXml" Target="../ink/ink501.xml"/><Relationship Id="rId106" Type="http://schemas.openxmlformats.org/officeDocument/2006/relationships/image" Target="../media/image273.png"/><Relationship Id="rId127" Type="http://schemas.openxmlformats.org/officeDocument/2006/relationships/customXml" Target="../ink/ink536.xml"/><Relationship Id="rId10" Type="http://schemas.openxmlformats.org/officeDocument/2006/relationships/image" Target="../media/image225.png"/><Relationship Id="rId31" Type="http://schemas.openxmlformats.org/officeDocument/2006/relationships/customXml" Target="../ink/ink488.xml"/><Relationship Id="rId52" Type="http://schemas.openxmlformats.org/officeDocument/2006/relationships/image" Target="../media/image246.png"/><Relationship Id="rId73" Type="http://schemas.openxmlformats.org/officeDocument/2006/relationships/customXml" Target="../ink/ink509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522.xml"/><Relationship Id="rId101" Type="http://schemas.openxmlformats.org/officeDocument/2006/relationships/customXml" Target="../ink/ink523.xml"/><Relationship Id="rId122" Type="http://schemas.openxmlformats.org/officeDocument/2006/relationships/image" Target="../media/image281.png"/><Relationship Id="rId143" Type="http://schemas.openxmlformats.org/officeDocument/2006/relationships/customXml" Target="../ink/ink544.xml"/><Relationship Id="rId148" Type="http://schemas.openxmlformats.org/officeDocument/2006/relationships/image" Target="../media/image294.png"/><Relationship Id="rId164" Type="http://schemas.openxmlformats.org/officeDocument/2006/relationships/image" Target="../media/image302.png"/><Relationship Id="rId169" Type="http://schemas.openxmlformats.org/officeDocument/2006/relationships/customXml" Target="../ink/ink557.xml"/><Relationship Id="rId185" Type="http://schemas.openxmlformats.org/officeDocument/2006/relationships/customXml" Target="../ink/ink565.xml"/><Relationship Id="rId4" Type="http://schemas.openxmlformats.org/officeDocument/2006/relationships/image" Target="../media/image222.png"/><Relationship Id="rId9" Type="http://schemas.openxmlformats.org/officeDocument/2006/relationships/customXml" Target="../ink/ink477.xml"/><Relationship Id="rId180" Type="http://schemas.openxmlformats.org/officeDocument/2006/relationships/image" Target="../media/image310.png"/><Relationship Id="rId210" Type="http://schemas.openxmlformats.org/officeDocument/2006/relationships/image" Target="../media/image325.png"/><Relationship Id="rId215" Type="http://schemas.openxmlformats.org/officeDocument/2006/relationships/customXml" Target="../ink/ink580.xml"/><Relationship Id="rId26" Type="http://schemas.openxmlformats.org/officeDocument/2006/relationships/image" Target="../media/image233.png"/><Relationship Id="rId47" Type="http://schemas.openxmlformats.org/officeDocument/2006/relationships/customXml" Target="../ink/ink496.xml"/><Relationship Id="rId68" Type="http://schemas.openxmlformats.org/officeDocument/2006/relationships/image" Target="../media/image254.png"/><Relationship Id="rId89" Type="http://schemas.openxmlformats.org/officeDocument/2006/relationships/customXml" Target="../ink/ink517.xml"/><Relationship Id="rId112" Type="http://schemas.openxmlformats.org/officeDocument/2006/relationships/image" Target="../media/image276.png"/><Relationship Id="rId133" Type="http://schemas.openxmlformats.org/officeDocument/2006/relationships/customXml" Target="../ink/ink539.xml"/><Relationship Id="rId154" Type="http://schemas.openxmlformats.org/officeDocument/2006/relationships/image" Target="../media/image297.png"/><Relationship Id="rId175" Type="http://schemas.openxmlformats.org/officeDocument/2006/relationships/customXml" Target="../ink/ink560.xml"/><Relationship Id="rId196" Type="http://schemas.openxmlformats.org/officeDocument/2006/relationships/image" Target="../media/image318.png"/><Relationship Id="rId200" Type="http://schemas.openxmlformats.org/officeDocument/2006/relationships/image" Target="../media/image320.png"/><Relationship Id="rId16" Type="http://schemas.openxmlformats.org/officeDocument/2006/relationships/image" Target="../media/image228.png"/><Relationship Id="rId221" Type="http://schemas.openxmlformats.org/officeDocument/2006/relationships/customXml" Target="../ink/ink583.xml"/><Relationship Id="rId37" Type="http://schemas.openxmlformats.org/officeDocument/2006/relationships/customXml" Target="../ink/ink491.xml"/><Relationship Id="rId58" Type="http://schemas.openxmlformats.org/officeDocument/2006/relationships/image" Target="../media/image249.png"/><Relationship Id="rId79" Type="http://schemas.openxmlformats.org/officeDocument/2006/relationships/customXml" Target="../ink/ink512.xml"/><Relationship Id="rId102" Type="http://schemas.openxmlformats.org/officeDocument/2006/relationships/image" Target="../media/image271.png"/><Relationship Id="rId123" Type="http://schemas.openxmlformats.org/officeDocument/2006/relationships/customXml" Target="../ink/ink534.xml"/><Relationship Id="rId144" Type="http://schemas.openxmlformats.org/officeDocument/2006/relationships/image" Target="../media/image292.png"/><Relationship Id="rId90" Type="http://schemas.openxmlformats.org/officeDocument/2006/relationships/image" Target="../media/image265.png"/><Relationship Id="rId165" Type="http://schemas.openxmlformats.org/officeDocument/2006/relationships/customXml" Target="../ink/ink555.xml"/><Relationship Id="rId186" Type="http://schemas.openxmlformats.org/officeDocument/2006/relationships/image" Target="../media/image313.png"/><Relationship Id="rId211" Type="http://schemas.openxmlformats.org/officeDocument/2006/relationships/customXml" Target="../ink/ink578.xml"/><Relationship Id="rId27" Type="http://schemas.openxmlformats.org/officeDocument/2006/relationships/customXml" Target="../ink/ink486.xml"/><Relationship Id="rId48" Type="http://schemas.openxmlformats.org/officeDocument/2006/relationships/image" Target="../media/image244.png"/><Relationship Id="rId69" Type="http://schemas.openxmlformats.org/officeDocument/2006/relationships/customXml" Target="../ink/ink507.xml"/><Relationship Id="rId113" Type="http://schemas.openxmlformats.org/officeDocument/2006/relationships/customXml" Target="../ink/ink529.xml"/><Relationship Id="rId134" Type="http://schemas.openxmlformats.org/officeDocument/2006/relationships/image" Target="../media/image287.png"/><Relationship Id="rId80" Type="http://schemas.openxmlformats.org/officeDocument/2006/relationships/image" Target="../media/image260.png"/><Relationship Id="rId155" Type="http://schemas.openxmlformats.org/officeDocument/2006/relationships/customXml" Target="../ink/ink550.xml"/><Relationship Id="rId176" Type="http://schemas.openxmlformats.org/officeDocument/2006/relationships/image" Target="../media/image308.png"/><Relationship Id="rId197" Type="http://schemas.openxmlformats.org/officeDocument/2006/relationships/customXml" Target="../ink/ink571.xml"/><Relationship Id="rId201" Type="http://schemas.openxmlformats.org/officeDocument/2006/relationships/customXml" Target="../ink/ink573.xml"/><Relationship Id="rId222" Type="http://schemas.openxmlformats.org/officeDocument/2006/relationships/image" Target="../media/image362.png"/><Relationship Id="rId17" Type="http://schemas.openxmlformats.org/officeDocument/2006/relationships/customXml" Target="../ink/ink481.xml"/><Relationship Id="rId38" Type="http://schemas.openxmlformats.org/officeDocument/2006/relationships/image" Target="../media/image239.png"/><Relationship Id="rId59" Type="http://schemas.openxmlformats.org/officeDocument/2006/relationships/customXml" Target="../ink/ink502.xml"/><Relationship Id="rId103" Type="http://schemas.openxmlformats.org/officeDocument/2006/relationships/customXml" Target="../ink/ink524.xml"/><Relationship Id="rId124" Type="http://schemas.openxmlformats.org/officeDocument/2006/relationships/image" Target="../media/image282.png"/><Relationship Id="rId70" Type="http://schemas.openxmlformats.org/officeDocument/2006/relationships/image" Target="../media/image255.png"/><Relationship Id="rId91" Type="http://schemas.openxmlformats.org/officeDocument/2006/relationships/customXml" Target="../ink/ink518.xml"/><Relationship Id="rId145" Type="http://schemas.openxmlformats.org/officeDocument/2006/relationships/customXml" Target="../ink/ink545.xml"/><Relationship Id="rId166" Type="http://schemas.openxmlformats.org/officeDocument/2006/relationships/image" Target="../media/image303.png"/><Relationship Id="rId187" Type="http://schemas.openxmlformats.org/officeDocument/2006/relationships/customXml" Target="../ink/ink56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26.png"/><Relationship Id="rId28" Type="http://schemas.openxmlformats.org/officeDocument/2006/relationships/image" Target="../media/image234.png"/><Relationship Id="rId49" Type="http://schemas.openxmlformats.org/officeDocument/2006/relationships/customXml" Target="../ink/ink497.xml"/><Relationship Id="rId114" Type="http://schemas.openxmlformats.org/officeDocument/2006/relationships/image" Target="../media/image277.png"/><Relationship Id="rId60" Type="http://schemas.openxmlformats.org/officeDocument/2006/relationships/image" Target="../media/image250.png"/><Relationship Id="rId81" Type="http://schemas.openxmlformats.org/officeDocument/2006/relationships/customXml" Target="../ink/ink513.xml"/><Relationship Id="rId135" Type="http://schemas.openxmlformats.org/officeDocument/2006/relationships/customXml" Target="../ink/ink540.xml"/><Relationship Id="rId156" Type="http://schemas.openxmlformats.org/officeDocument/2006/relationships/image" Target="../media/image298.png"/><Relationship Id="rId177" Type="http://schemas.openxmlformats.org/officeDocument/2006/relationships/customXml" Target="../ink/ink561.xml"/><Relationship Id="rId198" Type="http://schemas.openxmlformats.org/officeDocument/2006/relationships/image" Target="../media/image319.png"/><Relationship Id="rId202" Type="http://schemas.openxmlformats.org/officeDocument/2006/relationships/image" Target="../media/image321.png"/><Relationship Id="rId223" Type="http://schemas.openxmlformats.org/officeDocument/2006/relationships/customXml" Target="../ink/ink584.xml"/><Relationship Id="rId18" Type="http://schemas.openxmlformats.org/officeDocument/2006/relationships/image" Target="../media/image229.png"/><Relationship Id="rId39" Type="http://schemas.openxmlformats.org/officeDocument/2006/relationships/customXml" Target="../ink/ink492.xml"/><Relationship Id="rId50" Type="http://schemas.openxmlformats.org/officeDocument/2006/relationships/image" Target="../media/image245.png"/><Relationship Id="rId104" Type="http://schemas.openxmlformats.org/officeDocument/2006/relationships/image" Target="../media/image272.png"/><Relationship Id="rId125" Type="http://schemas.openxmlformats.org/officeDocument/2006/relationships/customXml" Target="../ink/ink535.xml"/><Relationship Id="rId146" Type="http://schemas.openxmlformats.org/officeDocument/2006/relationships/image" Target="../media/image293.png"/><Relationship Id="rId167" Type="http://schemas.openxmlformats.org/officeDocument/2006/relationships/customXml" Target="../ink/ink556.xml"/><Relationship Id="rId188" Type="http://schemas.openxmlformats.org/officeDocument/2006/relationships/image" Target="../media/image314.png"/><Relationship Id="rId71" Type="http://schemas.openxmlformats.org/officeDocument/2006/relationships/customXml" Target="../ink/ink508.xml"/><Relationship Id="rId92" Type="http://schemas.openxmlformats.org/officeDocument/2006/relationships/image" Target="../media/image266.png"/><Relationship Id="rId213" Type="http://schemas.openxmlformats.org/officeDocument/2006/relationships/customXml" Target="../ink/ink579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87.xml"/><Relationship Id="rId40" Type="http://schemas.openxmlformats.org/officeDocument/2006/relationships/image" Target="../media/image240.png"/><Relationship Id="rId115" Type="http://schemas.openxmlformats.org/officeDocument/2006/relationships/customXml" Target="../ink/ink530.xml"/><Relationship Id="rId136" Type="http://schemas.openxmlformats.org/officeDocument/2006/relationships/image" Target="../media/image288.png"/><Relationship Id="rId157" Type="http://schemas.openxmlformats.org/officeDocument/2006/relationships/customXml" Target="../ink/ink551.xml"/><Relationship Id="rId178" Type="http://schemas.openxmlformats.org/officeDocument/2006/relationships/image" Target="../media/image309.png"/><Relationship Id="rId61" Type="http://schemas.openxmlformats.org/officeDocument/2006/relationships/customXml" Target="../ink/ink503.xml"/><Relationship Id="rId82" Type="http://schemas.openxmlformats.org/officeDocument/2006/relationships/image" Target="../media/image261.png"/><Relationship Id="rId199" Type="http://schemas.openxmlformats.org/officeDocument/2006/relationships/customXml" Target="../ink/ink572.xml"/><Relationship Id="rId203" Type="http://schemas.openxmlformats.org/officeDocument/2006/relationships/customXml" Target="../ink/ink574.xml"/><Relationship Id="rId19" Type="http://schemas.openxmlformats.org/officeDocument/2006/relationships/customXml" Target="../ink/ink482.xml"/><Relationship Id="rId224" Type="http://schemas.openxmlformats.org/officeDocument/2006/relationships/image" Target="../media/image363.png"/><Relationship Id="rId30" Type="http://schemas.openxmlformats.org/officeDocument/2006/relationships/image" Target="../media/image235.png"/><Relationship Id="rId105" Type="http://schemas.openxmlformats.org/officeDocument/2006/relationships/customXml" Target="../ink/ink525.xml"/><Relationship Id="rId126" Type="http://schemas.openxmlformats.org/officeDocument/2006/relationships/image" Target="../media/image283.png"/><Relationship Id="rId147" Type="http://schemas.openxmlformats.org/officeDocument/2006/relationships/customXml" Target="../ink/ink546.xml"/><Relationship Id="rId168" Type="http://schemas.openxmlformats.org/officeDocument/2006/relationships/image" Target="../media/image304.png"/><Relationship Id="rId51" Type="http://schemas.openxmlformats.org/officeDocument/2006/relationships/customXml" Target="../ink/ink498.xml"/><Relationship Id="rId72" Type="http://schemas.openxmlformats.org/officeDocument/2006/relationships/image" Target="../media/image256.png"/><Relationship Id="rId93" Type="http://schemas.openxmlformats.org/officeDocument/2006/relationships/customXml" Target="../ink/ink519.xml"/><Relationship Id="rId189" Type="http://schemas.openxmlformats.org/officeDocument/2006/relationships/customXml" Target="../ink/ink5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0.png"/><Relationship Id="rId42" Type="http://schemas.openxmlformats.org/officeDocument/2006/relationships/customXml" Target="../ink/ink21.xml"/><Relationship Id="rId63" Type="http://schemas.openxmlformats.org/officeDocument/2006/relationships/image" Target="../media/image319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341.png"/><Relationship Id="rId11" Type="http://schemas.openxmlformats.org/officeDocument/2006/relationships/image" Target="../media/image2930.png"/><Relationship Id="rId32" Type="http://schemas.openxmlformats.org/officeDocument/2006/relationships/customXml" Target="../ink/ink16.xml"/><Relationship Id="rId37" Type="http://schemas.openxmlformats.org/officeDocument/2006/relationships/image" Target="../media/image3060.png"/><Relationship Id="rId53" Type="http://schemas.openxmlformats.org/officeDocument/2006/relationships/image" Target="../media/image3140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270.png"/><Relationship Id="rId102" Type="http://schemas.openxmlformats.org/officeDocument/2006/relationships/customXml" Target="../ink/ink51.xml"/><Relationship Id="rId123" Type="http://schemas.openxmlformats.org/officeDocument/2006/relationships/image" Target="../media/image349.png"/><Relationship Id="rId128" Type="http://schemas.openxmlformats.org/officeDocument/2006/relationships/customXml" Target="../ink/ink64.xml"/><Relationship Id="rId5" Type="http://schemas.openxmlformats.org/officeDocument/2006/relationships/image" Target="../media/image2900.png"/><Relationship Id="rId90" Type="http://schemas.openxmlformats.org/officeDocument/2006/relationships/customXml" Target="../ink/ink45.xml"/><Relationship Id="rId95" Type="http://schemas.openxmlformats.org/officeDocument/2006/relationships/image" Target="../media/image335.png"/><Relationship Id="rId22" Type="http://schemas.openxmlformats.org/officeDocument/2006/relationships/customXml" Target="../ink/ink11.xml"/><Relationship Id="rId27" Type="http://schemas.openxmlformats.org/officeDocument/2006/relationships/image" Target="../media/image3010.png"/><Relationship Id="rId43" Type="http://schemas.openxmlformats.org/officeDocument/2006/relationships/image" Target="../media/image3090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220.png"/><Relationship Id="rId113" Type="http://schemas.openxmlformats.org/officeDocument/2006/relationships/image" Target="../media/image344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357.png"/><Relationship Id="rId80" Type="http://schemas.openxmlformats.org/officeDocument/2006/relationships/customXml" Target="../ink/ink40.xml"/><Relationship Id="rId85" Type="http://schemas.openxmlformats.org/officeDocument/2006/relationships/image" Target="../media/image330.png"/><Relationship Id="rId12" Type="http://schemas.openxmlformats.org/officeDocument/2006/relationships/customXml" Target="../ink/ink6.xml"/><Relationship Id="rId17" Type="http://schemas.openxmlformats.org/officeDocument/2006/relationships/image" Target="../media/image2960.png"/><Relationship Id="rId33" Type="http://schemas.openxmlformats.org/officeDocument/2006/relationships/image" Target="../media/image3040.png"/><Relationship Id="rId38" Type="http://schemas.openxmlformats.org/officeDocument/2006/relationships/customXml" Target="../ink/ink19.xml"/><Relationship Id="rId59" Type="http://schemas.openxmlformats.org/officeDocument/2006/relationships/image" Target="../media/image3170.png"/><Relationship Id="rId103" Type="http://schemas.openxmlformats.org/officeDocument/2006/relationships/image" Target="../media/image339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352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250.png"/><Relationship Id="rId91" Type="http://schemas.openxmlformats.org/officeDocument/2006/relationships/image" Target="../media/image333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2990.png"/><Relationship Id="rId28" Type="http://schemas.openxmlformats.org/officeDocument/2006/relationships/customXml" Target="../ink/ink14.xml"/><Relationship Id="rId49" Type="http://schemas.openxmlformats.org/officeDocument/2006/relationships/image" Target="../media/image3120.png"/><Relationship Id="rId114" Type="http://schemas.openxmlformats.org/officeDocument/2006/relationships/customXml" Target="../ink/ink57.xml"/><Relationship Id="rId119" Type="http://schemas.openxmlformats.org/officeDocument/2006/relationships/image" Target="../media/image347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00.png"/><Relationship Id="rId81" Type="http://schemas.openxmlformats.org/officeDocument/2006/relationships/image" Target="../media/image328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355.png"/><Relationship Id="rId13" Type="http://schemas.openxmlformats.org/officeDocument/2006/relationships/image" Target="../media/image2940.png"/><Relationship Id="rId18" Type="http://schemas.openxmlformats.org/officeDocument/2006/relationships/customXml" Target="../ink/ink9.xml"/><Relationship Id="rId39" Type="http://schemas.openxmlformats.org/officeDocument/2006/relationships/image" Target="../media/image3070.png"/><Relationship Id="rId109" Type="http://schemas.openxmlformats.org/officeDocument/2006/relationships/image" Target="../media/image34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150.png"/><Relationship Id="rId76" Type="http://schemas.openxmlformats.org/officeDocument/2006/relationships/customXml" Target="../ink/ink38.xml"/><Relationship Id="rId97" Type="http://schemas.openxmlformats.org/officeDocument/2006/relationships/image" Target="../media/image336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350.png"/><Relationship Id="rId141" Type="http://schemas.openxmlformats.org/officeDocument/2006/relationships/image" Target="../media/image358.png"/><Relationship Id="rId7" Type="http://schemas.openxmlformats.org/officeDocument/2006/relationships/image" Target="../media/image2910.png"/><Relationship Id="rId71" Type="http://schemas.openxmlformats.org/officeDocument/2006/relationships/image" Target="../media/image3230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3020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100.png"/><Relationship Id="rId66" Type="http://schemas.openxmlformats.org/officeDocument/2006/relationships/customXml" Target="../ink/ink33.xml"/><Relationship Id="rId87" Type="http://schemas.openxmlformats.org/officeDocument/2006/relationships/image" Target="../media/image331.png"/><Relationship Id="rId110" Type="http://schemas.openxmlformats.org/officeDocument/2006/relationships/customXml" Target="../ink/ink55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136" Type="http://schemas.openxmlformats.org/officeDocument/2006/relationships/customXml" Target="../ink/ink68.xml"/><Relationship Id="rId61" Type="http://schemas.openxmlformats.org/officeDocument/2006/relationships/image" Target="../media/image3180.png"/><Relationship Id="rId82" Type="http://schemas.openxmlformats.org/officeDocument/2006/relationships/customXml" Target="../ink/ink41.xml"/><Relationship Id="rId19" Type="http://schemas.openxmlformats.org/officeDocument/2006/relationships/image" Target="../media/image297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050.png"/><Relationship Id="rId56" Type="http://schemas.openxmlformats.org/officeDocument/2006/relationships/customXml" Target="../ink/ink28.xml"/><Relationship Id="rId77" Type="http://schemas.openxmlformats.org/officeDocument/2006/relationships/image" Target="../media/image3260.png"/><Relationship Id="rId100" Type="http://schemas.openxmlformats.org/officeDocument/2006/relationships/customXml" Target="../ink/ink50.xml"/><Relationship Id="rId105" Type="http://schemas.openxmlformats.org/officeDocument/2006/relationships/image" Target="../media/image340.png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3130.png"/><Relationship Id="rId72" Type="http://schemas.openxmlformats.org/officeDocument/2006/relationships/customXml" Target="../ink/ink36.xml"/><Relationship Id="rId93" Type="http://schemas.openxmlformats.org/officeDocument/2006/relationships/image" Target="../media/image334.png"/><Relationship Id="rId98" Type="http://schemas.openxmlformats.org/officeDocument/2006/relationships/customXml" Target="../ink/ink49.xml"/><Relationship Id="rId121" Type="http://schemas.openxmlformats.org/officeDocument/2006/relationships/image" Target="../media/image348.png"/><Relationship Id="rId142" Type="http://schemas.openxmlformats.org/officeDocument/2006/relationships/customXml" Target="../ink/ink71.xml"/><Relationship Id="rId3" Type="http://schemas.openxmlformats.org/officeDocument/2006/relationships/image" Target="../media/image2890.png"/><Relationship Id="rId25" Type="http://schemas.openxmlformats.org/officeDocument/2006/relationships/image" Target="../media/image3000.png"/><Relationship Id="rId46" Type="http://schemas.openxmlformats.org/officeDocument/2006/relationships/customXml" Target="../ink/ink23.xml"/><Relationship Id="rId67" Type="http://schemas.openxmlformats.org/officeDocument/2006/relationships/image" Target="../media/image3210.png"/><Relationship Id="rId116" Type="http://schemas.openxmlformats.org/officeDocument/2006/relationships/customXml" Target="../ink/ink58.xml"/><Relationship Id="rId137" Type="http://schemas.openxmlformats.org/officeDocument/2006/relationships/image" Target="../media/image356.png"/><Relationship Id="rId20" Type="http://schemas.openxmlformats.org/officeDocument/2006/relationships/customXml" Target="../ink/ink10.xml"/><Relationship Id="rId41" Type="http://schemas.openxmlformats.org/officeDocument/2006/relationships/image" Target="../media/image3080.png"/><Relationship Id="rId62" Type="http://schemas.openxmlformats.org/officeDocument/2006/relationships/customXml" Target="../ink/ink31.xml"/><Relationship Id="rId83" Type="http://schemas.openxmlformats.org/officeDocument/2006/relationships/image" Target="../media/image329.png"/><Relationship Id="rId88" Type="http://schemas.openxmlformats.org/officeDocument/2006/relationships/customXml" Target="../ink/ink44.xml"/><Relationship Id="rId111" Type="http://schemas.openxmlformats.org/officeDocument/2006/relationships/image" Target="../media/image343.png"/><Relationship Id="rId132" Type="http://schemas.openxmlformats.org/officeDocument/2006/relationships/customXml" Target="../ink/ink66.xml"/><Relationship Id="rId15" Type="http://schemas.openxmlformats.org/officeDocument/2006/relationships/image" Target="../media/image2950.png"/><Relationship Id="rId36" Type="http://schemas.openxmlformats.org/officeDocument/2006/relationships/customXml" Target="../ink/ink18.xml"/><Relationship Id="rId57" Type="http://schemas.openxmlformats.org/officeDocument/2006/relationships/image" Target="../media/image3160.png"/><Relationship Id="rId106" Type="http://schemas.openxmlformats.org/officeDocument/2006/relationships/customXml" Target="../ink/ink53.xml"/><Relationship Id="rId127" Type="http://schemas.openxmlformats.org/officeDocument/2006/relationships/image" Target="../media/image351.png"/><Relationship Id="rId10" Type="http://schemas.openxmlformats.org/officeDocument/2006/relationships/customXml" Target="../ink/ink5.xml"/><Relationship Id="rId31" Type="http://schemas.openxmlformats.org/officeDocument/2006/relationships/image" Target="../media/image3030.png"/><Relationship Id="rId52" Type="http://schemas.openxmlformats.org/officeDocument/2006/relationships/customXml" Target="../ink/ink26.xml"/><Relationship Id="rId73" Type="http://schemas.openxmlformats.org/officeDocument/2006/relationships/image" Target="../media/image3240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61.xml"/><Relationship Id="rId143" Type="http://schemas.openxmlformats.org/officeDocument/2006/relationships/image" Target="../media/image359.png"/><Relationship Id="rId4" Type="http://schemas.openxmlformats.org/officeDocument/2006/relationships/customXml" Target="../ink/ink2.xml"/><Relationship Id="rId9" Type="http://schemas.openxmlformats.org/officeDocument/2006/relationships/image" Target="../media/image2920.png"/><Relationship Id="rId26" Type="http://schemas.openxmlformats.org/officeDocument/2006/relationships/customXml" Target="../ink/ink13.xml"/><Relationship Id="rId47" Type="http://schemas.openxmlformats.org/officeDocument/2006/relationships/image" Target="../media/image3110.png"/><Relationship Id="rId68" Type="http://schemas.openxmlformats.org/officeDocument/2006/relationships/customXml" Target="../ink/ink34.xml"/><Relationship Id="rId89" Type="http://schemas.openxmlformats.org/officeDocument/2006/relationships/image" Target="../media/image332.png"/><Relationship Id="rId112" Type="http://schemas.openxmlformats.org/officeDocument/2006/relationships/customXml" Target="../ink/ink56.xml"/><Relationship Id="rId133" Type="http://schemas.openxmlformats.org/officeDocument/2006/relationships/image" Target="../media/image354.png"/><Relationship Id="rId16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0.png"/><Relationship Id="rId42" Type="http://schemas.openxmlformats.org/officeDocument/2006/relationships/customXml" Target="../ink/ink92.xml"/><Relationship Id="rId63" Type="http://schemas.openxmlformats.org/officeDocument/2006/relationships/image" Target="../media/image3190.png"/><Relationship Id="rId84" Type="http://schemas.openxmlformats.org/officeDocument/2006/relationships/customXml" Target="../ink/ink113.xml"/><Relationship Id="rId138" Type="http://schemas.openxmlformats.org/officeDocument/2006/relationships/customXml" Target="../ink/ink140.xml"/><Relationship Id="rId107" Type="http://schemas.openxmlformats.org/officeDocument/2006/relationships/image" Target="../media/image341.png"/><Relationship Id="rId11" Type="http://schemas.openxmlformats.org/officeDocument/2006/relationships/image" Target="../media/image2930.png"/><Relationship Id="rId32" Type="http://schemas.openxmlformats.org/officeDocument/2006/relationships/customXml" Target="../ink/ink87.xml"/><Relationship Id="rId37" Type="http://schemas.openxmlformats.org/officeDocument/2006/relationships/image" Target="../media/image3060.png"/><Relationship Id="rId53" Type="http://schemas.openxmlformats.org/officeDocument/2006/relationships/image" Target="../media/image3140.png"/><Relationship Id="rId58" Type="http://schemas.openxmlformats.org/officeDocument/2006/relationships/customXml" Target="../ink/ink100.xml"/><Relationship Id="rId74" Type="http://schemas.openxmlformats.org/officeDocument/2006/relationships/customXml" Target="../ink/ink108.xml"/><Relationship Id="rId79" Type="http://schemas.openxmlformats.org/officeDocument/2006/relationships/image" Target="../media/image3270.png"/><Relationship Id="rId102" Type="http://schemas.openxmlformats.org/officeDocument/2006/relationships/customXml" Target="../ink/ink122.xml"/><Relationship Id="rId123" Type="http://schemas.openxmlformats.org/officeDocument/2006/relationships/image" Target="../media/image349.png"/><Relationship Id="rId128" Type="http://schemas.openxmlformats.org/officeDocument/2006/relationships/customXml" Target="../ink/ink135.xml"/><Relationship Id="rId5" Type="http://schemas.openxmlformats.org/officeDocument/2006/relationships/image" Target="../media/image2900.png"/><Relationship Id="rId90" Type="http://schemas.openxmlformats.org/officeDocument/2006/relationships/customXml" Target="../ink/ink116.xml"/><Relationship Id="rId95" Type="http://schemas.openxmlformats.org/officeDocument/2006/relationships/image" Target="../media/image335.png"/><Relationship Id="rId22" Type="http://schemas.openxmlformats.org/officeDocument/2006/relationships/customXml" Target="../ink/ink82.xml"/><Relationship Id="rId27" Type="http://schemas.openxmlformats.org/officeDocument/2006/relationships/image" Target="../media/image3010.png"/><Relationship Id="rId43" Type="http://schemas.openxmlformats.org/officeDocument/2006/relationships/image" Target="../media/image3090.png"/><Relationship Id="rId48" Type="http://schemas.openxmlformats.org/officeDocument/2006/relationships/customXml" Target="../ink/ink95.xml"/><Relationship Id="rId64" Type="http://schemas.openxmlformats.org/officeDocument/2006/relationships/customXml" Target="../ink/ink103.xml"/><Relationship Id="rId69" Type="http://schemas.openxmlformats.org/officeDocument/2006/relationships/image" Target="../media/image3220.png"/><Relationship Id="rId113" Type="http://schemas.openxmlformats.org/officeDocument/2006/relationships/image" Target="../media/image344.png"/><Relationship Id="rId118" Type="http://schemas.openxmlformats.org/officeDocument/2006/relationships/customXml" Target="../ink/ink130.xml"/><Relationship Id="rId134" Type="http://schemas.openxmlformats.org/officeDocument/2006/relationships/customXml" Target="../ink/ink138.xml"/><Relationship Id="rId139" Type="http://schemas.openxmlformats.org/officeDocument/2006/relationships/image" Target="../media/image357.png"/><Relationship Id="rId80" Type="http://schemas.openxmlformats.org/officeDocument/2006/relationships/customXml" Target="../ink/ink111.xml"/><Relationship Id="rId85" Type="http://schemas.openxmlformats.org/officeDocument/2006/relationships/image" Target="../media/image330.png"/><Relationship Id="rId12" Type="http://schemas.openxmlformats.org/officeDocument/2006/relationships/customXml" Target="../ink/ink77.xml"/><Relationship Id="rId17" Type="http://schemas.openxmlformats.org/officeDocument/2006/relationships/image" Target="../media/image2960.png"/><Relationship Id="rId33" Type="http://schemas.openxmlformats.org/officeDocument/2006/relationships/image" Target="../media/image3040.png"/><Relationship Id="rId38" Type="http://schemas.openxmlformats.org/officeDocument/2006/relationships/customXml" Target="../ink/ink90.xml"/><Relationship Id="rId59" Type="http://schemas.openxmlformats.org/officeDocument/2006/relationships/image" Target="../media/image3170.png"/><Relationship Id="rId103" Type="http://schemas.openxmlformats.org/officeDocument/2006/relationships/image" Target="../media/image339.png"/><Relationship Id="rId108" Type="http://schemas.openxmlformats.org/officeDocument/2006/relationships/customXml" Target="../ink/ink125.xml"/><Relationship Id="rId124" Type="http://schemas.openxmlformats.org/officeDocument/2006/relationships/customXml" Target="../ink/ink133.xml"/><Relationship Id="rId129" Type="http://schemas.openxmlformats.org/officeDocument/2006/relationships/image" Target="../media/image352.png"/><Relationship Id="rId54" Type="http://schemas.openxmlformats.org/officeDocument/2006/relationships/customXml" Target="../ink/ink98.xml"/><Relationship Id="rId70" Type="http://schemas.openxmlformats.org/officeDocument/2006/relationships/customXml" Target="../ink/ink106.xml"/><Relationship Id="rId75" Type="http://schemas.openxmlformats.org/officeDocument/2006/relationships/image" Target="../media/image3250.png"/><Relationship Id="rId91" Type="http://schemas.openxmlformats.org/officeDocument/2006/relationships/image" Target="../media/image333.png"/><Relationship Id="rId96" Type="http://schemas.openxmlformats.org/officeDocument/2006/relationships/customXml" Target="../ink/ink119.xml"/><Relationship Id="rId140" Type="http://schemas.openxmlformats.org/officeDocument/2006/relationships/customXml" Target="../ink/ink1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23" Type="http://schemas.openxmlformats.org/officeDocument/2006/relationships/image" Target="../media/image2990.png"/><Relationship Id="rId28" Type="http://schemas.openxmlformats.org/officeDocument/2006/relationships/customXml" Target="../ink/ink85.xml"/><Relationship Id="rId49" Type="http://schemas.openxmlformats.org/officeDocument/2006/relationships/image" Target="../media/image3120.png"/><Relationship Id="rId114" Type="http://schemas.openxmlformats.org/officeDocument/2006/relationships/customXml" Target="../ink/ink128.xml"/><Relationship Id="rId119" Type="http://schemas.openxmlformats.org/officeDocument/2006/relationships/image" Target="../media/image347.png"/><Relationship Id="rId44" Type="http://schemas.openxmlformats.org/officeDocument/2006/relationships/customXml" Target="../ink/ink93.xml"/><Relationship Id="rId60" Type="http://schemas.openxmlformats.org/officeDocument/2006/relationships/customXml" Target="../ink/ink101.xml"/><Relationship Id="rId65" Type="http://schemas.openxmlformats.org/officeDocument/2006/relationships/image" Target="../media/image3200.png"/><Relationship Id="rId81" Type="http://schemas.openxmlformats.org/officeDocument/2006/relationships/image" Target="../media/image3280.png"/><Relationship Id="rId86" Type="http://schemas.openxmlformats.org/officeDocument/2006/relationships/customXml" Target="../ink/ink114.xml"/><Relationship Id="rId130" Type="http://schemas.openxmlformats.org/officeDocument/2006/relationships/customXml" Target="../ink/ink136.xml"/><Relationship Id="rId135" Type="http://schemas.openxmlformats.org/officeDocument/2006/relationships/image" Target="../media/image355.png"/><Relationship Id="rId13" Type="http://schemas.openxmlformats.org/officeDocument/2006/relationships/image" Target="../media/image2940.png"/><Relationship Id="rId18" Type="http://schemas.openxmlformats.org/officeDocument/2006/relationships/customXml" Target="../ink/ink80.xml"/><Relationship Id="rId39" Type="http://schemas.openxmlformats.org/officeDocument/2006/relationships/image" Target="../media/image3070.png"/><Relationship Id="rId109" Type="http://schemas.openxmlformats.org/officeDocument/2006/relationships/image" Target="../media/image342.png"/><Relationship Id="rId34" Type="http://schemas.openxmlformats.org/officeDocument/2006/relationships/customXml" Target="../ink/ink88.xml"/><Relationship Id="rId50" Type="http://schemas.openxmlformats.org/officeDocument/2006/relationships/customXml" Target="../ink/ink96.xml"/><Relationship Id="rId55" Type="http://schemas.openxmlformats.org/officeDocument/2006/relationships/image" Target="../media/image3150.png"/><Relationship Id="rId76" Type="http://schemas.openxmlformats.org/officeDocument/2006/relationships/customXml" Target="../ink/ink109.xml"/><Relationship Id="rId97" Type="http://schemas.openxmlformats.org/officeDocument/2006/relationships/image" Target="../media/image336.png"/><Relationship Id="rId104" Type="http://schemas.openxmlformats.org/officeDocument/2006/relationships/customXml" Target="../ink/ink123.xml"/><Relationship Id="rId120" Type="http://schemas.openxmlformats.org/officeDocument/2006/relationships/customXml" Target="../ink/ink131.xml"/><Relationship Id="rId125" Type="http://schemas.openxmlformats.org/officeDocument/2006/relationships/image" Target="../media/image350.png"/><Relationship Id="rId141" Type="http://schemas.openxmlformats.org/officeDocument/2006/relationships/image" Target="../media/image358.png"/><Relationship Id="rId7" Type="http://schemas.openxmlformats.org/officeDocument/2006/relationships/image" Target="../media/image2910.png"/><Relationship Id="rId71" Type="http://schemas.openxmlformats.org/officeDocument/2006/relationships/image" Target="../media/image3230.png"/><Relationship Id="rId92" Type="http://schemas.openxmlformats.org/officeDocument/2006/relationships/customXml" Target="../ink/ink117.xml"/><Relationship Id="rId2" Type="http://schemas.openxmlformats.org/officeDocument/2006/relationships/customXml" Target="../ink/ink72.xml"/><Relationship Id="rId29" Type="http://schemas.openxmlformats.org/officeDocument/2006/relationships/image" Target="../media/image3020.png"/><Relationship Id="rId24" Type="http://schemas.openxmlformats.org/officeDocument/2006/relationships/customXml" Target="../ink/ink83.xml"/><Relationship Id="rId40" Type="http://schemas.openxmlformats.org/officeDocument/2006/relationships/customXml" Target="../ink/ink91.xml"/><Relationship Id="rId45" Type="http://schemas.openxmlformats.org/officeDocument/2006/relationships/image" Target="../media/image3100.png"/><Relationship Id="rId66" Type="http://schemas.openxmlformats.org/officeDocument/2006/relationships/customXml" Target="../ink/ink104.xml"/><Relationship Id="rId87" Type="http://schemas.openxmlformats.org/officeDocument/2006/relationships/image" Target="../media/image331.png"/><Relationship Id="rId110" Type="http://schemas.openxmlformats.org/officeDocument/2006/relationships/customXml" Target="../ink/ink126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136" Type="http://schemas.openxmlformats.org/officeDocument/2006/relationships/customXml" Target="../ink/ink139.xml"/><Relationship Id="rId61" Type="http://schemas.openxmlformats.org/officeDocument/2006/relationships/image" Target="../media/image3180.png"/><Relationship Id="rId82" Type="http://schemas.openxmlformats.org/officeDocument/2006/relationships/customXml" Target="../ink/ink112.xml"/><Relationship Id="rId19" Type="http://schemas.openxmlformats.org/officeDocument/2006/relationships/image" Target="../media/image2970.png"/><Relationship Id="rId14" Type="http://schemas.openxmlformats.org/officeDocument/2006/relationships/customXml" Target="../ink/ink78.xml"/><Relationship Id="rId30" Type="http://schemas.openxmlformats.org/officeDocument/2006/relationships/customXml" Target="../ink/ink86.xml"/><Relationship Id="rId35" Type="http://schemas.openxmlformats.org/officeDocument/2006/relationships/image" Target="../media/image3050.png"/><Relationship Id="rId56" Type="http://schemas.openxmlformats.org/officeDocument/2006/relationships/customXml" Target="../ink/ink99.xml"/><Relationship Id="rId77" Type="http://schemas.openxmlformats.org/officeDocument/2006/relationships/image" Target="../media/image3260.png"/><Relationship Id="rId100" Type="http://schemas.openxmlformats.org/officeDocument/2006/relationships/customXml" Target="../ink/ink121.xml"/><Relationship Id="rId105" Type="http://schemas.openxmlformats.org/officeDocument/2006/relationships/image" Target="../media/image340.png"/><Relationship Id="rId126" Type="http://schemas.openxmlformats.org/officeDocument/2006/relationships/customXml" Target="../ink/ink134.xml"/><Relationship Id="rId8" Type="http://schemas.openxmlformats.org/officeDocument/2006/relationships/customXml" Target="../ink/ink75.xml"/><Relationship Id="rId51" Type="http://schemas.openxmlformats.org/officeDocument/2006/relationships/image" Target="../media/image3130.png"/><Relationship Id="rId72" Type="http://schemas.openxmlformats.org/officeDocument/2006/relationships/customXml" Target="../ink/ink107.xml"/><Relationship Id="rId93" Type="http://schemas.openxmlformats.org/officeDocument/2006/relationships/image" Target="../media/image334.png"/><Relationship Id="rId98" Type="http://schemas.openxmlformats.org/officeDocument/2006/relationships/customXml" Target="../ink/ink120.xml"/><Relationship Id="rId121" Type="http://schemas.openxmlformats.org/officeDocument/2006/relationships/image" Target="../media/image348.png"/><Relationship Id="rId142" Type="http://schemas.openxmlformats.org/officeDocument/2006/relationships/customXml" Target="../ink/ink142.xml"/><Relationship Id="rId3" Type="http://schemas.openxmlformats.org/officeDocument/2006/relationships/image" Target="../media/image2890.png"/><Relationship Id="rId25" Type="http://schemas.openxmlformats.org/officeDocument/2006/relationships/image" Target="../media/image3000.png"/><Relationship Id="rId46" Type="http://schemas.openxmlformats.org/officeDocument/2006/relationships/customXml" Target="../ink/ink94.xml"/><Relationship Id="rId67" Type="http://schemas.openxmlformats.org/officeDocument/2006/relationships/image" Target="../media/image3210.png"/><Relationship Id="rId116" Type="http://schemas.openxmlformats.org/officeDocument/2006/relationships/customXml" Target="../ink/ink129.xml"/><Relationship Id="rId137" Type="http://schemas.openxmlformats.org/officeDocument/2006/relationships/image" Target="../media/image356.png"/><Relationship Id="rId20" Type="http://schemas.openxmlformats.org/officeDocument/2006/relationships/customXml" Target="../ink/ink81.xml"/><Relationship Id="rId41" Type="http://schemas.openxmlformats.org/officeDocument/2006/relationships/image" Target="../media/image3080.png"/><Relationship Id="rId62" Type="http://schemas.openxmlformats.org/officeDocument/2006/relationships/customXml" Target="../ink/ink102.xml"/><Relationship Id="rId83" Type="http://schemas.openxmlformats.org/officeDocument/2006/relationships/image" Target="../media/image329.png"/><Relationship Id="rId88" Type="http://schemas.openxmlformats.org/officeDocument/2006/relationships/customXml" Target="../ink/ink115.xml"/><Relationship Id="rId111" Type="http://schemas.openxmlformats.org/officeDocument/2006/relationships/image" Target="../media/image343.png"/><Relationship Id="rId132" Type="http://schemas.openxmlformats.org/officeDocument/2006/relationships/customXml" Target="../ink/ink137.xml"/><Relationship Id="rId15" Type="http://schemas.openxmlformats.org/officeDocument/2006/relationships/image" Target="../media/image2950.png"/><Relationship Id="rId36" Type="http://schemas.openxmlformats.org/officeDocument/2006/relationships/customXml" Target="../ink/ink89.xml"/><Relationship Id="rId57" Type="http://schemas.openxmlformats.org/officeDocument/2006/relationships/image" Target="../media/image3160.png"/><Relationship Id="rId106" Type="http://schemas.openxmlformats.org/officeDocument/2006/relationships/customXml" Target="../ink/ink124.xml"/><Relationship Id="rId127" Type="http://schemas.openxmlformats.org/officeDocument/2006/relationships/image" Target="../media/image351.png"/><Relationship Id="rId10" Type="http://schemas.openxmlformats.org/officeDocument/2006/relationships/customXml" Target="../ink/ink76.xml"/><Relationship Id="rId31" Type="http://schemas.openxmlformats.org/officeDocument/2006/relationships/image" Target="../media/image3030.png"/><Relationship Id="rId52" Type="http://schemas.openxmlformats.org/officeDocument/2006/relationships/customXml" Target="../ink/ink97.xml"/><Relationship Id="rId73" Type="http://schemas.openxmlformats.org/officeDocument/2006/relationships/image" Target="../media/image3240.png"/><Relationship Id="rId78" Type="http://schemas.openxmlformats.org/officeDocument/2006/relationships/customXml" Target="../ink/ink110.xml"/><Relationship Id="rId94" Type="http://schemas.openxmlformats.org/officeDocument/2006/relationships/customXml" Target="../ink/ink118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132.xml"/><Relationship Id="rId143" Type="http://schemas.openxmlformats.org/officeDocument/2006/relationships/image" Target="../media/image359.png"/><Relationship Id="rId4" Type="http://schemas.openxmlformats.org/officeDocument/2006/relationships/customXml" Target="../ink/ink73.xml"/><Relationship Id="rId9" Type="http://schemas.openxmlformats.org/officeDocument/2006/relationships/image" Target="../media/image2920.png"/><Relationship Id="rId26" Type="http://schemas.openxmlformats.org/officeDocument/2006/relationships/customXml" Target="../ink/ink84.xml"/><Relationship Id="rId47" Type="http://schemas.openxmlformats.org/officeDocument/2006/relationships/image" Target="../media/image3110.png"/><Relationship Id="rId68" Type="http://schemas.openxmlformats.org/officeDocument/2006/relationships/customXml" Target="../ink/ink105.xml"/><Relationship Id="rId89" Type="http://schemas.openxmlformats.org/officeDocument/2006/relationships/image" Target="../media/image332.png"/><Relationship Id="rId112" Type="http://schemas.openxmlformats.org/officeDocument/2006/relationships/customXml" Target="../ink/ink127.xml"/><Relationship Id="rId133" Type="http://schemas.openxmlformats.org/officeDocument/2006/relationships/image" Target="../media/image354.png"/><Relationship Id="rId16" Type="http://schemas.openxmlformats.org/officeDocument/2006/relationships/customXml" Target="../ink/ink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162.xml"/><Relationship Id="rId63" Type="http://schemas.openxmlformats.org/officeDocument/2006/relationships/image" Target="../media/image32.png"/><Relationship Id="rId84" Type="http://schemas.openxmlformats.org/officeDocument/2006/relationships/customXml" Target="../ink/ink183.xml"/><Relationship Id="rId138" Type="http://schemas.openxmlformats.org/officeDocument/2006/relationships/customXml" Target="../ink/ink210.xml"/><Relationship Id="rId159" Type="http://schemas.openxmlformats.org/officeDocument/2006/relationships/image" Target="../media/image80.png"/><Relationship Id="rId170" Type="http://schemas.openxmlformats.org/officeDocument/2006/relationships/customXml" Target="../ink/ink226.xml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26" Type="http://schemas.openxmlformats.org/officeDocument/2006/relationships/customXml" Target="../ink/ink254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7.xml"/><Relationship Id="rId53" Type="http://schemas.openxmlformats.org/officeDocument/2006/relationships/image" Target="../media/image27.png"/><Relationship Id="rId74" Type="http://schemas.openxmlformats.org/officeDocument/2006/relationships/customXml" Target="../ink/ink178.xml"/><Relationship Id="rId128" Type="http://schemas.openxmlformats.org/officeDocument/2006/relationships/customXml" Target="../ink/ink205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221.xml"/><Relationship Id="rId181" Type="http://schemas.openxmlformats.org/officeDocument/2006/relationships/image" Target="../media/image91.png"/><Relationship Id="rId216" Type="http://schemas.openxmlformats.org/officeDocument/2006/relationships/customXml" Target="../ink/ink249.xml"/><Relationship Id="rId22" Type="http://schemas.openxmlformats.org/officeDocument/2006/relationships/customXml" Target="../ink/ink152.xml"/><Relationship Id="rId43" Type="http://schemas.openxmlformats.org/officeDocument/2006/relationships/image" Target="../media/image22.png"/><Relationship Id="rId64" Type="http://schemas.openxmlformats.org/officeDocument/2006/relationships/customXml" Target="../ink/ink173.xml"/><Relationship Id="rId118" Type="http://schemas.openxmlformats.org/officeDocument/2006/relationships/customXml" Target="../ink/ink200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216.xml"/><Relationship Id="rId171" Type="http://schemas.openxmlformats.org/officeDocument/2006/relationships/image" Target="../media/image86.png"/><Relationship Id="rId192" Type="http://schemas.openxmlformats.org/officeDocument/2006/relationships/customXml" Target="../ink/ink237.xml"/><Relationship Id="rId206" Type="http://schemas.openxmlformats.org/officeDocument/2006/relationships/customXml" Target="../ink/ink244.xml"/><Relationship Id="rId227" Type="http://schemas.openxmlformats.org/officeDocument/2006/relationships/image" Target="../media/image114.png"/><Relationship Id="rId12" Type="http://schemas.openxmlformats.org/officeDocument/2006/relationships/customXml" Target="../ink/ink147.xml"/><Relationship Id="rId33" Type="http://schemas.openxmlformats.org/officeDocument/2006/relationships/image" Target="../media/image17.png"/><Relationship Id="rId108" Type="http://schemas.openxmlformats.org/officeDocument/2006/relationships/customXml" Target="../ink/ink195.xml"/><Relationship Id="rId129" Type="http://schemas.openxmlformats.org/officeDocument/2006/relationships/image" Target="../media/image65.png"/><Relationship Id="rId54" Type="http://schemas.openxmlformats.org/officeDocument/2006/relationships/customXml" Target="../ink/ink168.xml"/><Relationship Id="rId75" Type="http://schemas.openxmlformats.org/officeDocument/2006/relationships/image" Target="../media/image38.png"/><Relationship Id="rId96" Type="http://schemas.openxmlformats.org/officeDocument/2006/relationships/customXml" Target="../ink/ink189.xml"/><Relationship Id="rId140" Type="http://schemas.openxmlformats.org/officeDocument/2006/relationships/customXml" Target="../ink/ink211.xml"/><Relationship Id="rId161" Type="http://schemas.openxmlformats.org/officeDocument/2006/relationships/image" Target="../media/image81.png"/><Relationship Id="rId182" Type="http://schemas.openxmlformats.org/officeDocument/2006/relationships/customXml" Target="../ink/ink232.xml"/><Relationship Id="rId217" Type="http://schemas.openxmlformats.org/officeDocument/2006/relationships/image" Target="../media/image109.png"/><Relationship Id="rId6" Type="http://schemas.openxmlformats.org/officeDocument/2006/relationships/customXml" Target="../ink/ink144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163.xml"/><Relationship Id="rId65" Type="http://schemas.openxmlformats.org/officeDocument/2006/relationships/image" Target="../media/image33.png"/><Relationship Id="rId86" Type="http://schemas.openxmlformats.org/officeDocument/2006/relationships/customXml" Target="../ink/ink184.xml"/><Relationship Id="rId130" Type="http://schemas.openxmlformats.org/officeDocument/2006/relationships/customXml" Target="../ink/ink206.xml"/><Relationship Id="rId151" Type="http://schemas.openxmlformats.org/officeDocument/2006/relationships/image" Target="../media/image76.png"/><Relationship Id="rId172" Type="http://schemas.openxmlformats.org/officeDocument/2006/relationships/customXml" Target="../ink/ink227.xml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158.xml"/><Relationship Id="rId55" Type="http://schemas.openxmlformats.org/officeDocument/2006/relationships/image" Target="../media/image28.png"/><Relationship Id="rId76" Type="http://schemas.openxmlformats.org/officeDocument/2006/relationships/customXml" Target="../ink/ink179.xml"/><Relationship Id="rId97" Type="http://schemas.openxmlformats.org/officeDocument/2006/relationships/image" Target="../media/image49.png"/><Relationship Id="rId120" Type="http://schemas.openxmlformats.org/officeDocument/2006/relationships/customXml" Target="../ink/ink201.xml"/><Relationship Id="rId141" Type="http://schemas.openxmlformats.org/officeDocument/2006/relationships/image" Target="../media/image71.png"/><Relationship Id="rId7" Type="http://schemas.openxmlformats.org/officeDocument/2006/relationships/image" Target="../media/image4.png"/><Relationship Id="rId162" Type="http://schemas.openxmlformats.org/officeDocument/2006/relationships/customXml" Target="../ink/ink222.xml"/><Relationship Id="rId183" Type="http://schemas.openxmlformats.org/officeDocument/2006/relationships/image" Target="../media/image92.png"/><Relationship Id="rId218" Type="http://schemas.openxmlformats.org/officeDocument/2006/relationships/customXml" Target="../ink/ink250.xml"/><Relationship Id="rId24" Type="http://schemas.openxmlformats.org/officeDocument/2006/relationships/customXml" Target="../ink/ink153.xml"/><Relationship Id="rId45" Type="http://schemas.openxmlformats.org/officeDocument/2006/relationships/image" Target="../media/image23.png"/><Relationship Id="rId66" Type="http://schemas.openxmlformats.org/officeDocument/2006/relationships/customXml" Target="../ink/ink174.xml"/><Relationship Id="rId87" Type="http://schemas.openxmlformats.org/officeDocument/2006/relationships/image" Target="../media/image44.png"/><Relationship Id="rId110" Type="http://schemas.openxmlformats.org/officeDocument/2006/relationships/customXml" Target="../ink/ink196.xml"/><Relationship Id="rId131" Type="http://schemas.openxmlformats.org/officeDocument/2006/relationships/image" Target="../media/image66.png"/><Relationship Id="rId152" Type="http://schemas.openxmlformats.org/officeDocument/2006/relationships/customXml" Target="../ink/ink217.xml"/><Relationship Id="rId173" Type="http://schemas.openxmlformats.org/officeDocument/2006/relationships/image" Target="../media/image87.png"/><Relationship Id="rId194" Type="http://schemas.openxmlformats.org/officeDocument/2006/relationships/customXml" Target="../ink/ink238.xml"/><Relationship Id="rId208" Type="http://schemas.openxmlformats.org/officeDocument/2006/relationships/customXml" Target="../ink/ink245.xml"/><Relationship Id="rId14" Type="http://schemas.openxmlformats.org/officeDocument/2006/relationships/customXml" Target="../ink/ink148.xml"/><Relationship Id="rId35" Type="http://schemas.openxmlformats.org/officeDocument/2006/relationships/image" Target="../media/image18.png"/><Relationship Id="rId56" Type="http://schemas.openxmlformats.org/officeDocument/2006/relationships/customXml" Target="../ink/ink169.xml"/><Relationship Id="rId77" Type="http://schemas.openxmlformats.org/officeDocument/2006/relationships/image" Target="../media/image39.png"/><Relationship Id="rId100" Type="http://schemas.openxmlformats.org/officeDocument/2006/relationships/customXml" Target="../ink/ink191.xml"/><Relationship Id="rId8" Type="http://schemas.openxmlformats.org/officeDocument/2006/relationships/customXml" Target="../ink/ink145.xml"/><Relationship Id="rId98" Type="http://schemas.openxmlformats.org/officeDocument/2006/relationships/customXml" Target="../ink/ink190.xml"/><Relationship Id="rId121" Type="http://schemas.openxmlformats.org/officeDocument/2006/relationships/image" Target="../media/image61.png"/><Relationship Id="rId142" Type="http://schemas.openxmlformats.org/officeDocument/2006/relationships/customXml" Target="../ink/ink212.xml"/><Relationship Id="rId163" Type="http://schemas.openxmlformats.org/officeDocument/2006/relationships/image" Target="../media/image82.png"/><Relationship Id="rId184" Type="http://schemas.openxmlformats.org/officeDocument/2006/relationships/customXml" Target="../ink/ink233.xml"/><Relationship Id="rId219" Type="http://schemas.openxmlformats.org/officeDocument/2006/relationships/image" Target="../media/image110.png"/><Relationship Id="rId3" Type="http://schemas.openxmlformats.org/officeDocument/2006/relationships/image" Target="../media/image2.png"/><Relationship Id="rId214" Type="http://schemas.openxmlformats.org/officeDocument/2006/relationships/customXml" Target="../ink/ink248.xml"/><Relationship Id="rId25" Type="http://schemas.openxmlformats.org/officeDocument/2006/relationships/image" Target="../media/image13.png"/><Relationship Id="rId46" Type="http://schemas.openxmlformats.org/officeDocument/2006/relationships/customXml" Target="../ink/ink164.xml"/><Relationship Id="rId67" Type="http://schemas.openxmlformats.org/officeDocument/2006/relationships/image" Target="../media/image34.png"/><Relationship Id="rId116" Type="http://schemas.openxmlformats.org/officeDocument/2006/relationships/customXml" Target="../ink/ink199.xml"/><Relationship Id="rId137" Type="http://schemas.openxmlformats.org/officeDocument/2006/relationships/image" Target="../media/image69.png"/><Relationship Id="rId158" Type="http://schemas.openxmlformats.org/officeDocument/2006/relationships/customXml" Target="../ink/ink220.xml"/><Relationship Id="rId20" Type="http://schemas.openxmlformats.org/officeDocument/2006/relationships/customXml" Target="../ink/ink151.xml"/><Relationship Id="rId41" Type="http://schemas.openxmlformats.org/officeDocument/2006/relationships/image" Target="../media/image21.png"/><Relationship Id="rId62" Type="http://schemas.openxmlformats.org/officeDocument/2006/relationships/customXml" Target="../ink/ink172.xml"/><Relationship Id="rId83" Type="http://schemas.openxmlformats.org/officeDocument/2006/relationships/image" Target="../media/image42.png"/><Relationship Id="rId88" Type="http://schemas.openxmlformats.org/officeDocument/2006/relationships/customXml" Target="../ink/ink185.xml"/><Relationship Id="rId111" Type="http://schemas.openxmlformats.org/officeDocument/2006/relationships/image" Target="../media/image56.png"/><Relationship Id="rId132" Type="http://schemas.openxmlformats.org/officeDocument/2006/relationships/customXml" Target="../ink/ink207.xml"/><Relationship Id="rId153" Type="http://schemas.openxmlformats.org/officeDocument/2006/relationships/image" Target="../media/image77.png"/><Relationship Id="rId174" Type="http://schemas.openxmlformats.org/officeDocument/2006/relationships/customXml" Target="../ink/ink228.xml"/><Relationship Id="rId179" Type="http://schemas.openxmlformats.org/officeDocument/2006/relationships/image" Target="../media/image90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190" Type="http://schemas.openxmlformats.org/officeDocument/2006/relationships/customXml" Target="../ink/ink236.xml"/><Relationship Id="rId204" Type="http://schemas.openxmlformats.org/officeDocument/2006/relationships/customXml" Target="../ink/ink243.xml"/><Relationship Id="rId220" Type="http://schemas.openxmlformats.org/officeDocument/2006/relationships/customXml" Target="../ink/ink251.xml"/><Relationship Id="rId225" Type="http://schemas.openxmlformats.org/officeDocument/2006/relationships/image" Target="../media/image113.png"/><Relationship Id="rId15" Type="http://schemas.openxmlformats.org/officeDocument/2006/relationships/image" Target="../media/image8.png"/><Relationship Id="rId36" Type="http://schemas.openxmlformats.org/officeDocument/2006/relationships/customXml" Target="../ink/ink159.xml"/><Relationship Id="rId57" Type="http://schemas.openxmlformats.org/officeDocument/2006/relationships/image" Target="../media/image29.png"/><Relationship Id="rId106" Type="http://schemas.openxmlformats.org/officeDocument/2006/relationships/customXml" Target="../ink/ink194.xml"/><Relationship Id="rId127" Type="http://schemas.openxmlformats.org/officeDocument/2006/relationships/image" Target="../media/image64.png"/><Relationship Id="rId10" Type="http://schemas.openxmlformats.org/officeDocument/2006/relationships/customXml" Target="../ink/ink146.xml"/><Relationship Id="rId31" Type="http://schemas.openxmlformats.org/officeDocument/2006/relationships/image" Target="../media/image16.png"/><Relationship Id="rId52" Type="http://schemas.openxmlformats.org/officeDocument/2006/relationships/customXml" Target="../ink/ink167.xml"/><Relationship Id="rId73" Type="http://schemas.openxmlformats.org/officeDocument/2006/relationships/image" Target="../media/image37.png"/><Relationship Id="rId78" Type="http://schemas.openxmlformats.org/officeDocument/2006/relationships/customXml" Target="../ink/ink180.xml"/><Relationship Id="rId94" Type="http://schemas.openxmlformats.org/officeDocument/2006/relationships/customXml" Target="../ink/ink188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02.xml"/><Relationship Id="rId143" Type="http://schemas.openxmlformats.org/officeDocument/2006/relationships/image" Target="../media/image72.png"/><Relationship Id="rId148" Type="http://schemas.openxmlformats.org/officeDocument/2006/relationships/customXml" Target="../ink/ink215.xml"/><Relationship Id="rId164" Type="http://schemas.openxmlformats.org/officeDocument/2006/relationships/customXml" Target="../ink/ink223.xml"/><Relationship Id="rId169" Type="http://schemas.openxmlformats.org/officeDocument/2006/relationships/image" Target="../media/image85.png"/><Relationship Id="rId185" Type="http://schemas.openxmlformats.org/officeDocument/2006/relationships/image" Target="../media/image93.png"/><Relationship Id="rId4" Type="http://schemas.openxmlformats.org/officeDocument/2006/relationships/customXml" Target="../ink/ink143.xml"/><Relationship Id="rId9" Type="http://schemas.openxmlformats.org/officeDocument/2006/relationships/image" Target="../media/image5.png"/><Relationship Id="rId180" Type="http://schemas.openxmlformats.org/officeDocument/2006/relationships/customXml" Target="../ink/ink231.xml"/><Relationship Id="rId210" Type="http://schemas.openxmlformats.org/officeDocument/2006/relationships/customXml" Target="../ink/ink246.xml"/><Relationship Id="rId215" Type="http://schemas.openxmlformats.org/officeDocument/2006/relationships/image" Target="../media/image108.png"/><Relationship Id="rId26" Type="http://schemas.openxmlformats.org/officeDocument/2006/relationships/customXml" Target="../ink/ink154.xml"/><Relationship Id="rId47" Type="http://schemas.openxmlformats.org/officeDocument/2006/relationships/image" Target="../media/image24.png"/><Relationship Id="rId68" Type="http://schemas.openxmlformats.org/officeDocument/2006/relationships/customXml" Target="../ink/ink175.xml"/><Relationship Id="rId89" Type="http://schemas.openxmlformats.org/officeDocument/2006/relationships/image" Target="../media/image45.png"/><Relationship Id="rId112" Type="http://schemas.openxmlformats.org/officeDocument/2006/relationships/customXml" Target="../ink/ink197.xml"/><Relationship Id="rId133" Type="http://schemas.openxmlformats.org/officeDocument/2006/relationships/image" Target="../media/image67.png"/><Relationship Id="rId154" Type="http://schemas.openxmlformats.org/officeDocument/2006/relationships/customXml" Target="../ink/ink218.xml"/><Relationship Id="rId175" Type="http://schemas.openxmlformats.org/officeDocument/2006/relationships/image" Target="../media/image88.png"/><Relationship Id="rId196" Type="http://schemas.openxmlformats.org/officeDocument/2006/relationships/customXml" Target="../ink/ink239.xml"/><Relationship Id="rId200" Type="http://schemas.openxmlformats.org/officeDocument/2006/relationships/customXml" Target="../ink/ink241.xml"/><Relationship Id="rId16" Type="http://schemas.openxmlformats.org/officeDocument/2006/relationships/customXml" Target="../ink/ink149.xml"/><Relationship Id="rId221" Type="http://schemas.openxmlformats.org/officeDocument/2006/relationships/image" Target="../media/image111.png"/><Relationship Id="rId37" Type="http://schemas.openxmlformats.org/officeDocument/2006/relationships/image" Target="../media/image19.png"/><Relationship Id="rId58" Type="http://schemas.openxmlformats.org/officeDocument/2006/relationships/customXml" Target="../ink/ink170.xml"/><Relationship Id="rId79" Type="http://schemas.openxmlformats.org/officeDocument/2006/relationships/image" Target="../media/image40.png"/><Relationship Id="rId102" Type="http://schemas.openxmlformats.org/officeDocument/2006/relationships/customXml" Target="../ink/ink192.xml"/><Relationship Id="rId123" Type="http://schemas.openxmlformats.org/officeDocument/2006/relationships/image" Target="../media/image62.png"/><Relationship Id="rId144" Type="http://schemas.openxmlformats.org/officeDocument/2006/relationships/customXml" Target="../ink/ink213.xml"/><Relationship Id="rId90" Type="http://schemas.openxmlformats.org/officeDocument/2006/relationships/customXml" Target="../ink/ink186.xml"/><Relationship Id="rId165" Type="http://schemas.openxmlformats.org/officeDocument/2006/relationships/image" Target="../media/image83.png"/><Relationship Id="rId186" Type="http://schemas.openxmlformats.org/officeDocument/2006/relationships/customXml" Target="../ink/ink234.xml"/><Relationship Id="rId211" Type="http://schemas.openxmlformats.org/officeDocument/2006/relationships/image" Target="../media/image106.png"/><Relationship Id="rId27" Type="http://schemas.openxmlformats.org/officeDocument/2006/relationships/image" Target="../media/image14.png"/><Relationship Id="rId48" Type="http://schemas.openxmlformats.org/officeDocument/2006/relationships/customXml" Target="../ink/ink165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208.xml"/><Relationship Id="rId80" Type="http://schemas.openxmlformats.org/officeDocument/2006/relationships/customXml" Target="../ink/ink181.xml"/><Relationship Id="rId155" Type="http://schemas.openxmlformats.org/officeDocument/2006/relationships/image" Target="../media/image78.png"/><Relationship Id="rId176" Type="http://schemas.openxmlformats.org/officeDocument/2006/relationships/customXml" Target="../ink/ink229.xml"/><Relationship Id="rId197" Type="http://schemas.openxmlformats.org/officeDocument/2006/relationships/image" Target="../media/image99.png"/><Relationship Id="rId201" Type="http://schemas.openxmlformats.org/officeDocument/2006/relationships/image" Target="../media/image101.png"/><Relationship Id="rId222" Type="http://schemas.openxmlformats.org/officeDocument/2006/relationships/customXml" Target="../ink/ink252.xml"/><Relationship Id="rId17" Type="http://schemas.openxmlformats.org/officeDocument/2006/relationships/image" Target="../media/image9.png"/><Relationship Id="rId38" Type="http://schemas.openxmlformats.org/officeDocument/2006/relationships/customXml" Target="../ink/ink160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203.xml"/><Relationship Id="rId70" Type="http://schemas.openxmlformats.org/officeDocument/2006/relationships/customXml" Target="../ink/ink176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224.xml"/><Relationship Id="rId18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7.xml"/><Relationship Id="rId28" Type="http://schemas.openxmlformats.org/officeDocument/2006/relationships/customXml" Target="../ink/ink155.xml"/><Relationship Id="rId49" Type="http://schemas.openxmlformats.org/officeDocument/2006/relationships/image" Target="../media/image25.png"/><Relationship Id="rId114" Type="http://schemas.openxmlformats.org/officeDocument/2006/relationships/customXml" Target="../ink/ink198.xml"/><Relationship Id="rId60" Type="http://schemas.openxmlformats.org/officeDocument/2006/relationships/customXml" Target="../ink/ink171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219.xml"/><Relationship Id="rId177" Type="http://schemas.openxmlformats.org/officeDocument/2006/relationships/image" Target="../media/image89.png"/><Relationship Id="rId198" Type="http://schemas.openxmlformats.org/officeDocument/2006/relationships/customXml" Target="../ink/ink240.xml"/><Relationship Id="rId202" Type="http://schemas.openxmlformats.org/officeDocument/2006/relationships/customXml" Target="../ink/ink242.xml"/><Relationship Id="rId223" Type="http://schemas.openxmlformats.org/officeDocument/2006/relationships/image" Target="../media/image112.png"/><Relationship Id="rId18" Type="http://schemas.openxmlformats.org/officeDocument/2006/relationships/customXml" Target="../ink/ink150.xml"/><Relationship Id="rId39" Type="http://schemas.openxmlformats.org/officeDocument/2006/relationships/image" Target="../media/image20.png"/><Relationship Id="rId50" Type="http://schemas.openxmlformats.org/officeDocument/2006/relationships/customXml" Target="../ink/ink166.xml"/><Relationship Id="rId104" Type="http://schemas.openxmlformats.org/officeDocument/2006/relationships/customXml" Target="../ink/ink193.xml"/><Relationship Id="rId125" Type="http://schemas.openxmlformats.org/officeDocument/2006/relationships/image" Target="../media/image63.png"/><Relationship Id="rId146" Type="http://schemas.openxmlformats.org/officeDocument/2006/relationships/customXml" Target="../ink/ink214.xml"/><Relationship Id="rId167" Type="http://schemas.openxmlformats.org/officeDocument/2006/relationships/image" Target="../media/image84.png"/><Relationship Id="rId188" Type="http://schemas.openxmlformats.org/officeDocument/2006/relationships/customXml" Target="../ink/ink235.xml"/><Relationship Id="rId71" Type="http://schemas.openxmlformats.org/officeDocument/2006/relationships/image" Target="../media/image36.png"/><Relationship Id="rId92" Type="http://schemas.openxmlformats.org/officeDocument/2006/relationships/customXml" Target="../ink/ink187.xml"/><Relationship Id="rId213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png"/><Relationship Id="rId40" Type="http://schemas.openxmlformats.org/officeDocument/2006/relationships/customXml" Target="../ink/ink161.xml"/><Relationship Id="rId115" Type="http://schemas.openxmlformats.org/officeDocument/2006/relationships/image" Target="../media/image58.png"/><Relationship Id="rId136" Type="http://schemas.openxmlformats.org/officeDocument/2006/relationships/customXml" Target="../ink/ink209.xml"/><Relationship Id="rId157" Type="http://schemas.openxmlformats.org/officeDocument/2006/relationships/image" Target="../media/image79.png"/><Relationship Id="rId178" Type="http://schemas.openxmlformats.org/officeDocument/2006/relationships/customXml" Target="../ink/ink230.xml"/><Relationship Id="rId61" Type="http://schemas.openxmlformats.org/officeDocument/2006/relationships/image" Target="../media/image31.png"/><Relationship Id="rId82" Type="http://schemas.openxmlformats.org/officeDocument/2006/relationships/customXml" Target="../ink/ink182.xml"/><Relationship Id="rId199" Type="http://schemas.openxmlformats.org/officeDocument/2006/relationships/image" Target="../media/image100.png"/><Relationship Id="rId203" Type="http://schemas.openxmlformats.org/officeDocument/2006/relationships/image" Target="../media/image102.png"/><Relationship Id="rId19" Type="http://schemas.openxmlformats.org/officeDocument/2006/relationships/image" Target="../media/image10.png"/><Relationship Id="rId224" Type="http://schemas.openxmlformats.org/officeDocument/2006/relationships/customXml" Target="../ink/ink253.xml"/><Relationship Id="rId30" Type="http://schemas.openxmlformats.org/officeDocument/2006/relationships/customXml" Target="../ink/ink156.xml"/><Relationship Id="rId105" Type="http://schemas.openxmlformats.org/officeDocument/2006/relationships/image" Target="../media/image53.png"/><Relationship Id="rId126" Type="http://schemas.openxmlformats.org/officeDocument/2006/relationships/customXml" Target="../ink/ink204.xml"/><Relationship Id="rId147" Type="http://schemas.openxmlformats.org/officeDocument/2006/relationships/image" Target="../media/image74.png"/><Relationship Id="rId168" Type="http://schemas.openxmlformats.org/officeDocument/2006/relationships/customXml" Target="../ink/ink225.xml"/><Relationship Id="rId51" Type="http://schemas.openxmlformats.org/officeDocument/2006/relationships/image" Target="../media/image26.png"/><Relationship Id="rId72" Type="http://schemas.openxmlformats.org/officeDocument/2006/relationships/customXml" Target="../ink/ink177.xml"/><Relationship Id="rId93" Type="http://schemas.openxmlformats.org/officeDocument/2006/relationships/image" Target="../media/image47.png"/><Relationship Id="rId189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D699-2EC7-9842-872D-D42872F05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406400"/>
            <a:ext cx="9494555" cy="1284614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Interpolation and Extrapolation.</a:t>
            </a:r>
          </a:p>
        </p:txBody>
      </p:sp>
    </p:spTree>
    <p:extLst>
      <p:ext uri="{BB962C8B-B14F-4D97-AF65-F5344CB8AC3E}">
        <p14:creationId xmlns:p14="http://schemas.microsoft.com/office/powerpoint/2010/main" val="149141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0919-E7D2-2248-B080-90EFFE70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least squares fit.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AE7B22-4023-624B-9C39-1302F8308853}"/>
              </a:ext>
            </a:extLst>
          </p:cNvPr>
          <p:cNvGrpSpPr/>
          <p:nvPr/>
        </p:nvGrpSpPr>
        <p:grpSpPr>
          <a:xfrm>
            <a:off x="2706056" y="2635518"/>
            <a:ext cx="7596360" cy="3134520"/>
            <a:chOff x="2706056" y="2635518"/>
            <a:chExt cx="7596360" cy="31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EB6E7A9-A011-984C-9286-C11837EC137F}"/>
                    </a:ext>
                  </a:extLst>
                </p14:cNvPr>
                <p14:cNvContentPartPr/>
                <p14:nvPr/>
              </p14:nvContentPartPr>
              <p14:xfrm>
                <a:off x="2706056" y="2635518"/>
                <a:ext cx="7548480" cy="3134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EB6E7A9-A011-984C-9286-C11837EC13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98496" y="2627958"/>
                  <a:ext cx="7563600" cy="31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5B9AFB-3013-6642-BA0C-157CD1F6E49D}"/>
                    </a:ext>
                  </a:extLst>
                </p14:cNvPr>
                <p14:cNvContentPartPr/>
                <p14:nvPr/>
              </p14:nvContentPartPr>
              <p14:xfrm>
                <a:off x="10037096" y="5607318"/>
                <a:ext cx="265320" cy="10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5B9AFB-3013-6642-BA0C-157CD1F6E4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896" y="5599758"/>
                  <a:ext cx="28044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23C88-1881-824F-A6F9-73612145F008}"/>
                  </a:ext>
                </a:extLst>
              </p14:cNvPr>
              <p14:cNvContentPartPr/>
              <p14:nvPr/>
            </p14:nvContentPartPr>
            <p14:xfrm>
              <a:off x="2586536" y="2680158"/>
              <a:ext cx="315000" cy="16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23C88-1881-824F-A6F9-73612145F0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8976" y="2672598"/>
                <a:ext cx="330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F9DC01-67E8-B845-AB37-B524A3AFB809}"/>
                  </a:ext>
                </a:extLst>
              </p14:cNvPr>
              <p14:cNvContentPartPr/>
              <p14:nvPr/>
            </p14:nvContentPartPr>
            <p14:xfrm>
              <a:off x="7900496" y="-37048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F9DC01-67E8-B845-AB37-B524A3AFB8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6176" y="-37480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0005528-B21B-9643-8E78-0694A0DC7F14}"/>
              </a:ext>
            </a:extLst>
          </p:cNvPr>
          <p:cNvGrpSpPr/>
          <p:nvPr/>
        </p:nvGrpSpPr>
        <p:grpSpPr>
          <a:xfrm>
            <a:off x="2140496" y="2567478"/>
            <a:ext cx="425880" cy="445680"/>
            <a:chOff x="2140496" y="2567478"/>
            <a:chExt cx="42588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0F0D1D-3E8A-9F43-B6C5-171A23F038A8}"/>
                    </a:ext>
                  </a:extLst>
                </p14:cNvPr>
                <p14:cNvContentPartPr/>
                <p14:nvPr/>
              </p14:nvContentPartPr>
              <p14:xfrm>
                <a:off x="2353616" y="2711118"/>
                <a:ext cx="13320" cy="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0F0D1D-3E8A-9F43-B6C5-171A23F038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6056" y="2703558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778501-FACC-004E-8BC3-CBDF88A36016}"/>
                    </a:ext>
                  </a:extLst>
                </p14:cNvPr>
                <p14:cNvContentPartPr/>
                <p14:nvPr/>
              </p14:nvContentPartPr>
              <p14:xfrm>
                <a:off x="2140496" y="2697438"/>
                <a:ext cx="425880" cy="31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778501-FACC-004E-8BC3-CBDF88A360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2936" y="2689878"/>
                  <a:ext cx="441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9461C6-3520-7E4D-8887-F5498EDC272C}"/>
                    </a:ext>
                  </a:extLst>
                </p14:cNvPr>
                <p14:cNvContentPartPr/>
                <p14:nvPr/>
              </p14:nvContentPartPr>
              <p14:xfrm>
                <a:off x="2460536" y="2567478"/>
                <a:ext cx="8640" cy="12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9461C6-3520-7E4D-8887-F5498EDC27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52976" y="2559918"/>
                  <a:ext cx="237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C2F9D-1E97-284E-B80F-383BEAA57E0A}"/>
              </a:ext>
            </a:extLst>
          </p:cNvPr>
          <p:cNvGrpSpPr/>
          <p:nvPr/>
        </p:nvGrpSpPr>
        <p:grpSpPr>
          <a:xfrm>
            <a:off x="10179296" y="5923398"/>
            <a:ext cx="338400" cy="331560"/>
            <a:chOff x="10179296" y="5923398"/>
            <a:chExt cx="33840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4E6904-38B0-6946-8D54-207068614095}"/>
                    </a:ext>
                  </a:extLst>
                </p14:cNvPr>
                <p14:cNvContentPartPr/>
                <p14:nvPr/>
              </p14:nvContentPartPr>
              <p14:xfrm>
                <a:off x="10234376" y="5923398"/>
                <a:ext cx="273240" cy="33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4E6904-38B0-6946-8D54-2070686140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26816" y="5915838"/>
                  <a:ext cx="2883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E24F56-8F5C-8148-BE43-8C08492F32A4}"/>
                    </a:ext>
                  </a:extLst>
                </p14:cNvPr>
                <p14:cNvContentPartPr/>
                <p14:nvPr/>
              </p14:nvContentPartPr>
              <p14:xfrm>
                <a:off x="10179296" y="6060198"/>
                <a:ext cx="33840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E24F56-8F5C-8148-BE43-8C08492F32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71736" y="6052638"/>
                  <a:ext cx="3535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9E5D42-EF3D-B94C-A448-0587A7A0A49A}"/>
                  </a:ext>
                </a:extLst>
              </p14:cNvPr>
              <p14:cNvContentPartPr/>
              <p14:nvPr/>
            </p14:nvContentPartPr>
            <p14:xfrm>
              <a:off x="2741696" y="5695518"/>
              <a:ext cx="158040" cy="119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9E5D42-EF3D-B94C-A448-0587A7A0A4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6576" y="5680038"/>
                <a:ext cx="188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63B4CCE-6706-934F-A492-3B1C75FB8661}"/>
                  </a:ext>
                </a:extLst>
              </p14:cNvPr>
              <p14:cNvContentPartPr/>
              <p14:nvPr/>
            </p14:nvContentPartPr>
            <p14:xfrm>
              <a:off x="3875336" y="5479158"/>
              <a:ext cx="10404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63B4CCE-6706-934F-A492-3B1C75FB86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60216" y="5464038"/>
                <a:ext cx="134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5AB6FC-3A10-9D4A-A441-1B190466E3DD}"/>
                  </a:ext>
                </a:extLst>
              </p14:cNvPr>
              <p14:cNvContentPartPr/>
              <p14:nvPr/>
            </p14:nvContentPartPr>
            <p14:xfrm>
              <a:off x="4945256" y="4760598"/>
              <a:ext cx="1389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5AB6FC-3A10-9D4A-A441-1B190466E3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30136" y="4745118"/>
                <a:ext cx="1695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9A9008-01C4-F141-BB94-032A2DE39658}"/>
                  </a:ext>
                </a:extLst>
              </p14:cNvPr>
              <p14:cNvContentPartPr/>
              <p14:nvPr/>
            </p14:nvContentPartPr>
            <p14:xfrm>
              <a:off x="6194456" y="3928998"/>
              <a:ext cx="151920" cy="8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9A9008-01C4-F141-BB94-032A2DE396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78976" y="3913878"/>
                <a:ext cx="18216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EF05E64-3889-8B46-86B2-B108D1B0BA9E}"/>
              </a:ext>
            </a:extLst>
          </p:cNvPr>
          <p:cNvGrpSpPr/>
          <p:nvPr/>
        </p:nvGrpSpPr>
        <p:grpSpPr>
          <a:xfrm>
            <a:off x="7349696" y="2110278"/>
            <a:ext cx="180720" cy="81720"/>
            <a:chOff x="7349696" y="2110278"/>
            <a:chExt cx="18072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8D0E9A-3C06-9040-999F-A9BA087BE9B0}"/>
                    </a:ext>
                  </a:extLst>
                </p14:cNvPr>
                <p14:cNvContentPartPr/>
                <p14:nvPr/>
              </p14:nvContentPartPr>
              <p14:xfrm>
                <a:off x="7349696" y="2110278"/>
                <a:ext cx="180720" cy="8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8D0E9A-3C06-9040-999F-A9BA087BE9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34576" y="2095158"/>
                  <a:ext cx="21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26B0E6-B471-9049-B7EA-567336D77FF0}"/>
                    </a:ext>
                  </a:extLst>
                </p14:cNvPr>
                <p14:cNvContentPartPr/>
                <p14:nvPr/>
              </p14:nvContentPartPr>
              <p14:xfrm>
                <a:off x="7369856" y="2149878"/>
                <a:ext cx="15012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26B0E6-B471-9049-B7EA-567336D77F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54376" y="2134398"/>
                  <a:ext cx="1803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9C49D4-FEDC-1D4A-850E-447D57F2489D}"/>
              </a:ext>
            </a:extLst>
          </p:cNvPr>
          <p:cNvGrpSpPr/>
          <p:nvPr/>
        </p:nvGrpSpPr>
        <p:grpSpPr>
          <a:xfrm>
            <a:off x="2581856" y="5351718"/>
            <a:ext cx="21240" cy="45000"/>
            <a:chOff x="2581856" y="5351718"/>
            <a:chExt cx="2124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2928D2-919A-A849-B749-F6F6D35C8108}"/>
                    </a:ext>
                  </a:extLst>
                </p14:cNvPr>
                <p14:cNvContentPartPr/>
                <p14:nvPr/>
              </p14:nvContentPartPr>
              <p14:xfrm>
                <a:off x="2595176" y="5392038"/>
                <a:ext cx="7920" cy="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2928D2-919A-A849-B749-F6F6D35C81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9696" y="5376918"/>
                  <a:ext cx="38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28A5F7-8FDE-6D4C-99B3-6EFC476F1EA0}"/>
                    </a:ext>
                  </a:extLst>
                </p14:cNvPr>
                <p14:cNvContentPartPr/>
                <p14:nvPr/>
              </p14:nvContentPartPr>
              <p14:xfrm>
                <a:off x="2581856" y="5351718"/>
                <a:ext cx="9360" cy="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28A5F7-8FDE-6D4C-99B3-6EFC476F1E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66376" y="5336598"/>
                  <a:ext cx="396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0248A6-0644-C943-A929-0463203901B3}"/>
                  </a:ext>
                </a:extLst>
              </p14:cNvPr>
              <p14:cNvContentPartPr/>
              <p14:nvPr/>
            </p14:nvContentPartPr>
            <p14:xfrm>
              <a:off x="2805776" y="1381638"/>
              <a:ext cx="5169960" cy="426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0248A6-0644-C943-A929-0463203901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0656" y="1366518"/>
                <a:ext cx="5200560" cy="429696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560CA538-257F-7B40-8B67-E323C3639B5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752336" y="1737149"/>
            <a:ext cx="2641600" cy="34925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4363FBF-2035-C748-9036-05D9849B0208}"/>
              </a:ext>
            </a:extLst>
          </p:cNvPr>
          <p:cNvSpPr txBox="1"/>
          <p:nvPr/>
        </p:nvSpPr>
        <p:spPr>
          <a:xfrm>
            <a:off x="469232" y="6077838"/>
            <a:ext cx="841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Mathematica  </a:t>
            </a:r>
            <a:r>
              <a:rPr lang="en-US" b="1" dirty="0"/>
              <a:t>Fit[]  </a:t>
            </a:r>
            <a:r>
              <a:rPr lang="en-US" dirty="0"/>
              <a:t>function. Fits data with a polynomial.  Basis functions: 1, x, x</a:t>
            </a:r>
            <a:r>
              <a:rPr lang="en-US" baseline="30000" dirty="0"/>
              <a:t>2</a:t>
            </a:r>
            <a:r>
              <a:rPr lang="en-US" dirty="0"/>
              <a:t>, x</a:t>
            </a:r>
            <a:r>
              <a:rPr lang="en-US" baseline="30000" dirty="0"/>
              <a:t>3</a:t>
            </a:r>
            <a:r>
              <a:rPr lang="en-US" dirty="0"/>
              <a:t>, …. </a:t>
            </a:r>
            <a:r>
              <a:rPr lang="en-US" b="1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181D1FA-27F4-B34E-834E-1127833C076B}"/>
                  </a:ext>
                </a:extLst>
              </p14:cNvPr>
              <p14:cNvContentPartPr/>
              <p14:nvPr/>
            </p14:nvContentPartPr>
            <p14:xfrm>
              <a:off x="8135691" y="1656926"/>
              <a:ext cx="92880" cy="64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181D1FA-27F4-B34E-834E-1127833C07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20571" y="1641446"/>
                <a:ext cx="1234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1DA5E73B-7282-7E4C-8BE1-BCB3CDDCA2C6}"/>
              </a:ext>
            </a:extLst>
          </p:cNvPr>
          <p:cNvGrpSpPr/>
          <p:nvPr/>
        </p:nvGrpSpPr>
        <p:grpSpPr>
          <a:xfrm>
            <a:off x="4610931" y="2011526"/>
            <a:ext cx="2929320" cy="2924640"/>
            <a:chOff x="4610931" y="2011526"/>
            <a:chExt cx="2929320" cy="29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22D21D-AC16-4749-9B21-C1BFD0FF5DAF}"/>
                    </a:ext>
                  </a:extLst>
                </p14:cNvPr>
                <p14:cNvContentPartPr/>
                <p14:nvPr/>
              </p14:nvContentPartPr>
              <p14:xfrm>
                <a:off x="4767171" y="2737286"/>
                <a:ext cx="1238040" cy="10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22D21D-AC16-4749-9B21-C1BFD0FF5D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52051" y="2722166"/>
                  <a:ext cx="1268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DCC068-1EEF-F24E-ADB8-A028631E1CEE}"/>
                    </a:ext>
                  </a:extLst>
                </p14:cNvPr>
                <p14:cNvContentPartPr/>
                <p14:nvPr/>
              </p14:nvContentPartPr>
              <p14:xfrm>
                <a:off x="5947971" y="2739086"/>
                <a:ext cx="19836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DCC068-1EEF-F24E-ADB8-A028631E1C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32491" y="2723966"/>
                  <a:ext cx="228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7837B6-02F3-4644-A70F-40F0ADE9F6D4}"/>
                    </a:ext>
                  </a:extLst>
                </p14:cNvPr>
                <p14:cNvContentPartPr/>
                <p14:nvPr/>
              </p14:nvContentPartPr>
              <p14:xfrm>
                <a:off x="4673211" y="2899646"/>
                <a:ext cx="143640" cy="192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7837B6-02F3-4644-A70F-40F0ADE9F6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58091" y="2884526"/>
                  <a:ext cx="173880" cy="19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0E316B-2A1E-5E40-89EF-8C2D22872DB3}"/>
                    </a:ext>
                  </a:extLst>
                </p14:cNvPr>
                <p14:cNvContentPartPr/>
                <p14:nvPr/>
              </p14:nvContentPartPr>
              <p14:xfrm>
                <a:off x="4610931" y="4687046"/>
                <a:ext cx="167040" cy="13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0E316B-2A1E-5E40-89EF-8C2D22872D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95811" y="4671566"/>
                  <a:ext cx="197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BB51E7-0616-2947-B303-19E32FE6987D}"/>
                    </a:ext>
                  </a:extLst>
                </p14:cNvPr>
                <p14:cNvContentPartPr/>
                <p14:nvPr/>
              </p14:nvContentPartPr>
              <p14:xfrm>
                <a:off x="4740171" y="2121686"/>
                <a:ext cx="2510640" cy="62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BB51E7-0616-2947-B303-19E32FE698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25051" y="2106566"/>
                  <a:ext cx="25412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6050AF-B020-3446-B444-E5ACB93A0A7A}"/>
                    </a:ext>
                  </a:extLst>
                </p14:cNvPr>
                <p14:cNvContentPartPr/>
                <p14:nvPr/>
              </p14:nvContentPartPr>
              <p14:xfrm>
                <a:off x="7143891" y="2067686"/>
                <a:ext cx="102240" cy="14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6050AF-B020-3446-B444-E5ACB93A0A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28411" y="2052206"/>
                  <a:ext cx="132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91CB094-9272-6D44-9B8F-B8F7F082D3F0}"/>
                    </a:ext>
                  </a:extLst>
                </p14:cNvPr>
                <p14:cNvContentPartPr/>
                <p14:nvPr/>
              </p14:nvContentPartPr>
              <p14:xfrm>
                <a:off x="7142091" y="3594086"/>
                <a:ext cx="84600" cy="5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91CB094-9272-6D44-9B8F-B8F7F082D3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26971" y="3578966"/>
                  <a:ext cx="115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C54C5A-2D35-1841-B866-1FAB85FEBAE7}"/>
                    </a:ext>
                  </a:extLst>
                </p14:cNvPr>
                <p14:cNvContentPartPr/>
                <p14:nvPr/>
              </p14:nvContentPartPr>
              <p14:xfrm>
                <a:off x="4991091" y="4784606"/>
                <a:ext cx="44280" cy="40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C54C5A-2D35-1841-B866-1FAB85FEBA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75971" y="4769126"/>
                  <a:ext cx="74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9E1A23-EE8A-5F46-9924-19E97B886CA1}"/>
                    </a:ext>
                  </a:extLst>
                </p14:cNvPr>
                <p14:cNvContentPartPr/>
                <p14:nvPr/>
              </p14:nvContentPartPr>
              <p14:xfrm>
                <a:off x="5031051" y="4663286"/>
                <a:ext cx="14760" cy="27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9E1A23-EE8A-5F46-9924-19E97B886CA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15931" y="4648166"/>
                  <a:ext cx="45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8CB71C-B8DA-954B-9742-A21418981936}"/>
                    </a:ext>
                  </a:extLst>
                </p14:cNvPr>
                <p14:cNvContentPartPr/>
                <p14:nvPr/>
              </p14:nvContentPartPr>
              <p14:xfrm>
                <a:off x="4924491" y="4788566"/>
                <a:ext cx="186480" cy="31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8CB71C-B8DA-954B-9742-A214189819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09371" y="4773086"/>
                  <a:ext cx="217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7012A5-2C93-F84B-AD12-47818BADD8A3}"/>
                    </a:ext>
                  </a:extLst>
                </p14:cNvPr>
                <p14:cNvContentPartPr/>
                <p14:nvPr/>
              </p14:nvContentPartPr>
              <p14:xfrm>
                <a:off x="6211491" y="3877046"/>
                <a:ext cx="19800" cy="24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7012A5-2C93-F84B-AD12-47818BADD8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96371" y="3861566"/>
                  <a:ext cx="50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63DCB1-CB6E-5044-B90F-2DDFDBB779BB}"/>
                    </a:ext>
                  </a:extLst>
                </p14:cNvPr>
                <p14:cNvContentPartPr/>
                <p14:nvPr/>
              </p14:nvContentPartPr>
              <p14:xfrm>
                <a:off x="6132651" y="3939686"/>
                <a:ext cx="267480" cy="51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63DCB1-CB6E-5044-B90F-2DDFDBB779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17531" y="3924566"/>
                  <a:ext cx="297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BFF89-02D4-7D45-B701-99C98016E049}"/>
                    </a:ext>
                  </a:extLst>
                </p14:cNvPr>
                <p14:cNvContentPartPr/>
                <p14:nvPr/>
              </p14:nvContentPartPr>
              <p14:xfrm>
                <a:off x="7173771" y="3513806"/>
                <a:ext cx="14040" cy="28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BFF89-02D4-7D45-B701-99C98016E0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58651" y="3498326"/>
                  <a:ext cx="44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4ECF68-9F07-2F4D-8239-70083A28F731}"/>
                    </a:ext>
                  </a:extLst>
                </p14:cNvPr>
                <p14:cNvContentPartPr/>
                <p14:nvPr/>
              </p14:nvContentPartPr>
              <p14:xfrm>
                <a:off x="7145331" y="3630446"/>
                <a:ext cx="147240" cy="1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4ECF68-9F07-2F4D-8239-70083A28F7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29851" y="3615326"/>
                  <a:ext cx="177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D58F2F4-4A14-6349-A51E-2882C821A02A}"/>
                    </a:ext>
                  </a:extLst>
                </p14:cNvPr>
                <p14:cNvContentPartPr/>
                <p14:nvPr/>
              </p14:nvContentPartPr>
              <p14:xfrm>
                <a:off x="7416771" y="2011526"/>
                <a:ext cx="34920" cy="28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D58F2F4-4A14-6349-A51E-2882C821A0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01291" y="1996406"/>
                  <a:ext cx="655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EAE056-5044-3A44-B391-CDB2E6D95703}"/>
                    </a:ext>
                  </a:extLst>
                </p14:cNvPr>
                <p14:cNvContentPartPr/>
                <p14:nvPr/>
              </p14:nvContentPartPr>
              <p14:xfrm>
                <a:off x="7367451" y="2172446"/>
                <a:ext cx="172800" cy="1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EAE056-5044-3A44-B391-CDB2E6D957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51971" y="2157326"/>
                  <a:ext cx="2030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00183C-1110-F64C-956C-C7B1DD59F2C4}"/>
              </a:ext>
            </a:extLst>
          </p:cNvPr>
          <p:cNvGrpSpPr/>
          <p:nvPr/>
        </p:nvGrpSpPr>
        <p:grpSpPr>
          <a:xfrm>
            <a:off x="8072691" y="1580606"/>
            <a:ext cx="239400" cy="234000"/>
            <a:chOff x="8072691" y="1580606"/>
            <a:chExt cx="2394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CD5B4B-16CB-0442-9C72-BAA44239A3D4}"/>
                    </a:ext>
                  </a:extLst>
                </p14:cNvPr>
                <p14:cNvContentPartPr/>
                <p14:nvPr/>
              </p14:nvContentPartPr>
              <p14:xfrm>
                <a:off x="8164131" y="1606166"/>
                <a:ext cx="25560" cy="20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CD5B4B-16CB-0442-9C72-BAA44239A3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49011" y="1590686"/>
                  <a:ext cx="55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9DA2021-61C8-E340-81CE-0A2AD6A30215}"/>
                    </a:ext>
                  </a:extLst>
                </p14:cNvPr>
                <p14:cNvContentPartPr/>
                <p14:nvPr/>
              </p14:nvContentPartPr>
              <p14:xfrm>
                <a:off x="8072691" y="1802366"/>
                <a:ext cx="149760" cy="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9DA2021-61C8-E340-81CE-0A2AD6A302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57571" y="1787246"/>
                  <a:ext cx="180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E15AA97-550F-4749-A10B-150EEC6646A3}"/>
                    </a:ext>
                  </a:extLst>
                </p14:cNvPr>
                <p14:cNvContentPartPr/>
                <p14:nvPr/>
              </p14:nvContentPartPr>
              <p14:xfrm>
                <a:off x="8098971" y="1580606"/>
                <a:ext cx="213120" cy="2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E15AA97-550F-4749-A10B-150EEC6646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83491" y="1565126"/>
                  <a:ext cx="2437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2FF1B6-2D05-4A48-88E6-EA2613CA6C4F}"/>
              </a:ext>
            </a:extLst>
          </p:cNvPr>
          <p:cNvGrpSpPr/>
          <p:nvPr/>
        </p:nvGrpSpPr>
        <p:grpSpPr>
          <a:xfrm>
            <a:off x="3879411" y="5348006"/>
            <a:ext cx="142920" cy="287640"/>
            <a:chOff x="3879411" y="5348006"/>
            <a:chExt cx="1429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EB7992-1CAE-3247-A81D-45A547ED0097}"/>
                    </a:ext>
                  </a:extLst>
                </p14:cNvPr>
                <p14:cNvContentPartPr/>
                <p14:nvPr/>
              </p14:nvContentPartPr>
              <p14:xfrm>
                <a:off x="3931611" y="5368526"/>
                <a:ext cx="6480" cy="18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EB7992-1CAE-3247-A81D-45A547ED009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16491" y="5353406"/>
                  <a:ext cx="36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7B496F-35CA-1744-8C15-B58AD5519379}"/>
                    </a:ext>
                  </a:extLst>
                </p14:cNvPr>
                <p14:cNvContentPartPr/>
                <p14:nvPr/>
              </p14:nvContentPartPr>
              <p14:xfrm>
                <a:off x="3879411" y="5589206"/>
                <a:ext cx="142920" cy="4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7B496F-35CA-1744-8C15-B58AD55193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64291" y="5574086"/>
                  <a:ext cx="173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D48A5C-BA79-BD4C-ADDB-6695FB6E9B76}"/>
                    </a:ext>
                  </a:extLst>
                </p14:cNvPr>
                <p14:cNvContentPartPr/>
                <p14:nvPr/>
              </p14:nvContentPartPr>
              <p14:xfrm>
                <a:off x="3894891" y="5348006"/>
                <a:ext cx="126720" cy="60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D48A5C-BA79-BD4C-ADDB-6695FB6E9B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9771" y="5332886"/>
                  <a:ext cx="1573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3D50CE-5677-084F-BD36-7661BD758E6E}"/>
              </a:ext>
            </a:extLst>
          </p:cNvPr>
          <p:cNvGrpSpPr/>
          <p:nvPr/>
        </p:nvGrpSpPr>
        <p:grpSpPr>
          <a:xfrm>
            <a:off x="4027011" y="1697966"/>
            <a:ext cx="2773440" cy="878760"/>
            <a:chOff x="4027011" y="1697966"/>
            <a:chExt cx="2773440" cy="8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AE9F7A5-49DC-3F47-AA95-91830E0B212C}"/>
                    </a:ext>
                  </a:extLst>
                </p14:cNvPr>
                <p14:cNvContentPartPr/>
                <p14:nvPr/>
              </p14:nvContentPartPr>
              <p14:xfrm>
                <a:off x="4027011" y="2227886"/>
                <a:ext cx="181080" cy="236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AE9F7A5-49DC-3F47-AA95-91830E0B21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11891" y="2212766"/>
                  <a:ext cx="211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9F14E2-1829-2040-AA08-E70F03BCF5BB}"/>
                    </a:ext>
                  </a:extLst>
                </p14:cNvPr>
                <p14:cNvContentPartPr/>
                <p14:nvPr/>
              </p14:nvContentPartPr>
              <p14:xfrm>
                <a:off x="4240131" y="2233646"/>
                <a:ext cx="114480" cy="22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9F14E2-1829-2040-AA08-E70F03BCF5B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24651" y="2218166"/>
                  <a:ext cx="145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9F288A-4C95-9142-A962-6B1617F4C5C0}"/>
                    </a:ext>
                  </a:extLst>
                </p14:cNvPr>
                <p14:cNvContentPartPr/>
                <p14:nvPr/>
              </p14:nvContentPartPr>
              <p14:xfrm>
                <a:off x="4192971" y="2312126"/>
                <a:ext cx="158760" cy="9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9F288A-4C95-9142-A962-6B1617F4C5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77851" y="2296646"/>
                  <a:ext cx="189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9B3A51-4388-0E43-B73F-68777EC717E2}"/>
                    </a:ext>
                  </a:extLst>
                </p14:cNvPr>
                <p14:cNvContentPartPr/>
                <p14:nvPr/>
              </p14:nvContentPartPr>
              <p14:xfrm>
                <a:off x="4441371" y="2142206"/>
                <a:ext cx="161640" cy="385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9B3A51-4388-0E43-B73F-68777EC717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25891" y="2126726"/>
                  <a:ext cx="192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0633DDB-614C-B64D-A1CB-7186043979CA}"/>
                    </a:ext>
                  </a:extLst>
                </p14:cNvPr>
                <p14:cNvContentPartPr/>
                <p14:nvPr/>
              </p14:nvContentPartPr>
              <p14:xfrm>
                <a:off x="4624251" y="2134646"/>
                <a:ext cx="131040" cy="14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0633DDB-614C-B64D-A1CB-7186043979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08771" y="2119166"/>
                  <a:ext cx="161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C6E5061-B233-784E-8EB1-4A840CBBBCA8}"/>
                    </a:ext>
                  </a:extLst>
                </p14:cNvPr>
                <p14:cNvContentPartPr/>
                <p14:nvPr/>
              </p14:nvContentPartPr>
              <p14:xfrm>
                <a:off x="4780851" y="2065886"/>
                <a:ext cx="103320" cy="20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C6E5061-B233-784E-8EB1-4A840CBBBC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65731" y="2050406"/>
                  <a:ext cx="133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0EF31D-4D54-3C44-972D-C0F0389458B3}"/>
                    </a:ext>
                  </a:extLst>
                </p14:cNvPr>
                <p14:cNvContentPartPr/>
                <p14:nvPr/>
              </p14:nvContentPartPr>
              <p14:xfrm>
                <a:off x="4963731" y="2050766"/>
                <a:ext cx="30240" cy="16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0EF31D-4D54-3C44-972D-C0F0389458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48611" y="2035286"/>
                  <a:ext cx="60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FB73DEB-F538-3341-97D7-04FDBF209BCB}"/>
                    </a:ext>
                  </a:extLst>
                </p14:cNvPr>
                <p14:cNvContentPartPr/>
                <p14:nvPr/>
              </p14:nvContentPartPr>
              <p14:xfrm>
                <a:off x="5055171" y="1885886"/>
                <a:ext cx="552960" cy="20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FB73DEB-F538-3341-97D7-04FDBF209B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40051" y="1870406"/>
                  <a:ext cx="583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CD8430-F79C-944C-994F-30F85BAFB2E3}"/>
                    </a:ext>
                  </a:extLst>
                </p14:cNvPr>
                <p14:cNvContentPartPr/>
                <p14:nvPr/>
              </p14:nvContentPartPr>
              <p14:xfrm>
                <a:off x="5654571" y="1697966"/>
                <a:ext cx="241560" cy="30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CD8430-F79C-944C-994F-30F85BAFB2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39451" y="1682846"/>
                  <a:ext cx="271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6B6F63-EA0F-FD40-B790-206C13036D64}"/>
                    </a:ext>
                  </a:extLst>
                </p14:cNvPr>
                <p14:cNvContentPartPr/>
                <p14:nvPr/>
              </p14:nvContentPartPr>
              <p14:xfrm>
                <a:off x="5799651" y="1875806"/>
                <a:ext cx="116280" cy="36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6B6F63-EA0F-FD40-B790-206C13036D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84531" y="1860686"/>
                  <a:ext cx="14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F8F381F-B51B-5748-9073-D1F642B76E78}"/>
                    </a:ext>
                  </a:extLst>
                </p14:cNvPr>
                <p14:cNvContentPartPr/>
                <p14:nvPr/>
              </p14:nvContentPartPr>
              <p14:xfrm>
                <a:off x="5982531" y="1710926"/>
                <a:ext cx="191880" cy="18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F8F381F-B51B-5748-9073-D1F642B76E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67411" y="1695806"/>
                  <a:ext cx="222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C71E57-DE8D-0846-8919-403581C9F113}"/>
                    </a:ext>
                  </a:extLst>
                </p14:cNvPr>
                <p14:cNvContentPartPr/>
                <p14:nvPr/>
              </p14:nvContentPartPr>
              <p14:xfrm>
                <a:off x="4874091" y="2341286"/>
                <a:ext cx="194400" cy="23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C71E57-DE8D-0846-8919-403581C9F11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58611" y="2326166"/>
                  <a:ext cx="224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4B8781-9C5D-0343-AF31-F700D90EC48B}"/>
                    </a:ext>
                  </a:extLst>
                </p14:cNvPr>
                <p14:cNvContentPartPr/>
                <p14:nvPr/>
              </p14:nvContentPartPr>
              <p14:xfrm>
                <a:off x="5107371" y="2377286"/>
                <a:ext cx="74520" cy="171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4B8781-9C5D-0343-AF31-F700D90EC48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92251" y="2362166"/>
                  <a:ext cx="105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F6D549-19BB-4946-AB59-AEF53541C632}"/>
                    </a:ext>
                  </a:extLst>
                </p14:cNvPr>
                <p14:cNvContentPartPr/>
                <p14:nvPr/>
              </p14:nvContentPartPr>
              <p14:xfrm>
                <a:off x="5115291" y="2439566"/>
                <a:ext cx="97920" cy="2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F6D549-19BB-4946-AB59-AEF53541C6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00171" y="2424446"/>
                  <a:ext cx="128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07333A-4B9A-F04A-8BC9-14A754025D53}"/>
                    </a:ext>
                  </a:extLst>
                </p14:cNvPr>
                <p14:cNvContentPartPr/>
                <p14:nvPr/>
              </p14:nvContentPartPr>
              <p14:xfrm>
                <a:off x="5287371" y="2246606"/>
                <a:ext cx="70200" cy="232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07333A-4B9A-F04A-8BC9-14A754025D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71891" y="2231486"/>
                  <a:ext cx="100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14FE9DE-C402-2D40-902E-97B4BAB1C799}"/>
                    </a:ext>
                  </a:extLst>
                </p14:cNvPr>
                <p14:cNvContentPartPr/>
                <p14:nvPr/>
              </p14:nvContentPartPr>
              <p14:xfrm>
                <a:off x="5249571" y="2293406"/>
                <a:ext cx="303840" cy="154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14FE9DE-C402-2D40-902E-97B4BAB1C79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34451" y="2278286"/>
                  <a:ext cx="334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498951-2CA7-FF45-B1F3-903E8DDAF648}"/>
                    </a:ext>
                  </a:extLst>
                </p14:cNvPr>
                <p14:cNvContentPartPr/>
                <p14:nvPr/>
              </p14:nvContentPartPr>
              <p14:xfrm>
                <a:off x="5460171" y="2336246"/>
                <a:ext cx="136800" cy="4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498951-2CA7-FF45-B1F3-903E8DDAF64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44691" y="2321126"/>
                  <a:ext cx="167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932BBE-22DC-5F44-8825-0E5E5DB394FC}"/>
                    </a:ext>
                  </a:extLst>
                </p14:cNvPr>
                <p14:cNvContentPartPr/>
                <p14:nvPr/>
              </p14:nvContentPartPr>
              <p14:xfrm>
                <a:off x="5838171" y="2099726"/>
                <a:ext cx="293400" cy="28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932BBE-22DC-5F44-8825-0E5E5DB394F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23051" y="2084246"/>
                  <a:ext cx="324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4C629C7-9CE7-9343-94F9-0D63DBB8A925}"/>
                    </a:ext>
                  </a:extLst>
                </p14:cNvPr>
                <p14:cNvContentPartPr/>
                <p14:nvPr/>
              </p14:nvContentPartPr>
              <p14:xfrm>
                <a:off x="6197811" y="2102966"/>
                <a:ext cx="23760" cy="111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4C629C7-9CE7-9343-94F9-0D63DBB8A9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82691" y="2087846"/>
                  <a:ext cx="54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D61C34-A325-BC4F-9A37-35D2EF954DCE}"/>
                    </a:ext>
                  </a:extLst>
                </p14:cNvPr>
                <p14:cNvContentPartPr/>
                <p14:nvPr/>
              </p14:nvContentPartPr>
              <p14:xfrm>
                <a:off x="6256851" y="2050766"/>
                <a:ext cx="226080" cy="10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D61C34-A325-BC4F-9A37-35D2EF954D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41731" y="2035286"/>
                  <a:ext cx="25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CBFBECD-FBED-4A40-BF44-BD6716924F5A}"/>
                    </a:ext>
                  </a:extLst>
                </p14:cNvPr>
                <p14:cNvContentPartPr/>
                <p14:nvPr/>
              </p14:nvContentPartPr>
              <p14:xfrm>
                <a:off x="6536211" y="1865006"/>
                <a:ext cx="33120" cy="267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CBFBECD-FBED-4A40-BF44-BD6716924F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21091" y="1849886"/>
                  <a:ext cx="63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A4B8EF-DC01-7547-8C94-215C92A61241}"/>
                    </a:ext>
                  </a:extLst>
                </p14:cNvPr>
                <p14:cNvContentPartPr/>
                <p14:nvPr/>
              </p14:nvContentPartPr>
              <p14:xfrm>
                <a:off x="6498771" y="1951046"/>
                <a:ext cx="301680" cy="16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A4B8EF-DC01-7547-8C94-215C92A6124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83651" y="1935566"/>
                  <a:ext cx="3322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DE627B9-FCB8-9E46-9FD1-211936767E90}"/>
              </a:ext>
            </a:extLst>
          </p:cNvPr>
          <p:cNvGrpSpPr/>
          <p:nvPr/>
        </p:nvGrpSpPr>
        <p:grpSpPr>
          <a:xfrm>
            <a:off x="7896651" y="522206"/>
            <a:ext cx="2550960" cy="980640"/>
            <a:chOff x="7896651" y="522206"/>
            <a:chExt cx="2550960" cy="9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EA3C54B-E476-D94A-97DF-7E9153E97A9C}"/>
                    </a:ext>
                  </a:extLst>
                </p14:cNvPr>
                <p14:cNvContentPartPr/>
                <p14:nvPr/>
              </p14:nvContentPartPr>
              <p14:xfrm>
                <a:off x="7896651" y="522206"/>
                <a:ext cx="378720" cy="559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EA3C54B-E476-D94A-97DF-7E9153E97A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81171" y="507086"/>
                  <a:ext cx="4093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F07697-893E-6C4D-BAFF-A475BEA5E121}"/>
                    </a:ext>
                  </a:extLst>
                </p14:cNvPr>
                <p14:cNvContentPartPr/>
                <p14:nvPr/>
              </p14:nvContentPartPr>
              <p14:xfrm>
                <a:off x="8197611" y="998486"/>
                <a:ext cx="183960" cy="10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F07697-893E-6C4D-BAFF-A475BEA5E1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82131" y="983006"/>
                  <a:ext cx="21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1ABD4B-34B2-CD49-BD3B-B2289C146511}"/>
                    </a:ext>
                  </a:extLst>
                </p14:cNvPr>
                <p14:cNvContentPartPr/>
                <p14:nvPr/>
              </p14:nvContentPartPr>
              <p14:xfrm>
                <a:off x="8476971" y="785006"/>
                <a:ext cx="146520" cy="272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1ABD4B-34B2-CD49-BD3B-B2289C1465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61491" y="769526"/>
                  <a:ext cx="176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0E256B-8166-994F-AE81-5C9AD740124B}"/>
                    </a:ext>
                  </a:extLst>
                </p14:cNvPr>
                <p14:cNvContentPartPr/>
                <p14:nvPr/>
              </p14:nvContentPartPr>
              <p14:xfrm>
                <a:off x="8430891" y="962486"/>
                <a:ext cx="1278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0E256B-8166-994F-AE81-5C9AD740124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15411" y="947366"/>
                  <a:ext cx="158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8A6CC4-491E-B344-A7CA-F00EAFC059B0}"/>
                    </a:ext>
                  </a:extLst>
                </p14:cNvPr>
                <p14:cNvContentPartPr/>
                <p14:nvPr/>
              </p14:nvContentPartPr>
              <p14:xfrm>
                <a:off x="8678931" y="927206"/>
                <a:ext cx="39600" cy="127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8A6CC4-491E-B344-A7CA-F00EAFC059B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63451" y="912086"/>
                  <a:ext cx="70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601D210-3403-4540-99BB-642FA2B8541A}"/>
                    </a:ext>
                  </a:extLst>
                </p14:cNvPr>
                <p14:cNvContentPartPr/>
                <p14:nvPr/>
              </p14:nvContentPartPr>
              <p14:xfrm>
                <a:off x="8856411" y="770606"/>
                <a:ext cx="13320" cy="215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601D210-3403-4540-99BB-642FA2B8541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1291" y="755126"/>
                  <a:ext cx="43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2E5ECE-E354-5848-84AB-8D39C18AC678}"/>
                    </a:ext>
                  </a:extLst>
                </p14:cNvPr>
                <p14:cNvContentPartPr/>
                <p14:nvPr/>
              </p14:nvContentPartPr>
              <p14:xfrm>
                <a:off x="8787291" y="914606"/>
                <a:ext cx="15552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2E5ECE-E354-5848-84AB-8D39C18AC6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72171" y="899486"/>
                  <a:ext cx="18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76D4173-0C8A-4445-A76C-924ABB473960}"/>
                    </a:ext>
                  </a:extLst>
                </p14:cNvPr>
                <p14:cNvContentPartPr/>
                <p14:nvPr/>
              </p14:nvContentPartPr>
              <p14:xfrm>
                <a:off x="9157011" y="689606"/>
                <a:ext cx="61920" cy="22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76D4173-0C8A-4445-A76C-924ABB47396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41531" y="674486"/>
                  <a:ext cx="92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1854F7D-0C3D-2849-801D-D5AFBCDA242E}"/>
                    </a:ext>
                  </a:extLst>
                </p14:cNvPr>
                <p14:cNvContentPartPr/>
                <p14:nvPr/>
              </p14:nvContentPartPr>
              <p14:xfrm>
                <a:off x="9103731" y="705806"/>
                <a:ext cx="152280" cy="502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1854F7D-0C3D-2849-801D-D5AFBCDA242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88611" y="690686"/>
                  <a:ext cx="1828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CB55F0-C67D-0F43-9C9F-2B8E6DCAFD2B}"/>
                    </a:ext>
                  </a:extLst>
                </p14:cNvPr>
                <p14:cNvContentPartPr/>
                <p14:nvPr/>
              </p14:nvContentPartPr>
              <p14:xfrm>
                <a:off x="9049731" y="940526"/>
                <a:ext cx="256680" cy="1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CB55F0-C67D-0F43-9C9F-2B8E6DCAFD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34611" y="925406"/>
                  <a:ext cx="286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72D6A7-2403-9543-94F7-098FE9EB2134}"/>
                    </a:ext>
                  </a:extLst>
                </p14:cNvPr>
                <p14:cNvContentPartPr/>
                <p14:nvPr/>
              </p14:nvContentPartPr>
              <p14:xfrm>
                <a:off x="9319011" y="901286"/>
                <a:ext cx="174600" cy="118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72D6A7-2403-9543-94F7-098FE9EB21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03531" y="885806"/>
                  <a:ext cx="204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FAB0450-FCB7-2B48-859A-68DB2A4347EF}"/>
                    </a:ext>
                  </a:extLst>
                </p14:cNvPr>
                <p14:cNvContentPartPr/>
                <p14:nvPr/>
              </p14:nvContentPartPr>
              <p14:xfrm>
                <a:off x="9548691" y="875006"/>
                <a:ext cx="115920" cy="12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FAB0450-FCB7-2B48-859A-68DB2A4347E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33571" y="859886"/>
                  <a:ext cx="146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676AB8-C25A-524A-97F0-67B6C798621D}"/>
                    </a:ext>
                  </a:extLst>
                </p14:cNvPr>
                <p14:cNvContentPartPr/>
                <p14:nvPr/>
              </p14:nvContentPartPr>
              <p14:xfrm>
                <a:off x="9759651" y="862046"/>
                <a:ext cx="115200" cy="115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676AB8-C25A-524A-97F0-67B6C79862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44531" y="846566"/>
                  <a:ext cx="145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9215C1-A914-F947-BD07-3C9F1440F1A8}"/>
                    </a:ext>
                  </a:extLst>
                </p14:cNvPr>
                <p14:cNvContentPartPr/>
                <p14:nvPr/>
              </p14:nvContentPartPr>
              <p14:xfrm>
                <a:off x="9890331" y="759086"/>
                <a:ext cx="190080" cy="233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9215C1-A914-F947-BD07-3C9F1440F1A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75211" y="743606"/>
                  <a:ext cx="220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E62D6D-868B-9D43-A2DC-E074D3B3ED7A}"/>
                    </a:ext>
                  </a:extLst>
                </p14:cNvPr>
                <p14:cNvContentPartPr/>
                <p14:nvPr/>
              </p14:nvContentPartPr>
              <p14:xfrm>
                <a:off x="10092651" y="787166"/>
                <a:ext cx="15120" cy="3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E62D6D-868B-9D43-A2DC-E074D3B3ED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77171" y="772046"/>
                  <a:ext cx="45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7C2A2C-10F1-E54D-AB15-2ADF3708C05D}"/>
                    </a:ext>
                  </a:extLst>
                </p14:cNvPr>
                <p14:cNvContentPartPr/>
                <p14:nvPr/>
              </p14:nvContentPartPr>
              <p14:xfrm>
                <a:off x="10175811" y="830366"/>
                <a:ext cx="137160" cy="11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7C2A2C-10F1-E54D-AB15-2ADF3708C05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60691" y="815246"/>
                  <a:ext cx="167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64301C2-7EEC-434A-B06A-8B9B4CD3BCCD}"/>
                    </a:ext>
                  </a:extLst>
                </p14:cNvPr>
                <p14:cNvContentPartPr/>
                <p14:nvPr/>
              </p14:nvContentPartPr>
              <p14:xfrm>
                <a:off x="10350411" y="822806"/>
                <a:ext cx="97200" cy="158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64301C2-7EEC-434A-B06A-8B9B4CD3BCC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34931" y="807686"/>
                  <a:ext cx="12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2F300E-5A84-DF4F-8C0B-DC1279FDF192}"/>
                    </a:ext>
                  </a:extLst>
                </p14:cNvPr>
                <p14:cNvContentPartPr/>
                <p14:nvPr/>
              </p14:nvContentPartPr>
              <p14:xfrm>
                <a:off x="10437171" y="796526"/>
                <a:ext cx="1044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2F300E-5A84-DF4F-8C0B-DC1279FDF1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21691" y="781406"/>
                  <a:ext cx="41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F3CF46A-E031-6F41-898F-1BA40DC461EA}"/>
                    </a:ext>
                  </a:extLst>
                </p14:cNvPr>
                <p14:cNvContentPartPr/>
                <p14:nvPr/>
              </p14:nvContentPartPr>
              <p14:xfrm>
                <a:off x="10437171" y="966446"/>
                <a:ext cx="10440" cy="1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F3CF46A-E031-6F41-898F-1BA40DC461E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21691" y="951326"/>
                  <a:ext cx="4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00B704-D588-0A4B-BABF-34463A045414}"/>
                    </a:ext>
                  </a:extLst>
                </p14:cNvPr>
                <p14:cNvContentPartPr/>
                <p14:nvPr/>
              </p14:nvContentPartPr>
              <p14:xfrm>
                <a:off x="8445291" y="1267046"/>
                <a:ext cx="179640" cy="208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00B704-D588-0A4B-BABF-34463A0454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30171" y="1251566"/>
                  <a:ext cx="20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761656-BD2B-284B-806C-847A8D43D44E}"/>
                    </a:ext>
                  </a:extLst>
                </p14:cNvPr>
                <p14:cNvContentPartPr/>
                <p14:nvPr/>
              </p14:nvContentPartPr>
              <p14:xfrm>
                <a:off x="8666331" y="1267046"/>
                <a:ext cx="100800" cy="20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761656-BD2B-284B-806C-847A8D43D4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51211" y="1251566"/>
                  <a:ext cx="131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AFAA43-0754-2F4A-A957-C993961206F2}"/>
                    </a:ext>
                  </a:extLst>
                </p14:cNvPr>
                <p14:cNvContentPartPr/>
                <p14:nvPr/>
              </p14:nvContentPartPr>
              <p14:xfrm>
                <a:off x="8839851" y="1240766"/>
                <a:ext cx="49320" cy="221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AFAA43-0754-2F4A-A957-C993961206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24731" y="1225646"/>
                  <a:ext cx="79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619FC2-3465-6941-AABB-2B7F1B1896A6}"/>
                    </a:ext>
                  </a:extLst>
                </p14:cNvPr>
                <p14:cNvContentPartPr/>
                <p14:nvPr/>
              </p14:nvContentPartPr>
              <p14:xfrm>
                <a:off x="8767851" y="1408526"/>
                <a:ext cx="131400" cy="2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619FC2-3465-6941-AABB-2B7F1B1896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52371" y="1393406"/>
                  <a:ext cx="162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1298AE-4C32-0D48-9021-3B07D2E857D3}"/>
                    </a:ext>
                  </a:extLst>
                </p14:cNvPr>
                <p14:cNvContentPartPr/>
                <p14:nvPr/>
              </p14:nvContentPartPr>
              <p14:xfrm>
                <a:off x="8882691" y="1252646"/>
                <a:ext cx="117000" cy="250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1298AE-4C32-0D48-9021-3B07D2E857D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867211" y="1237526"/>
                  <a:ext cx="147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B4B3793-7263-2041-8471-A51ED6FB0B24}"/>
                    </a:ext>
                  </a:extLst>
                </p14:cNvPr>
                <p14:cNvContentPartPr/>
                <p14:nvPr/>
              </p14:nvContentPartPr>
              <p14:xfrm>
                <a:off x="9078531" y="1371446"/>
                <a:ext cx="99000" cy="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B4B3793-7263-2041-8471-A51ED6FB0B2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63411" y="1356326"/>
                  <a:ext cx="12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4E8BB21-AC1E-1D4E-A3C1-2993B3035645}"/>
                    </a:ext>
                  </a:extLst>
                </p14:cNvPr>
                <p14:cNvContentPartPr/>
                <p14:nvPr/>
              </p14:nvContentPartPr>
              <p14:xfrm>
                <a:off x="9104811" y="1410686"/>
                <a:ext cx="101880" cy="23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4E8BB21-AC1E-1D4E-A3C1-2993B30356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89331" y="1395206"/>
                  <a:ext cx="132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ABAB651-8002-B840-810F-2684F8D33A2E}"/>
                    </a:ext>
                  </a:extLst>
                </p14:cNvPr>
                <p14:cNvContentPartPr/>
                <p14:nvPr/>
              </p14:nvContentPartPr>
              <p14:xfrm>
                <a:off x="9365811" y="1332206"/>
                <a:ext cx="3240" cy="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ABAB651-8002-B840-810F-2684F8D33A2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50691" y="1317086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06692E-C389-2F45-B17E-262053879287}"/>
                    </a:ext>
                  </a:extLst>
                </p14:cNvPr>
                <p14:cNvContentPartPr/>
                <p14:nvPr/>
              </p14:nvContentPartPr>
              <p14:xfrm>
                <a:off x="9316491" y="1298006"/>
                <a:ext cx="177480" cy="13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06692E-C389-2F45-B17E-2620538792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01371" y="1282526"/>
                  <a:ext cx="208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D69818-7B9E-4F41-BF1E-66C18DD533EC}"/>
                    </a:ext>
                  </a:extLst>
                </p14:cNvPr>
                <p14:cNvContentPartPr/>
                <p14:nvPr/>
              </p14:nvContentPartPr>
              <p14:xfrm>
                <a:off x="9564171" y="1214846"/>
                <a:ext cx="128880" cy="25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D69818-7B9E-4F41-BF1E-66C18DD533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49051" y="1199366"/>
                  <a:ext cx="159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EC94B1F-41C9-AA4A-9767-7564F044BA4D}"/>
                    </a:ext>
                  </a:extLst>
                </p14:cNvPr>
                <p14:cNvContentPartPr/>
                <p14:nvPr/>
              </p14:nvContentPartPr>
              <p14:xfrm>
                <a:off x="9521331" y="1333646"/>
                <a:ext cx="13248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EC94B1F-41C9-AA4A-9767-7564F044BA4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05851" y="1318526"/>
                  <a:ext cx="163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A9A1B0-B4C9-0344-9975-B3AC38B7E30E}"/>
                    </a:ext>
                  </a:extLst>
                </p14:cNvPr>
                <p14:cNvContentPartPr/>
                <p14:nvPr/>
              </p14:nvContentPartPr>
              <p14:xfrm>
                <a:off x="9653451" y="1100366"/>
                <a:ext cx="117360" cy="12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A9A1B0-B4C9-0344-9975-B3AC38B7E3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37971" y="1085246"/>
                  <a:ext cx="147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D5A3DF-CB76-7847-BD13-DFD27138C7D3}"/>
                    </a:ext>
                  </a:extLst>
                </p14:cNvPr>
                <p14:cNvContentPartPr/>
                <p14:nvPr/>
              </p14:nvContentPartPr>
              <p14:xfrm>
                <a:off x="9836331" y="1384406"/>
                <a:ext cx="152280" cy="1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D5A3DF-CB76-7847-BD13-DFD27138C7D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20851" y="1369286"/>
                  <a:ext cx="182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BB5EA6-DA04-5643-A6B3-459F89793E76}"/>
                    </a:ext>
                  </a:extLst>
                </p14:cNvPr>
                <p14:cNvContentPartPr/>
                <p14:nvPr/>
              </p14:nvContentPartPr>
              <p14:xfrm>
                <a:off x="9900771" y="1336526"/>
                <a:ext cx="47520" cy="141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BB5EA6-DA04-5643-A6B3-459F89793E7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85651" y="1321046"/>
                  <a:ext cx="78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14360FC-1828-5F4F-AD8C-19A348ABB482}"/>
                    </a:ext>
                  </a:extLst>
                </p14:cNvPr>
                <p14:cNvContentPartPr/>
                <p14:nvPr/>
              </p14:nvContentPartPr>
              <p14:xfrm>
                <a:off x="10097331" y="1167326"/>
                <a:ext cx="219240" cy="31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14360FC-1828-5F4F-AD8C-19A348ABB48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82211" y="1152206"/>
                  <a:ext cx="249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049340-ADFD-5D4C-B2CA-A31AC3E5474A}"/>
                    </a:ext>
                  </a:extLst>
                </p14:cNvPr>
                <p14:cNvContentPartPr/>
                <p14:nvPr/>
              </p14:nvContentPartPr>
              <p14:xfrm>
                <a:off x="10372731" y="1175606"/>
                <a:ext cx="74880" cy="246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049340-ADFD-5D4C-B2CA-A31AC3E547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57611" y="1160126"/>
                  <a:ext cx="105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66ACA9-CEEE-A844-A24D-721224A5BA5E}"/>
                    </a:ext>
                  </a:extLst>
                </p14:cNvPr>
                <p14:cNvContentPartPr/>
                <p14:nvPr/>
              </p14:nvContentPartPr>
              <p14:xfrm>
                <a:off x="10315491" y="1291886"/>
                <a:ext cx="131760" cy="14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66ACA9-CEEE-A844-A24D-721224A5BA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00371" y="1276766"/>
                  <a:ext cx="1623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2F1647B-C689-4D4C-AF72-9A36F50EBBF7}"/>
                  </a:ext>
                </a:extLst>
              </p14:cNvPr>
              <p14:cNvContentPartPr/>
              <p14:nvPr/>
            </p14:nvContentPartPr>
            <p14:xfrm>
              <a:off x="11823531" y="5115086"/>
              <a:ext cx="238320" cy="275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2F1647B-C689-4D4C-AF72-9A36F50EBBF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808411" y="5099606"/>
                <a:ext cx="26892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A51AD38-8A17-1748-B78F-15AB9219D851}"/>
              </a:ext>
            </a:extLst>
          </p:cNvPr>
          <p:cNvGrpSpPr/>
          <p:nvPr/>
        </p:nvGrpSpPr>
        <p:grpSpPr>
          <a:xfrm>
            <a:off x="11479011" y="3524966"/>
            <a:ext cx="479880" cy="1708200"/>
            <a:chOff x="11479011" y="3524966"/>
            <a:chExt cx="479880" cy="17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F3F9648-1C3F-FB4F-968A-E29A8F11B784}"/>
                    </a:ext>
                  </a:extLst>
                </p14:cNvPr>
                <p14:cNvContentPartPr/>
                <p14:nvPr/>
              </p14:nvContentPartPr>
              <p14:xfrm>
                <a:off x="11532291" y="3588326"/>
                <a:ext cx="268560" cy="1644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F3F9648-1C3F-FB4F-968A-E29A8F11B78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16811" y="3573206"/>
                  <a:ext cx="299160" cy="16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8FD3A3-2096-AA43-AE65-86102D8EEB8A}"/>
                    </a:ext>
                  </a:extLst>
                </p14:cNvPr>
                <p14:cNvContentPartPr/>
                <p14:nvPr/>
              </p14:nvContentPartPr>
              <p14:xfrm>
                <a:off x="11479011" y="3619646"/>
                <a:ext cx="191520" cy="44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8FD3A3-2096-AA43-AE65-86102D8EEB8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63891" y="3604166"/>
                  <a:ext cx="22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A20125E-EC84-494E-A8CE-D27F397FF13A}"/>
                    </a:ext>
                  </a:extLst>
                </p14:cNvPr>
                <p14:cNvContentPartPr/>
                <p14:nvPr/>
              </p14:nvContentPartPr>
              <p14:xfrm>
                <a:off x="11746851" y="3524966"/>
                <a:ext cx="212040" cy="165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A20125E-EC84-494E-A8CE-D27F397FF13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31371" y="3509846"/>
                  <a:ext cx="2426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F03AA1C-CADC-2C45-9F78-611B63B57F91}"/>
              </a:ext>
            </a:extLst>
          </p:cNvPr>
          <p:cNvGrpSpPr/>
          <p:nvPr/>
        </p:nvGrpSpPr>
        <p:grpSpPr>
          <a:xfrm>
            <a:off x="6920691" y="2899646"/>
            <a:ext cx="163080" cy="207360"/>
            <a:chOff x="6920691" y="2899646"/>
            <a:chExt cx="1630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AF72638-DC8A-4246-9E54-870AC22D053E}"/>
                    </a:ext>
                  </a:extLst>
                </p14:cNvPr>
                <p14:cNvContentPartPr/>
                <p14:nvPr/>
              </p14:nvContentPartPr>
              <p14:xfrm>
                <a:off x="7014651" y="3028886"/>
                <a:ext cx="7920" cy="3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AF72638-DC8A-4246-9E54-870AC22D05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99171" y="3013406"/>
                  <a:ext cx="38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04DF45A-126F-F342-8707-EBD038F87537}"/>
                    </a:ext>
                  </a:extLst>
                </p14:cNvPr>
                <p14:cNvContentPartPr/>
                <p14:nvPr/>
              </p14:nvContentPartPr>
              <p14:xfrm>
                <a:off x="6973251" y="2985326"/>
                <a:ext cx="59400" cy="75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04DF45A-126F-F342-8707-EBD038F875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57771" y="2970206"/>
                  <a:ext cx="90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4955E4-224B-5640-9B72-C62B2884DA88}"/>
                    </a:ext>
                  </a:extLst>
                </p14:cNvPr>
                <p14:cNvContentPartPr/>
                <p14:nvPr/>
              </p14:nvContentPartPr>
              <p14:xfrm>
                <a:off x="6996651" y="2899646"/>
                <a:ext cx="25920" cy="20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4955E4-224B-5640-9B72-C62B2884DA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81531" y="2884526"/>
                  <a:ext cx="56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003E0B-5509-B949-B21B-DC0F2F0E1C2B}"/>
                    </a:ext>
                  </a:extLst>
                </p14:cNvPr>
                <p14:cNvContentPartPr/>
                <p14:nvPr/>
              </p14:nvContentPartPr>
              <p14:xfrm>
                <a:off x="6920691" y="3030326"/>
                <a:ext cx="163080" cy="14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003E0B-5509-B949-B21B-DC0F2F0E1C2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05211" y="3015206"/>
                  <a:ext cx="193680" cy="4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444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BA6C-CDC6-464E-AA40-05F88A76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 squares fit: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32FEC2-6A2A-9647-B013-27843035E6C9}"/>
                  </a:ext>
                </a:extLst>
              </p14:cNvPr>
              <p14:cNvContentPartPr/>
              <p14:nvPr/>
            </p14:nvContentPartPr>
            <p14:xfrm>
              <a:off x="1551176" y="1374246"/>
              <a:ext cx="7436520" cy="288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32FEC2-6A2A-9647-B013-27843035E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3616" y="1366686"/>
                <a:ext cx="7451640" cy="29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F21C7-90CE-3A46-9F06-8DCC774CA799}"/>
              </a:ext>
            </a:extLst>
          </p:cNvPr>
          <p:cNvGrpSpPr/>
          <p:nvPr/>
        </p:nvGrpSpPr>
        <p:grpSpPr>
          <a:xfrm>
            <a:off x="1167056" y="1423926"/>
            <a:ext cx="544320" cy="181080"/>
            <a:chOff x="1167056" y="1423926"/>
            <a:chExt cx="5443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3D84A1-B1B6-594D-BF30-0EF237064E23}"/>
                    </a:ext>
                  </a:extLst>
                </p14:cNvPr>
                <p14:cNvContentPartPr/>
                <p14:nvPr/>
              </p14:nvContentPartPr>
              <p14:xfrm>
                <a:off x="1443176" y="1428246"/>
                <a:ext cx="268200" cy="176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3D84A1-B1B6-594D-BF30-0EF237064E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35616" y="1420686"/>
                  <a:ext cx="28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F2F6DD-7AF8-EC43-9653-7EB22EC0A5C2}"/>
                    </a:ext>
                  </a:extLst>
                </p14:cNvPr>
                <p14:cNvContentPartPr/>
                <p14:nvPr/>
              </p14:nvContentPartPr>
              <p14:xfrm>
                <a:off x="1167056" y="1423926"/>
                <a:ext cx="3960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F2F6DD-7AF8-EC43-9653-7EB22EC0A5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9564" y="1416366"/>
                  <a:ext cx="54584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48D052-9838-0E42-8738-EE844820C943}"/>
                  </a:ext>
                </a:extLst>
              </p14:cNvPr>
              <p14:cNvContentPartPr/>
              <p14:nvPr/>
            </p14:nvContentPartPr>
            <p14:xfrm>
              <a:off x="1717496" y="1404846"/>
              <a:ext cx="8578080" cy="142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48D052-9838-0E42-8738-EE844820C9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2016" y="1389370"/>
                <a:ext cx="8608680" cy="1451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BB1663-903A-5045-9290-32A5EEFB0CD2}"/>
                  </a:ext>
                </a:extLst>
              </p14:cNvPr>
              <p14:cNvContentPartPr/>
              <p14:nvPr/>
            </p14:nvContentPartPr>
            <p14:xfrm>
              <a:off x="1711016" y="2328966"/>
              <a:ext cx="33840" cy="54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BB1663-903A-5045-9290-32A5EEFB0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5536" y="2313588"/>
                <a:ext cx="64440" cy="84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F98D26-B88B-CF46-A292-2EA852A8C2A4}"/>
                  </a:ext>
                </a:extLst>
              </p14:cNvPr>
              <p14:cNvContentPartPr/>
              <p14:nvPr/>
            </p14:nvContentPartPr>
            <p14:xfrm>
              <a:off x="2057336" y="2509686"/>
              <a:ext cx="63720" cy="35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F98D26-B88B-CF46-A292-2EA852A8C2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41856" y="2494206"/>
                <a:ext cx="94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0EAECC-30EF-8E4E-BA16-5FA2DC10452B}"/>
                  </a:ext>
                </a:extLst>
              </p14:cNvPr>
              <p14:cNvContentPartPr/>
              <p14:nvPr/>
            </p14:nvContentPartPr>
            <p14:xfrm>
              <a:off x="2481776" y="2382966"/>
              <a:ext cx="20160" cy="2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0EAECC-30EF-8E4E-BA16-5FA2DC1045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6296" y="2369206"/>
                <a:ext cx="50760" cy="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EB4DA0-2096-1D4C-BEF8-C816D6BF81F1}"/>
                  </a:ext>
                </a:extLst>
              </p14:cNvPr>
              <p14:cNvContentPartPr/>
              <p14:nvPr/>
            </p14:nvContentPartPr>
            <p14:xfrm>
              <a:off x="2944016" y="2522286"/>
              <a:ext cx="24480" cy="36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EB4DA0-2096-1D4C-BEF8-C816D6BF81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28536" y="2506806"/>
                <a:ext cx="55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4D8A031-DF95-1F4E-AECE-05FF33BEBACE}"/>
                  </a:ext>
                </a:extLst>
              </p14:cNvPr>
              <p14:cNvContentPartPr/>
              <p14:nvPr/>
            </p14:nvContentPartPr>
            <p14:xfrm>
              <a:off x="3027536" y="2336166"/>
              <a:ext cx="7920" cy="3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4D8A031-DF95-1F4E-AECE-05FF33BEBA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2056" y="2320686"/>
                <a:ext cx="38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42B0B-A827-1F47-B818-9618DFC13C21}"/>
                  </a:ext>
                </a:extLst>
              </p14:cNvPr>
              <p14:cNvContentPartPr/>
              <p14:nvPr/>
            </p14:nvContentPartPr>
            <p14:xfrm>
              <a:off x="3129416" y="2221326"/>
              <a:ext cx="32040" cy="4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42B0B-A827-1F47-B818-9618DFC13C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14108" y="2205846"/>
                <a:ext cx="623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4327EF-F077-D24B-B857-C8DE20F9A412}"/>
                  </a:ext>
                </a:extLst>
              </p14:cNvPr>
              <p14:cNvContentPartPr/>
              <p14:nvPr/>
            </p14:nvContentPartPr>
            <p14:xfrm>
              <a:off x="3277376" y="2369286"/>
              <a:ext cx="11880" cy="13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4327EF-F077-D24B-B857-C8DE20F9A4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1896" y="2353376"/>
                <a:ext cx="42480" cy="44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8A0F79-C15B-594A-9F0E-B0F216D5C80E}"/>
                  </a:ext>
                </a:extLst>
              </p14:cNvPr>
              <p14:cNvContentPartPr/>
              <p14:nvPr/>
            </p14:nvContentPartPr>
            <p14:xfrm>
              <a:off x="3451976" y="2154366"/>
              <a:ext cx="1224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8A0F79-C15B-594A-9F0E-B0F216D5C8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36496" y="2138886"/>
                <a:ext cx="42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895946-563D-1444-951E-83F013A6557F}"/>
                  </a:ext>
                </a:extLst>
              </p14:cNvPr>
              <p14:cNvContentPartPr/>
              <p14:nvPr/>
            </p14:nvContentPartPr>
            <p14:xfrm>
              <a:off x="3599936" y="2018646"/>
              <a:ext cx="316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895946-563D-1444-951E-83F013A655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84456" y="2003166"/>
                <a:ext cx="62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3D9C8-7216-1B40-ADBC-A5A7F7E64092}"/>
                  </a:ext>
                </a:extLst>
              </p14:cNvPr>
              <p14:cNvContentPartPr/>
              <p14:nvPr/>
            </p14:nvContentPartPr>
            <p14:xfrm>
              <a:off x="3909176" y="2043486"/>
              <a:ext cx="47160" cy="16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3D9C8-7216-1B40-ADBC-A5A7F7E6409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3696" y="2028328"/>
                <a:ext cx="77760" cy="46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0556BE-73B6-8C43-8A39-532F36327A3C}"/>
                  </a:ext>
                </a:extLst>
              </p14:cNvPr>
              <p14:cNvContentPartPr/>
              <p14:nvPr/>
            </p14:nvContentPartPr>
            <p14:xfrm>
              <a:off x="4111496" y="1765926"/>
              <a:ext cx="1332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0556BE-73B6-8C43-8A39-532F36327A3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96016" y="1750446"/>
                <a:ext cx="43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B8561-C9A2-8A47-A490-559522666CDD}"/>
                  </a:ext>
                </a:extLst>
              </p14:cNvPr>
              <p14:cNvContentPartPr/>
              <p14:nvPr/>
            </p14:nvContentPartPr>
            <p14:xfrm>
              <a:off x="4218416" y="1643166"/>
              <a:ext cx="4068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B8561-C9A2-8A47-A490-559522666C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02936" y="1627170"/>
                <a:ext cx="71280" cy="4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C0929D-6F54-AB40-AD88-11CECF1DB5B4}"/>
                  </a:ext>
                </a:extLst>
              </p14:cNvPr>
              <p14:cNvContentPartPr/>
              <p14:nvPr/>
            </p14:nvContentPartPr>
            <p14:xfrm>
              <a:off x="4567976" y="1710486"/>
              <a:ext cx="155160" cy="6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C0929D-6F54-AB40-AD88-11CECF1DB5B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52496" y="1695006"/>
                <a:ext cx="185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A7615C0-7049-574A-A924-C564B205B19A}"/>
                  </a:ext>
                </a:extLst>
              </p14:cNvPr>
              <p14:cNvContentPartPr/>
              <p14:nvPr/>
            </p14:nvContentPartPr>
            <p14:xfrm>
              <a:off x="4931216" y="1689606"/>
              <a:ext cx="70920" cy="6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A7615C0-7049-574A-A924-C564B205B19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736" y="1674126"/>
                <a:ext cx="101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95478-2587-374A-916B-54826FD4F877}"/>
                  </a:ext>
                </a:extLst>
              </p14:cNvPr>
              <p14:cNvContentPartPr/>
              <p14:nvPr/>
            </p14:nvContentPartPr>
            <p14:xfrm>
              <a:off x="5173136" y="1562526"/>
              <a:ext cx="213480" cy="108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95478-2587-374A-916B-54826FD4F87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57656" y="1546994"/>
                <a:ext cx="244080" cy="13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40E108F-E168-9A4F-85E2-CFE9FF8EFB00}"/>
                  </a:ext>
                </a:extLst>
              </p14:cNvPr>
              <p14:cNvContentPartPr/>
              <p14:nvPr/>
            </p14:nvContentPartPr>
            <p14:xfrm>
              <a:off x="5485976" y="1434366"/>
              <a:ext cx="91800" cy="63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40E108F-E168-9A4F-85E2-CFE9FF8EFB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70496" y="1418886"/>
                <a:ext cx="1224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1DE379-522C-F347-BDAB-C5D316A4CA02}"/>
                  </a:ext>
                </a:extLst>
              </p14:cNvPr>
              <p14:cNvContentPartPr/>
              <p14:nvPr/>
            </p14:nvContentPartPr>
            <p14:xfrm>
              <a:off x="5711336" y="1589526"/>
              <a:ext cx="36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1DE379-522C-F347-BDAB-C5D316A4CA0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95856" y="1574046"/>
                <a:ext cx="30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D26D691-26D8-8244-B2C7-EAD16799E41B}"/>
                  </a:ext>
                </a:extLst>
              </p14:cNvPr>
              <p14:cNvContentPartPr/>
              <p14:nvPr/>
            </p14:nvContentPartPr>
            <p14:xfrm>
              <a:off x="7768376" y="1719486"/>
              <a:ext cx="194040" cy="18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D26D691-26D8-8244-B2C7-EAD16799E41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52896" y="1704006"/>
                <a:ext cx="224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8BD2AD-8CF7-6649-8C3E-4FD860998121}"/>
                  </a:ext>
                </a:extLst>
              </p14:cNvPr>
              <p14:cNvContentPartPr/>
              <p14:nvPr/>
            </p14:nvContentPartPr>
            <p14:xfrm>
              <a:off x="8696456" y="1885086"/>
              <a:ext cx="69120" cy="32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8BD2AD-8CF7-6649-8C3E-4FD8609981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80976" y="1869606"/>
                <a:ext cx="997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9AC3D64-1D01-EE46-9976-B3DD5B41DA5C}"/>
                  </a:ext>
                </a:extLst>
              </p14:cNvPr>
              <p14:cNvContentPartPr/>
              <p14:nvPr/>
            </p14:nvContentPartPr>
            <p14:xfrm>
              <a:off x="3154256" y="1911006"/>
              <a:ext cx="794520" cy="2825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9AC3D64-1D01-EE46-9976-B3DD5B41DA5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5256" y="1902007"/>
                <a:ext cx="812160" cy="284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FDF18EF-5896-7E48-9BA8-34A076CAED6D}"/>
                  </a:ext>
                </a:extLst>
              </p14:cNvPr>
              <p14:cNvContentPartPr/>
              <p14:nvPr/>
            </p14:nvContentPartPr>
            <p14:xfrm>
              <a:off x="4879016" y="1920726"/>
              <a:ext cx="792720" cy="3021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FDF18EF-5896-7E48-9BA8-34A076CAED6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0016" y="1911726"/>
                <a:ext cx="810360" cy="303912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2707A0D4-23E5-4641-A58B-7D12BD8B45B1}"/>
              </a:ext>
            </a:extLst>
          </p:cNvPr>
          <p:cNvSpPr/>
          <p:nvPr/>
        </p:nvSpPr>
        <p:spPr>
          <a:xfrm>
            <a:off x="529446" y="6207047"/>
            <a:ext cx="1113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Mathematica  </a:t>
            </a:r>
            <a:r>
              <a:rPr lang="en-US" b="1" dirty="0" err="1"/>
              <a:t>NonlinearModelFit</a:t>
            </a:r>
            <a:r>
              <a:rPr lang="en-US" b="1" dirty="0"/>
              <a:t>[]  </a:t>
            </a:r>
            <a:r>
              <a:rPr lang="en-US" dirty="0"/>
              <a:t>function. Fits data with any function f(t, </a:t>
            </a:r>
            <a:r>
              <a:rPr lang="en-US" dirty="0" err="1"/>
              <a:t>a,b,c</a:t>
            </a:r>
            <a:r>
              <a:rPr lang="en-US" dirty="0"/>
              <a:t>…) where </a:t>
            </a:r>
            <a:r>
              <a:rPr lang="en-US" dirty="0" err="1"/>
              <a:t>a,b,c</a:t>
            </a:r>
            <a:r>
              <a:rPr lang="en-US" dirty="0"/>
              <a:t> are its parameters.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71C28EF-13EB-F34E-952F-FB018A2CB8BC}"/>
                  </a:ext>
                </a:extLst>
              </p14:cNvPr>
              <p14:cNvContentPartPr/>
              <p14:nvPr/>
            </p14:nvContentPartPr>
            <p14:xfrm>
              <a:off x="5911251" y="1558646"/>
              <a:ext cx="37800" cy="37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71C28EF-13EB-F34E-952F-FB018A2CB8B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96131" y="1543526"/>
                <a:ext cx="6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1F95136-D4D9-194E-B236-02A6E7E25896}"/>
                  </a:ext>
                </a:extLst>
              </p14:cNvPr>
              <p14:cNvContentPartPr/>
              <p14:nvPr/>
            </p14:nvContentPartPr>
            <p14:xfrm>
              <a:off x="6207891" y="1322126"/>
              <a:ext cx="44640" cy="78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1F95136-D4D9-194E-B236-02A6E7E2589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92771" y="1307006"/>
                <a:ext cx="75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EA69E8F-B6F0-C64D-9CD3-08E9FF363817}"/>
                  </a:ext>
                </a:extLst>
              </p14:cNvPr>
              <p14:cNvContentPartPr/>
              <p14:nvPr/>
            </p14:nvContentPartPr>
            <p14:xfrm>
              <a:off x="6329571" y="1773206"/>
              <a:ext cx="70200" cy="47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EA69E8F-B6F0-C64D-9CD3-08E9FF36381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14451" y="1758086"/>
                <a:ext cx="100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9E3BCF9-52AE-4945-8F19-E8F435A9F7C4}"/>
                  </a:ext>
                </a:extLst>
              </p14:cNvPr>
              <p14:cNvContentPartPr/>
              <p14:nvPr/>
            </p14:nvContentPartPr>
            <p14:xfrm>
              <a:off x="6716571" y="1814246"/>
              <a:ext cx="29160" cy="42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9E3BCF9-52AE-4945-8F19-E8F435A9F7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01451" y="1799126"/>
                <a:ext cx="59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5635017-329F-9646-B470-C2D05CB12845}"/>
                  </a:ext>
                </a:extLst>
              </p14:cNvPr>
              <p14:cNvContentPartPr/>
              <p14:nvPr/>
            </p14:nvContentPartPr>
            <p14:xfrm>
              <a:off x="6714411" y="1390886"/>
              <a:ext cx="48960" cy="34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5635017-329F-9646-B470-C2D05CB128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9291" y="1375406"/>
                <a:ext cx="79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C853FD8-4F66-6D45-938D-BEAFCFA417C2}"/>
                  </a:ext>
                </a:extLst>
              </p14:cNvPr>
              <p14:cNvContentPartPr/>
              <p14:nvPr/>
            </p14:nvContentPartPr>
            <p14:xfrm>
              <a:off x="7048851" y="1730006"/>
              <a:ext cx="36720" cy="37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C853FD8-4F66-6D45-938D-BEAFCFA417C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33731" y="1714886"/>
                <a:ext cx="673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6EFD2C9-006C-8948-8D13-EF28A701CEBC}"/>
                  </a:ext>
                </a:extLst>
              </p14:cNvPr>
              <p14:cNvContentPartPr/>
              <p14:nvPr/>
            </p14:nvContentPartPr>
            <p14:xfrm>
              <a:off x="7264851" y="1854926"/>
              <a:ext cx="51120" cy="37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6EFD2C9-006C-8948-8D13-EF28A701CE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49731" y="1839446"/>
                <a:ext cx="81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356B812-F368-BA42-A789-773046FF482D}"/>
                  </a:ext>
                </a:extLst>
              </p14:cNvPr>
              <p14:cNvContentPartPr/>
              <p14:nvPr/>
            </p14:nvContentPartPr>
            <p14:xfrm>
              <a:off x="7615491" y="1978766"/>
              <a:ext cx="87480" cy="52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356B812-F368-BA42-A789-773046FF482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00371" y="1963286"/>
                <a:ext cx="118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E9DE61B-34DC-8444-81A6-8987B97B0D14}"/>
                  </a:ext>
                </a:extLst>
              </p14:cNvPr>
              <p14:cNvContentPartPr/>
              <p14:nvPr/>
            </p14:nvContentPartPr>
            <p14:xfrm>
              <a:off x="7848411" y="1510766"/>
              <a:ext cx="41760" cy="40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E9DE61B-34DC-8444-81A6-8987B97B0D1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33291" y="1495646"/>
                <a:ext cx="72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99FB604-EFA1-374F-ACA4-C2577FDBFB11}"/>
                  </a:ext>
                </a:extLst>
              </p14:cNvPr>
              <p14:cNvContentPartPr/>
              <p14:nvPr/>
            </p14:nvContentPartPr>
            <p14:xfrm>
              <a:off x="8145051" y="1664126"/>
              <a:ext cx="61560" cy="34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99FB604-EFA1-374F-ACA4-C2577FDBFB1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29931" y="1649006"/>
                <a:ext cx="9216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8B7AE01-9461-584F-B8E3-E2F83547677A}"/>
              </a:ext>
            </a:extLst>
          </p:cNvPr>
          <p:cNvGrpSpPr/>
          <p:nvPr/>
        </p:nvGrpSpPr>
        <p:grpSpPr>
          <a:xfrm>
            <a:off x="8274651" y="1867886"/>
            <a:ext cx="826200" cy="286200"/>
            <a:chOff x="8274651" y="1867886"/>
            <a:chExt cx="8262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2A5E7F7-8077-A54F-987F-FE8FEE60C5EB}"/>
                    </a:ext>
                  </a:extLst>
                </p14:cNvPr>
                <p14:cNvContentPartPr/>
                <p14:nvPr/>
              </p14:nvContentPartPr>
              <p14:xfrm>
                <a:off x="8274651" y="1867886"/>
                <a:ext cx="52560" cy="3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2A5E7F7-8077-A54F-987F-FE8FEE60C5E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59531" y="1852406"/>
                  <a:ext cx="8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38E3D83-26D7-5447-9771-4B0D420718B2}"/>
                    </a:ext>
                  </a:extLst>
                </p14:cNvPr>
                <p14:cNvContentPartPr/>
                <p14:nvPr/>
              </p14:nvContentPartPr>
              <p14:xfrm>
                <a:off x="8465451" y="1911806"/>
                <a:ext cx="52200" cy="41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38E3D83-26D7-5447-9771-4B0D420718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50331" y="1896326"/>
                  <a:ext cx="8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68D3EF-A8C5-0143-9924-E473C2C4951F}"/>
                    </a:ext>
                  </a:extLst>
                </p14:cNvPr>
                <p14:cNvContentPartPr/>
                <p14:nvPr/>
              </p14:nvContentPartPr>
              <p14:xfrm>
                <a:off x="8565891" y="2060126"/>
                <a:ext cx="96120" cy="31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68D3EF-A8C5-0143-9924-E473C2C495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0771" y="2044646"/>
                  <a:ext cx="126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AB3954-43B9-2041-89B7-B90AD635B995}"/>
                    </a:ext>
                  </a:extLst>
                </p14:cNvPr>
                <p14:cNvContentPartPr/>
                <p14:nvPr/>
              </p14:nvContentPartPr>
              <p14:xfrm>
                <a:off x="8817171" y="2102246"/>
                <a:ext cx="50760" cy="5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AB3954-43B9-2041-89B7-B90AD635B9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2051" y="2086766"/>
                  <a:ext cx="81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B460CC-F462-2A4A-A039-213319ACD81E}"/>
                    </a:ext>
                  </a:extLst>
                </p14:cNvPr>
                <p14:cNvContentPartPr/>
                <p14:nvPr/>
              </p14:nvContentPartPr>
              <p14:xfrm>
                <a:off x="9039291" y="1996766"/>
                <a:ext cx="61560" cy="59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B460CC-F462-2A4A-A039-213319ACD8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24171" y="1981286"/>
                  <a:ext cx="9216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A0314EA-E26C-7C4A-A976-235A6298E457}"/>
                  </a:ext>
                </a:extLst>
              </p14:cNvPr>
              <p14:cNvContentPartPr/>
              <p14:nvPr/>
            </p14:nvContentPartPr>
            <p14:xfrm>
              <a:off x="9300651" y="2022686"/>
              <a:ext cx="88200" cy="5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A0314EA-E26C-7C4A-A976-235A6298E45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285171" y="2007206"/>
                <a:ext cx="118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3CEF495-E892-924B-A934-7C72D2F448FD}"/>
                  </a:ext>
                </a:extLst>
              </p14:cNvPr>
              <p14:cNvContentPartPr/>
              <p14:nvPr/>
            </p14:nvContentPartPr>
            <p14:xfrm>
              <a:off x="9601251" y="2050766"/>
              <a:ext cx="101160" cy="7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3CEF495-E892-924B-A934-7C72D2F448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585771" y="2035646"/>
                <a:ext cx="131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64A78D0-7177-E746-ADD8-1DF62EFC08BC}"/>
                  </a:ext>
                </a:extLst>
              </p14:cNvPr>
              <p14:cNvContentPartPr/>
              <p14:nvPr/>
            </p14:nvContentPartPr>
            <p14:xfrm>
              <a:off x="9626091" y="2441006"/>
              <a:ext cx="76680" cy="432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64A78D0-7177-E746-ADD8-1DF62EFC08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610971" y="2425526"/>
                <a:ext cx="106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BF28BB9-8173-4746-9E93-57BB75A0014D}"/>
                  </a:ext>
                </a:extLst>
              </p14:cNvPr>
              <p14:cNvContentPartPr/>
              <p14:nvPr/>
            </p14:nvContentPartPr>
            <p14:xfrm>
              <a:off x="9610611" y="2720006"/>
              <a:ext cx="39600" cy="32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BF28BB9-8173-4746-9E93-57BB75A0014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595491" y="2704886"/>
                <a:ext cx="7020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CDE274-713B-3646-A533-E001324671F0}"/>
              </a:ext>
            </a:extLst>
          </p:cNvPr>
          <p:cNvGrpSpPr/>
          <p:nvPr/>
        </p:nvGrpSpPr>
        <p:grpSpPr>
          <a:xfrm>
            <a:off x="9888531" y="2795246"/>
            <a:ext cx="10440" cy="65160"/>
            <a:chOff x="9888531" y="2795246"/>
            <a:chExt cx="1044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FD90C3-BE8F-4945-A6E0-DA912BDC466C}"/>
                    </a:ext>
                  </a:extLst>
                </p14:cNvPr>
                <p14:cNvContentPartPr/>
                <p14:nvPr/>
              </p14:nvContentPartPr>
              <p14:xfrm>
                <a:off x="9888531" y="2799566"/>
                <a:ext cx="10440" cy="6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FD90C3-BE8F-4945-A6E0-DA912BDC466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73051" y="2784446"/>
                  <a:ext cx="41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EB0BFE-F7F0-9243-A431-BE6933840BBF}"/>
                    </a:ext>
                  </a:extLst>
                </p14:cNvPr>
                <p14:cNvContentPartPr/>
                <p14:nvPr/>
              </p14:nvContentPartPr>
              <p14:xfrm>
                <a:off x="9888531" y="2795246"/>
                <a:ext cx="10440" cy="1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EB0BFE-F7F0-9243-A431-BE6933840B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73051" y="2780126"/>
                  <a:ext cx="41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17628C-2DDB-D648-B87E-37618460897A}"/>
              </a:ext>
            </a:extLst>
          </p:cNvPr>
          <p:cNvGrpSpPr/>
          <p:nvPr/>
        </p:nvGrpSpPr>
        <p:grpSpPr>
          <a:xfrm>
            <a:off x="5740971" y="4637006"/>
            <a:ext cx="1956240" cy="434520"/>
            <a:chOff x="5740971" y="4637006"/>
            <a:chExt cx="19562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96EE71-743F-FB45-967F-00FB86451FBF}"/>
                    </a:ext>
                  </a:extLst>
                </p14:cNvPr>
                <p14:cNvContentPartPr/>
                <p14:nvPr/>
              </p14:nvContentPartPr>
              <p14:xfrm>
                <a:off x="5740971" y="4678766"/>
                <a:ext cx="192960" cy="28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96EE71-743F-FB45-967F-00FB86451F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25851" y="4663646"/>
                  <a:ext cx="223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4ADF77-8FC0-DF41-99C9-25F44042F2DB}"/>
                    </a:ext>
                  </a:extLst>
                </p14:cNvPr>
                <p14:cNvContentPartPr/>
                <p14:nvPr/>
              </p14:nvContentPartPr>
              <p14:xfrm>
                <a:off x="6007011" y="4781006"/>
                <a:ext cx="120960" cy="17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4ADF77-8FC0-DF41-99C9-25F44042F2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1531" y="4765526"/>
                  <a:ext cx="151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3BE27F-CBAC-9B4B-BAEC-26F6108B9A2C}"/>
                    </a:ext>
                  </a:extLst>
                </p14:cNvPr>
                <p14:cNvContentPartPr/>
                <p14:nvPr/>
              </p14:nvContentPartPr>
              <p14:xfrm>
                <a:off x="6021771" y="4884326"/>
                <a:ext cx="119160" cy="22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3BE27F-CBAC-9B4B-BAEC-26F6108B9A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06651" y="4868846"/>
                  <a:ext cx="14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F564B2-6E45-4841-85E8-90EED83E7C2C}"/>
                    </a:ext>
                  </a:extLst>
                </p14:cNvPr>
                <p14:cNvContentPartPr/>
                <p14:nvPr/>
              </p14:nvContentPartPr>
              <p14:xfrm>
                <a:off x="6217611" y="4695686"/>
                <a:ext cx="69840" cy="230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F564B2-6E45-4841-85E8-90EED83E7C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02491" y="4680206"/>
                  <a:ext cx="100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6F3BAF-0ED1-8244-BC0D-13BC3C82EB43}"/>
                    </a:ext>
                  </a:extLst>
                </p14:cNvPr>
                <p14:cNvContentPartPr/>
                <p14:nvPr/>
              </p14:nvContentPartPr>
              <p14:xfrm>
                <a:off x="6217971" y="4789646"/>
                <a:ext cx="309600" cy="16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6F3BAF-0ED1-8244-BC0D-13BC3C82EB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02851" y="4774526"/>
                  <a:ext cx="34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8819FF-1D6A-D046-942B-360CFC13FF36}"/>
                    </a:ext>
                  </a:extLst>
                </p14:cNvPr>
                <p14:cNvContentPartPr/>
                <p14:nvPr/>
              </p14:nvContentPartPr>
              <p14:xfrm>
                <a:off x="6413811" y="4884686"/>
                <a:ext cx="160560" cy="20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8819FF-1D6A-D046-942B-360CFC13FF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8331" y="4869566"/>
                  <a:ext cx="19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EF810F-5B19-B042-B2EC-F5A88BEEAA1D}"/>
                    </a:ext>
                  </a:extLst>
                </p14:cNvPr>
                <p14:cNvContentPartPr/>
                <p14:nvPr/>
              </p14:nvContentPartPr>
              <p14:xfrm>
                <a:off x="6699291" y="4753286"/>
                <a:ext cx="177840" cy="318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EF810F-5B19-B042-B2EC-F5A88BEEAA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4171" y="4738166"/>
                  <a:ext cx="208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D4AC46-0361-644D-882C-86491DFCC9FA}"/>
                    </a:ext>
                  </a:extLst>
                </p14:cNvPr>
                <p14:cNvContentPartPr/>
                <p14:nvPr/>
              </p14:nvContentPartPr>
              <p14:xfrm>
                <a:off x="6909531" y="4793966"/>
                <a:ext cx="146880" cy="10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D4AC46-0361-644D-882C-86491DFCC9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94411" y="4778486"/>
                  <a:ext cx="177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E67AC0-0AC1-BE4C-8187-F892ABB9D92F}"/>
                    </a:ext>
                  </a:extLst>
                </p14:cNvPr>
                <p14:cNvContentPartPr/>
                <p14:nvPr/>
              </p14:nvContentPartPr>
              <p14:xfrm>
                <a:off x="7093131" y="4806926"/>
                <a:ext cx="45000" cy="11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E67AC0-0AC1-BE4C-8187-F892ABB9D9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77651" y="4791806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9A3A0D8-6C07-C34B-AAAE-2018C145C920}"/>
                    </a:ext>
                  </a:extLst>
                </p14:cNvPr>
                <p14:cNvContentPartPr/>
                <p14:nvPr/>
              </p14:nvContentPartPr>
              <p14:xfrm>
                <a:off x="7183851" y="4776326"/>
                <a:ext cx="181440" cy="128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9A3A0D8-6C07-C34B-AAAE-2018C145C9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68731" y="4761206"/>
                  <a:ext cx="212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9F4E39-9B37-454E-B390-739F80BF0807}"/>
                    </a:ext>
                  </a:extLst>
                </p14:cNvPr>
                <p14:cNvContentPartPr/>
                <p14:nvPr/>
              </p14:nvContentPartPr>
              <p14:xfrm>
                <a:off x="7419291" y="4637006"/>
                <a:ext cx="39600" cy="306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9F4E39-9B37-454E-B390-739F80BF08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04171" y="4621886"/>
                  <a:ext cx="69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06BEB9-312A-154E-9DFC-63260BD24E03}"/>
                    </a:ext>
                  </a:extLst>
                </p14:cNvPr>
                <p14:cNvContentPartPr/>
                <p14:nvPr/>
              </p14:nvContentPartPr>
              <p14:xfrm>
                <a:off x="7354131" y="4839326"/>
                <a:ext cx="146160" cy="1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06BEB9-312A-154E-9DFC-63260BD24E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39011" y="4823846"/>
                  <a:ext cx="17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3C3A85-481C-9B4A-AD6A-2638AA2ED694}"/>
                    </a:ext>
                  </a:extLst>
                </p14:cNvPr>
                <p14:cNvContentPartPr/>
                <p14:nvPr/>
              </p14:nvContentPartPr>
              <p14:xfrm>
                <a:off x="7588491" y="4767686"/>
                <a:ext cx="108720" cy="144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3C3A85-481C-9B4A-AD6A-2638AA2ED6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73371" y="4752566"/>
                  <a:ext cx="1389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CE154A0-93D4-EF4D-BB2F-CC5A0DBBDCE9}"/>
              </a:ext>
            </a:extLst>
          </p:cNvPr>
          <p:cNvGrpSpPr/>
          <p:nvPr/>
        </p:nvGrpSpPr>
        <p:grpSpPr>
          <a:xfrm>
            <a:off x="7925091" y="4519646"/>
            <a:ext cx="1477080" cy="582480"/>
            <a:chOff x="7925091" y="4519646"/>
            <a:chExt cx="14770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770E7A9-39C7-9249-848C-918FD28CEF8C}"/>
                    </a:ext>
                  </a:extLst>
                </p14:cNvPr>
                <p14:cNvContentPartPr/>
                <p14:nvPr/>
              </p14:nvContentPartPr>
              <p14:xfrm>
                <a:off x="7925091" y="4663286"/>
                <a:ext cx="169200" cy="27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770E7A9-39C7-9249-848C-918FD28CEF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09971" y="4648166"/>
                  <a:ext cx="199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25DC0BB-D5D0-7149-9D59-5E97DC78A0C2}"/>
                    </a:ext>
                  </a:extLst>
                </p14:cNvPr>
                <p14:cNvContentPartPr/>
                <p14:nvPr/>
              </p14:nvContentPartPr>
              <p14:xfrm>
                <a:off x="8145411" y="4716926"/>
                <a:ext cx="117000" cy="139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25DC0BB-D5D0-7149-9D59-5E97DC78A0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30291" y="4701806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A18355-8642-1E4B-B7C8-E02CF9FC1B30}"/>
                    </a:ext>
                  </a:extLst>
                </p14:cNvPr>
                <p14:cNvContentPartPr/>
                <p14:nvPr/>
              </p14:nvContentPartPr>
              <p14:xfrm>
                <a:off x="8262411" y="4728446"/>
                <a:ext cx="54720" cy="373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A18355-8642-1E4B-B7C8-E02CF9FC1B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47291" y="4713326"/>
                  <a:ext cx="84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4658C5F-D8CE-1E4C-8D28-82CFC9C257C6}"/>
                    </a:ext>
                  </a:extLst>
                </p14:cNvPr>
                <p14:cNvContentPartPr/>
                <p14:nvPr/>
              </p14:nvContentPartPr>
              <p14:xfrm>
                <a:off x="8424051" y="4885406"/>
                <a:ext cx="126720" cy="15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4658C5F-D8CE-1E4C-8D28-82CFC9C257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8931" y="4869926"/>
                  <a:ext cx="157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5EEB3C-D345-9D46-9F3E-DF0E8CB69162}"/>
                    </a:ext>
                  </a:extLst>
                </p14:cNvPr>
                <p14:cNvContentPartPr/>
                <p14:nvPr/>
              </p14:nvContentPartPr>
              <p14:xfrm>
                <a:off x="8451411" y="4989806"/>
                <a:ext cx="129960" cy="66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5EEB3C-D345-9D46-9F3E-DF0E8CB691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36291" y="4974686"/>
                  <a:ext cx="160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37D5635-06CF-7545-90CD-D5D61852F791}"/>
                    </a:ext>
                  </a:extLst>
                </p14:cNvPr>
                <p14:cNvContentPartPr/>
                <p14:nvPr/>
              </p14:nvContentPartPr>
              <p14:xfrm>
                <a:off x="8674251" y="4911326"/>
                <a:ext cx="94680" cy="160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37D5635-06CF-7545-90CD-D5D61852F79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59131" y="4896206"/>
                  <a:ext cx="12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008D3D-6F60-3F4C-8DBE-5F9E415699ED}"/>
                    </a:ext>
                  </a:extLst>
                </p14:cNvPr>
                <p14:cNvContentPartPr/>
                <p14:nvPr/>
              </p14:nvContentPartPr>
              <p14:xfrm>
                <a:off x="8889171" y="4624046"/>
                <a:ext cx="113040" cy="26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008D3D-6F60-3F4C-8DBE-5F9E415699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73691" y="4608926"/>
                  <a:ext cx="143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F98A42-E819-8740-93FE-D95C69518AFE}"/>
                    </a:ext>
                  </a:extLst>
                </p14:cNvPr>
                <p14:cNvContentPartPr/>
                <p14:nvPr/>
              </p14:nvContentPartPr>
              <p14:xfrm>
                <a:off x="8804211" y="4781006"/>
                <a:ext cx="186120" cy="1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F98A42-E819-8740-93FE-D95C69518AF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89091" y="4765526"/>
                  <a:ext cx="216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1DF1B9F-E74F-2C4A-8079-DC3EFD8D99B9}"/>
                    </a:ext>
                  </a:extLst>
                </p14:cNvPr>
                <p14:cNvContentPartPr/>
                <p14:nvPr/>
              </p14:nvContentPartPr>
              <p14:xfrm>
                <a:off x="9065571" y="4846166"/>
                <a:ext cx="143640" cy="117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1DF1B9F-E74F-2C4A-8079-DC3EFD8D99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50091" y="4831046"/>
                  <a:ext cx="173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3E23C4D-4FF2-4F40-8A72-97E7D32FF5E1}"/>
                    </a:ext>
                  </a:extLst>
                </p14:cNvPr>
                <p14:cNvContentPartPr/>
                <p14:nvPr/>
              </p14:nvContentPartPr>
              <p14:xfrm>
                <a:off x="9117771" y="4937606"/>
                <a:ext cx="124200" cy="74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3E23C4D-4FF2-4F40-8A72-97E7D32FF5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02291" y="4922486"/>
                  <a:ext cx="154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0CB638-6FA5-CB43-AABB-9ADFE4D3951B}"/>
                    </a:ext>
                  </a:extLst>
                </p14:cNvPr>
                <p14:cNvContentPartPr/>
                <p14:nvPr/>
              </p14:nvContentPartPr>
              <p14:xfrm>
                <a:off x="9252051" y="4519646"/>
                <a:ext cx="150120" cy="48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0CB638-6FA5-CB43-AABB-9ADFE4D395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36571" y="4504526"/>
                  <a:ext cx="18072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5B0542D-1110-374C-B7A7-71439EDCF195}"/>
              </a:ext>
            </a:extLst>
          </p:cNvPr>
          <p:cNvGrpSpPr/>
          <p:nvPr/>
        </p:nvGrpSpPr>
        <p:grpSpPr>
          <a:xfrm>
            <a:off x="9016971" y="4049486"/>
            <a:ext cx="245880" cy="351720"/>
            <a:chOff x="9016971" y="4049486"/>
            <a:chExt cx="2458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1B0B0B-1C2C-714F-9EA1-6A3AF7C8DBAC}"/>
                    </a:ext>
                  </a:extLst>
                </p14:cNvPr>
                <p14:cNvContentPartPr/>
                <p14:nvPr/>
              </p14:nvContentPartPr>
              <p14:xfrm>
                <a:off x="9041451" y="4049486"/>
                <a:ext cx="221400" cy="351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1B0B0B-1C2C-714F-9EA1-6A3AF7C8DB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33891" y="4041926"/>
                  <a:ext cx="236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F2D1FD4-2AE5-454F-B8BB-8D432E0D487F}"/>
                    </a:ext>
                  </a:extLst>
                </p14:cNvPr>
                <p14:cNvContentPartPr/>
                <p14:nvPr/>
              </p14:nvContentPartPr>
              <p14:xfrm>
                <a:off x="9016971" y="4198886"/>
                <a:ext cx="17064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F2D1FD4-2AE5-454F-B8BB-8D432E0D48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09411" y="4191326"/>
                  <a:ext cx="1857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02FCED3-668D-B74D-B29D-394BA08D647F}"/>
                  </a:ext>
                </a:extLst>
              </p14:cNvPr>
              <p14:cNvContentPartPr/>
              <p14:nvPr/>
            </p14:nvContentPartPr>
            <p14:xfrm>
              <a:off x="977811" y="1526246"/>
              <a:ext cx="322560" cy="5108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02FCED3-668D-B74D-B29D-394BA08D647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70251" y="1518686"/>
                <a:ext cx="337680" cy="5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87828B9-57A0-5547-B86C-7BB5904E8D7D}"/>
              </a:ext>
            </a:extLst>
          </p:cNvPr>
          <p:cNvGrpSpPr/>
          <p:nvPr/>
        </p:nvGrpSpPr>
        <p:grpSpPr>
          <a:xfrm>
            <a:off x="2466771" y="4663286"/>
            <a:ext cx="784080" cy="425520"/>
            <a:chOff x="2466771" y="4663286"/>
            <a:chExt cx="7840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64E6A3-75D5-F44A-A12B-4DE4238204B7}"/>
                    </a:ext>
                  </a:extLst>
                </p14:cNvPr>
                <p14:cNvContentPartPr/>
                <p14:nvPr/>
              </p14:nvContentPartPr>
              <p14:xfrm>
                <a:off x="2521131" y="4663286"/>
                <a:ext cx="12240" cy="47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64E6A3-75D5-F44A-A12B-4DE4238204B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05651" y="4648166"/>
                  <a:ext cx="42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CED8DBE-ED89-2E42-9258-03FCA71FDB55}"/>
                    </a:ext>
                  </a:extLst>
                </p14:cNvPr>
                <p14:cNvContentPartPr/>
                <p14:nvPr/>
              </p14:nvContentPartPr>
              <p14:xfrm>
                <a:off x="2466771" y="4728446"/>
                <a:ext cx="205920" cy="360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CED8DBE-ED89-2E42-9258-03FCA71FDB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51651" y="4713326"/>
                  <a:ext cx="236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14FF2D-5B02-CE4A-B5F8-A0F05396DB6B}"/>
                    </a:ext>
                  </a:extLst>
                </p14:cNvPr>
                <p14:cNvContentPartPr/>
                <p14:nvPr/>
              </p14:nvContentPartPr>
              <p14:xfrm>
                <a:off x="2714451" y="4788566"/>
                <a:ext cx="131400" cy="123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14FF2D-5B02-CE4A-B5F8-A0F05396DB6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99331" y="4773086"/>
                  <a:ext cx="162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B189E8-9EC6-7F4E-AC98-16DF1943F211}"/>
                    </a:ext>
                  </a:extLst>
                </p14:cNvPr>
                <p14:cNvContentPartPr/>
                <p14:nvPr/>
              </p14:nvContentPartPr>
              <p14:xfrm>
                <a:off x="2869611" y="4806926"/>
                <a:ext cx="150120" cy="13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B189E8-9EC6-7F4E-AC98-16DF1943F2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54131" y="4791806"/>
                  <a:ext cx="180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4D5C6EA-63C0-CB41-A7A9-888C25D96525}"/>
                    </a:ext>
                  </a:extLst>
                </p14:cNvPr>
                <p14:cNvContentPartPr/>
                <p14:nvPr/>
              </p14:nvContentPartPr>
              <p14:xfrm>
                <a:off x="3108651" y="4829966"/>
                <a:ext cx="142200" cy="9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4D5C6EA-63C0-CB41-A7A9-888C25D9652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93531" y="4814846"/>
                  <a:ext cx="1724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A03AFD8-87E6-B44B-9C07-E1ABD7943D61}"/>
              </a:ext>
            </a:extLst>
          </p:cNvPr>
          <p:cNvGrpSpPr/>
          <p:nvPr/>
        </p:nvGrpSpPr>
        <p:grpSpPr>
          <a:xfrm>
            <a:off x="3631371" y="4692806"/>
            <a:ext cx="1036440" cy="278280"/>
            <a:chOff x="3631371" y="4692806"/>
            <a:chExt cx="10364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466AD3-D296-9A47-8082-13B87E7BF9D9}"/>
                    </a:ext>
                  </a:extLst>
                </p14:cNvPr>
                <p14:cNvContentPartPr/>
                <p14:nvPr/>
              </p14:nvContentPartPr>
              <p14:xfrm>
                <a:off x="3631371" y="4811606"/>
                <a:ext cx="189720" cy="138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466AD3-D296-9A47-8082-13B87E7BF9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15891" y="4796126"/>
                  <a:ext cx="220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7446BB-8C36-CB4B-B18B-D7FEAE3B4259}"/>
                    </a:ext>
                  </a:extLst>
                </p14:cNvPr>
                <p14:cNvContentPartPr/>
                <p14:nvPr/>
              </p14:nvContentPartPr>
              <p14:xfrm>
                <a:off x="3892731" y="4871726"/>
                <a:ext cx="113400" cy="7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7446BB-8C36-CB4B-B18B-D7FEAE3B42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77611" y="4856246"/>
                  <a:ext cx="144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EEC272-5EE9-3B47-A6DE-64BA5356F6BA}"/>
                    </a:ext>
                  </a:extLst>
                </p14:cNvPr>
                <p14:cNvContentPartPr/>
                <p14:nvPr/>
              </p14:nvContentPartPr>
              <p14:xfrm>
                <a:off x="4088211" y="4692806"/>
                <a:ext cx="579600" cy="278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EEC272-5EE9-3B47-A6DE-64BA5356F6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73091" y="4677326"/>
                  <a:ext cx="61020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D0F717-05B8-9D46-B013-45BE84854F89}"/>
              </a:ext>
            </a:extLst>
          </p:cNvPr>
          <p:cNvGrpSpPr/>
          <p:nvPr/>
        </p:nvGrpSpPr>
        <p:grpSpPr>
          <a:xfrm>
            <a:off x="2715171" y="5119046"/>
            <a:ext cx="3623040" cy="892080"/>
            <a:chOff x="2715171" y="5119046"/>
            <a:chExt cx="362304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7A6F82-29EC-134B-BC7C-E92B854D1035}"/>
                    </a:ext>
                  </a:extLst>
                </p14:cNvPr>
                <p14:cNvContentPartPr/>
                <p14:nvPr/>
              </p14:nvContentPartPr>
              <p14:xfrm>
                <a:off x="2733171" y="5119046"/>
                <a:ext cx="122760" cy="425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7A6F82-29EC-134B-BC7C-E92B854D10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17691" y="5103926"/>
                  <a:ext cx="1533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301031-8615-604D-990F-4D5DB69ADD8E}"/>
                    </a:ext>
                  </a:extLst>
                </p14:cNvPr>
                <p14:cNvContentPartPr/>
                <p14:nvPr/>
              </p14:nvContentPartPr>
              <p14:xfrm>
                <a:off x="2715171" y="5310566"/>
                <a:ext cx="177480" cy="58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301031-8615-604D-990F-4D5DB69ADD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00051" y="5295446"/>
                  <a:ext cx="208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36A585-66B0-AB40-8765-36D4165030F1}"/>
                    </a:ext>
                  </a:extLst>
                </p14:cNvPr>
                <p14:cNvContentPartPr/>
                <p14:nvPr/>
              </p14:nvContentPartPr>
              <p14:xfrm>
                <a:off x="2912811" y="5303366"/>
                <a:ext cx="20880" cy="91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36A585-66B0-AB40-8765-36D4165030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97691" y="5288246"/>
                  <a:ext cx="51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29492BF-B824-E644-ABDA-52FEB256B7D7}"/>
                    </a:ext>
                  </a:extLst>
                </p14:cNvPr>
                <p14:cNvContentPartPr/>
                <p14:nvPr/>
              </p14:nvContentPartPr>
              <p14:xfrm>
                <a:off x="3066531" y="5159366"/>
                <a:ext cx="29160" cy="234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29492BF-B824-E644-ABDA-52FEB256B7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51411" y="5144246"/>
                  <a:ext cx="5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9EA6C7D-EC1B-A742-8AE2-AF82CAEA2536}"/>
                    </a:ext>
                  </a:extLst>
                </p14:cNvPr>
                <p14:cNvContentPartPr/>
                <p14:nvPr/>
              </p14:nvContentPartPr>
              <p14:xfrm>
                <a:off x="3017211" y="5269526"/>
                <a:ext cx="169560" cy="33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9EA6C7D-EC1B-A742-8AE2-AF82CAEA253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02091" y="5254406"/>
                  <a:ext cx="200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8223FC4-EF42-0E47-A94F-DE7782E5E192}"/>
                    </a:ext>
                  </a:extLst>
                </p14:cNvPr>
                <p14:cNvContentPartPr/>
                <p14:nvPr/>
              </p14:nvContentPartPr>
              <p14:xfrm>
                <a:off x="3525891" y="5180966"/>
                <a:ext cx="66600" cy="351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8223FC4-EF42-0E47-A94F-DE7782E5E1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10411" y="5165486"/>
                  <a:ext cx="97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78368A-408D-E647-A54E-B8BFF7FC2529}"/>
                    </a:ext>
                  </a:extLst>
                </p14:cNvPr>
                <p14:cNvContentPartPr/>
                <p14:nvPr/>
              </p14:nvContentPartPr>
              <p14:xfrm>
                <a:off x="3435531" y="5331806"/>
                <a:ext cx="190800" cy="56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78368A-408D-E647-A54E-B8BFF7FC252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20051" y="5316686"/>
                  <a:ext cx="221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5E4EDF8-34BF-A94B-BCAE-A226DFB1596E}"/>
                    </a:ext>
                  </a:extLst>
                </p14:cNvPr>
                <p14:cNvContentPartPr/>
                <p14:nvPr/>
              </p14:nvContentPartPr>
              <p14:xfrm>
                <a:off x="3678171" y="5290406"/>
                <a:ext cx="151560" cy="13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5E4EDF8-34BF-A94B-BCAE-A226DFB159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62691" y="5274926"/>
                  <a:ext cx="18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13AED11-846A-434D-B272-5D6E77B435CF}"/>
                    </a:ext>
                  </a:extLst>
                </p14:cNvPr>
                <p14:cNvContentPartPr/>
                <p14:nvPr/>
              </p14:nvContentPartPr>
              <p14:xfrm>
                <a:off x="3918651" y="5290406"/>
                <a:ext cx="171000" cy="128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13AED11-846A-434D-B272-5D6E77B435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3531" y="5274926"/>
                  <a:ext cx="201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428965-61B2-7C4E-8D56-AAF39DC22BBD}"/>
                    </a:ext>
                  </a:extLst>
                </p14:cNvPr>
                <p14:cNvContentPartPr/>
                <p14:nvPr/>
              </p14:nvContentPartPr>
              <p14:xfrm>
                <a:off x="4153011" y="5148926"/>
                <a:ext cx="396000" cy="28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428965-61B2-7C4E-8D56-AAF39DC22B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37891" y="5133806"/>
                  <a:ext cx="426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FE0264-9454-394E-A9F8-C156D476BE98}"/>
                    </a:ext>
                  </a:extLst>
                </p14:cNvPr>
                <p14:cNvContentPartPr/>
                <p14:nvPr/>
              </p14:nvContentPartPr>
              <p14:xfrm>
                <a:off x="4545771" y="5168726"/>
                <a:ext cx="21960" cy="1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FE0264-9454-394E-A9F8-C156D476BE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30651" y="5153606"/>
                  <a:ext cx="5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EDFDDF2-5B0D-B247-AF69-C09E0D37E93D}"/>
                    </a:ext>
                  </a:extLst>
                </p14:cNvPr>
                <p14:cNvContentPartPr/>
                <p14:nvPr/>
              </p14:nvContentPartPr>
              <p14:xfrm>
                <a:off x="4671771" y="5276726"/>
                <a:ext cx="149400" cy="116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EDFDDF2-5B0D-B247-AF69-C09E0D37E9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6291" y="5261606"/>
                  <a:ext cx="179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D2E4B8E-6ABD-9C41-9001-716FC0E7EE63}"/>
                    </a:ext>
                  </a:extLst>
                </p14:cNvPr>
                <p14:cNvContentPartPr/>
                <p14:nvPr/>
              </p14:nvContentPartPr>
              <p14:xfrm>
                <a:off x="4898571" y="5224886"/>
                <a:ext cx="215640" cy="15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D2E4B8E-6ABD-9C41-9001-716FC0E7EE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83091" y="5209766"/>
                  <a:ext cx="245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E41EA89-1C46-714C-BC3B-A731115C7FA7}"/>
                    </a:ext>
                  </a:extLst>
                </p14:cNvPr>
                <p14:cNvContentPartPr/>
                <p14:nvPr/>
              </p14:nvContentPartPr>
              <p14:xfrm>
                <a:off x="3104331" y="5656166"/>
                <a:ext cx="202320" cy="317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E41EA89-1C46-714C-BC3B-A731115C7F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88851" y="5640686"/>
                  <a:ext cx="232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CBF132-38A4-E84A-ADEA-A800E2A6022F}"/>
                    </a:ext>
                  </a:extLst>
                </p14:cNvPr>
                <p14:cNvContentPartPr/>
                <p14:nvPr/>
              </p14:nvContentPartPr>
              <p14:xfrm>
                <a:off x="3474411" y="5734286"/>
                <a:ext cx="16236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CBF132-38A4-E84A-ADEA-A800E2A6022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59291" y="5719166"/>
                  <a:ext cx="192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10A1F5-2456-6E44-9DF8-550B2BD3C4B9}"/>
                    </a:ext>
                  </a:extLst>
                </p14:cNvPr>
                <p14:cNvContentPartPr/>
                <p14:nvPr/>
              </p14:nvContentPartPr>
              <p14:xfrm>
                <a:off x="3500691" y="5810246"/>
                <a:ext cx="178560" cy="1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10A1F5-2456-6E44-9DF8-550B2BD3C4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85571" y="5795126"/>
                  <a:ext cx="208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299BFCF-B0D1-EA40-AB93-29870AA7BC84}"/>
                    </a:ext>
                  </a:extLst>
                </p14:cNvPr>
                <p14:cNvContentPartPr/>
                <p14:nvPr/>
              </p14:nvContentPartPr>
              <p14:xfrm>
                <a:off x="3865731" y="5639966"/>
                <a:ext cx="143280" cy="371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299BFCF-B0D1-EA40-AB93-29870AA7BC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50251" y="5624846"/>
                  <a:ext cx="1738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E3E79A-2598-964C-8F12-42999D67208E}"/>
                    </a:ext>
                  </a:extLst>
                </p14:cNvPr>
                <p14:cNvContentPartPr/>
                <p14:nvPr/>
              </p14:nvContentPartPr>
              <p14:xfrm>
                <a:off x="3791211" y="5825366"/>
                <a:ext cx="144720" cy="39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E3E79A-2598-964C-8F12-42999D6720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76091" y="5809886"/>
                  <a:ext cx="174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03B864-1A1C-9844-BF1C-C29F107D856D}"/>
                    </a:ext>
                  </a:extLst>
                </p14:cNvPr>
                <p14:cNvContentPartPr/>
                <p14:nvPr/>
              </p14:nvContentPartPr>
              <p14:xfrm>
                <a:off x="4136091" y="5629886"/>
                <a:ext cx="146520" cy="26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03B864-1A1C-9844-BF1C-C29F107D856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20971" y="5614766"/>
                  <a:ext cx="176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11E42A0-7789-FA4C-A44B-81AC6F5D69FF}"/>
                    </a:ext>
                  </a:extLst>
                </p14:cNvPr>
                <p14:cNvContentPartPr/>
                <p14:nvPr/>
              </p14:nvContentPartPr>
              <p14:xfrm>
                <a:off x="4388451" y="5632406"/>
                <a:ext cx="141120" cy="188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11E42A0-7789-FA4C-A44B-81AC6F5D69F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72971" y="5617286"/>
                  <a:ext cx="17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96DB61-6198-6243-AE7F-54A79BA3A7E9}"/>
                    </a:ext>
                  </a:extLst>
                </p14:cNvPr>
                <p14:cNvContentPartPr/>
                <p14:nvPr/>
              </p14:nvContentPartPr>
              <p14:xfrm>
                <a:off x="4326171" y="5742206"/>
                <a:ext cx="141840" cy="5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96DB61-6198-6243-AE7F-54A79BA3A7E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10691" y="5727086"/>
                  <a:ext cx="172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039193F-7B8C-0B45-9998-3AEBADCFE6F7}"/>
                    </a:ext>
                  </a:extLst>
                </p14:cNvPr>
                <p14:cNvContentPartPr/>
                <p14:nvPr/>
              </p14:nvContentPartPr>
              <p14:xfrm>
                <a:off x="4585731" y="5812766"/>
                <a:ext cx="82440" cy="174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039193F-7B8C-0B45-9998-3AEBADCFE6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70251" y="5797646"/>
                  <a:ext cx="113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BE508B-18C4-3C40-831E-E75351E33164}"/>
                    </a:ext>
                  </a:extLst>
                </p14:cNvPr>
                <p14:cNvContentPartPr/>
                <p14:nvPr/>
              </p14:nvContentPartPr>
              <p14:xfrm>
                <a:off x="4795251" y="5629886"/>
                <a:ext cx="180720" cy="138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BE508B-18C4-3C40-831E-E75351E331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80131" y="5614766"/>
                  <a:ext cx="211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F45ACE-9A7E-334B-BA92-80869E4F7D92}"/>
                    </a:ext>
                  </a:extLst>
                </p14:cNvPr>
                <p14:cNvContentPartPr/>
                <p14:nvPr/>
              </p14:nvContentPartPr>
              <p14:xfrm>
                <a:off x="4964091" y="5760566"/>
                <a:ext cx="112680" cy="20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F45ACE-9A7E-334B-BA92-80869E4F7D9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48971" y="5745446"/>
                  <a:ext cx="142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8D0B978-5B3A-7A45-B6E3-43C2014F5818}"/>
                    </a:ext>
                  </a:extLst>
                </p14:cNvPr>
                <p14:cNvContentPartPr/>
                <p14:nvPr/>
              </p14:nvContentPartPr>
              <p14:xfrm>
                <a:off x="5198811" y="5576966"/>
                <a:ext cx="173880" cy="24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8D0B978-5B3A-7A45-B6E3-43C2014F58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83691" y="5561846"/>
                  <a:ext cx="204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28D966-220D-584E-8570-4F0FC313CEC5}"/>
                    </a:ext>
                  </a:extLst>
                </p14:cNvPr>
                <p14:cNvContentPartPr/>
                <p14:nvPr/>
              </p14:nvContentPartPr>
              <p14:xfrm>
                <a:off x="5443611" y="5760566"/>
                <a:ext cx="74880" cy="171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28D966-220D-584E-8570-4F0FC313CEC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28491" y="5745446"/>
                  <a:ext cx="105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2BEE142-999A-6641-9026-907EFA1C989F}"/>
                    </a:ext>
                  </a:extLst>
                </p14:cNvPr>
                <p14:cNvContentPartPr/>
                <p14:nvPr/>
              </p14:nvContentPartPr>
              <p14:xfrm>
                <a:off x="5567091" y="5629886"/>
                <a:ext cx="160560" cy="162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2BEE142-999A-6641-9026-907EFA1C989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51971" y="5614766"/>
                  <a:ext cx="191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760D2E2-5A95-F64A-BC9A-7513DF92EF5B}"/>
                    </a:ext>
                  </a:extLst>
                </p14:cNvPr>
                <p14:cNvContentPartPr/>
                <p14:nvPr/>
              </p14:nvContentPartPr>
              <p14:xfrm>
                <a:off x="5825931" y="5773526"/>
                <a:ext cx="12240" cy="13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760D2E2-5A95-F64A-BC9A-7513DF92EF5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0451" y="5758406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0E2C89-4FA3-A840-95E8-54AD4E9790EF}"/>
                    </a:ext>
                  </a:extLst>
                </p14:cNvPr>
                <p14:cNvContentPartPr/>
                <p14:nvPr/>
              </p14:nvContentPartPr>
              <p14:xfrm>
                <a:off x="5891091" y="5760566"/>
                <a:ext cx="9000" cy="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0E2C89-4FA3-A840-95E8-54AD4E9790E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75971" y="5745446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E1036C1-928A-7C45-A093-7C5B9802B64B}"/>
                    </a:ext>
                  </a:extLst>
                </p14:cNvPr>
                <p14:cNvContentPartPr/>
                <p14:nvPr/>
              </p14:nvContentPartPr>
              <p14:xfrm>
                <a:off x="5995851" y="5760566"/>
                <a:ext cx="42480" cy="1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E1036C1-928A-7C45-A093-7C5B9802B6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80371" y="5745446"/>
                  <a:ext cx="73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FE33E69-39F7-6044-B8FE-77D0782772DF}"/>
                    </a:ext>
                  </a:extLst>
                </p14:cNvPr>
                <p14:cNvContentPartPr/>
                <p14:nvPr/>
              </p14:nvContentPartPr>
              <p14:xfrm>
                <a:off x="6165411" y="5421086"/>
                <a:ext cx="172800" cy="438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FE33E69-39F7-6044-B8FE-77D0782772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50291" y="5405606"/>
                  <a:ext cx="203400" cy="46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712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9B4C-9D3A-7742-BC88-B9AA9FED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sets for least square fit: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8993A-79AF-5A41-B89E-2D2E762DA8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Polynomial:   1, x, x</a:t>
                </a:r>
                <a:r>
                  <a:rPr lang="en-US" baseline="30000" dirty="0"/>
                  <a:t>2</a:t>
                </a:r>
                <a:r>
                  <a:rPr lang="en-US" dirty="0"/>
                  <a:t>, x</a:t>
                </a:r>
                <a:r>
                  <a:rPr lang="en-US" baseline="30000" dirty="0"/>
                  <a:t>3</a:t>
                </a:r>
                <a:r>
                  <a:rPr lang="en-US" dirty="0"/>
                  <a:t>…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Seek fit function in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Harmonic: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Seek fit function in the form: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Exponential: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Any linear combination of the above….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sz="2600" u="sng" dirty="0"/>
                  <a:t>The nature of the problem dictates  which set is more appropriate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8993A-79AF-5A41-B89E-2D2E762DA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7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BA6C-CDC6-464E-AA40-05F88A76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76" y="51224"/>
            <a:ext cx="10456881" cy="899302"/>
          </a:xfrm>
        </p:spPr>
        <p:txBody>
          <a:bodyPr>
            <a:normAutofit/>
          </a:bodyPr>
          <a:lstStyle/>
          <a:p>
            <a:r>
              <a:rPr lang="en-US" sz="2800" dirty="0"/>
              <a:t>Non-linear least squares fit: choosing reasonable basis 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32FEC2-6A2A-9647-B013-27843035E6C9}"/>
                  </a:ext>
                </a:extLst>
              </p14:cNvPr>
              <p14:cNvContentPartPr/>
              <p14:nvPr/>
            </p14:nvContentPartPr>
            <p14:xfrm>
              <a:off x="1551176" y="1374246"/>
              <a:ext cx="7436520" cy="288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32FEC2-6A2A-9647-B013-27843035E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3616" y="1366686"/>
                <a:ext cx="7451640" cy="29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F21C7-90CE-3A46-9F06-8DCC774CA799}"/>
              </a:ext>
            </a:extLst>
          </p:cNvPr>
          <p:cNvGrpSpPr/>
          <p:nvPr/>
        </p:nvGrpSpPr>
        <p:grpSpPr>
          <a:xfrm>
            <a:off x="1167056" y="1423926"/>
            <a:ext cx="544320" cy="181080"/>
            <a:chOff x="1167056" y="1423926"/>
            <a:chExt cx="5443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3D84A1-B1B6-594D-BF30-0EF237064E23}"/>
                    </a:ext>
                  </a:extLst>
                </p14:cNvPr>
                <p14:cNvContentPartPr/>
                <p14:nvPr/>
              </p14:nvContentPartPr>
              <p14:xfrm>
                <a:off x="1443176" y="1428246"/>
                <a:ext cx="268200" cy="176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3D84A1-B1B6-594D-BF30-0EF237064E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35616" y="1420686"/>
                  <a:ext cx="28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F2F6DD-7AF8-EC43-9653-7EB22EC0A5C2}"/>
                    </a:ext>
                  </a:extLst>
                </p14:cNvPr>
                <p14:cNvContentPartPr/>
                <p14:nvPr/>
              </p14:nvContentPartPr>
              <p14:xfrm>
                <a:off x="1167056" y="1423926"/>
                <a:ext cx="3960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F2F6DD-7AF8-EC43-9653-7EB22EC0A5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9564" y="1416366"/>
                  <a:ext cx="54584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48D052-9838-0E42-8738-EE844820C943}"/>
                  </a:ext>
                </a:extLst>
              </p14:cNvPr>
              <p14:cNvContentPartPr/>
              <p14:nvPr/>
            </p14:nvContentPartPr>
            <p14:xfrm>
              <a:off x="1717496" y="1404846"/>
              <a:ext cx="8578080" cy="142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48D052-9838-0E42-8738-EE844820C9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2016" y="1389370"/>
                <a:ext cx="8608680" cy="1451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BB1663-903A-5045-9290-32A5EEFB0CD2}"/>
                  </a:ext>
                </a:extLst>
              </p14:cNvPr>
              <p14:cNvContentPartPr/>
              <p14:nvPr/>
            </p14:nvContentPartPr>
            <p14:xfrm>
              <a:off x="1711016" y="2328966"/>
              <a:ext cx="33840" cy="54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BB1663-903A-5045-9290-32A5EEFB0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5536" y="2313588"/>
                <a:ext cx="64440" cy="84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F98D26-B88B-CF46-A292-2EA852A8C2A4}"/>
                  </a:ext>
                </a:extLst>
              </p14:cNvPr>
              <p14:cNvContentPartPr/>
              <p14:nvPr/>
            </p14:nvContentPartPr>
            <p14:xfrm>
              <a:off x="2057336" y="2509686"/>
              <a:ext cx="63720" cy="35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F98D26-B88B-CF46-A292-2EA852A8C2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41856" y="2494206"/>
                <a:ext cx="94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0EAECC-30EF-8E4E-BA16-5FA2DC10452B}"/>
                  </a:ext>
                </a:extLst>
              </p14:cNvPr>
              <p14:cNvContentPartPr/>
              <p14:nvPr/>
            </p14:nvContentPartPr>
            <p14:xfrm>
              <a:off x="2481776" y="2382966"/>
              <a:ext cx="20160" cy="2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0EAECC-30EF-8E4E-BA16-5FA2DC1045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6296" y="2369206"/>
                <a:ext cx="50760" cy="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EB4DA0-2096-1D4C-BEF8-C816D6BF81F1}"/>
                  </a:ext>
                </a:extLst>
              </p14:cNvPr>
              <p14:cNvContentPartPr/>
              <p14:nvPr/>
            </p14:nvContentPartPr>
            <p14:xfrm>
              <a:off x="2944016" y="2522286"/>
              <a:ext cx="24480" cy="36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EB4DA0-2096-1D4C-BEF8-C816D6BF81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28536" y="2506806"/>
                <a:ext cx="55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4D8A031-DF95-1F4E-AECE-05FF33BEBACE}"/>
                  </a:ext>
                </a:extLst>
              </p14:cNvPr>
              <p14:cNvContentPartPr/>
              <p14:nvPr/>
            </p14:nvContentPartPr>
            <p14:xfrm>
              <a:off x="3027536" y="2336166"/>
              <a:ext cx="7920" cy="3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4D8A031-DF95-1F4E-AECE-05FF33BEBA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2056" y="2320686"/>
                <a:ext cx="38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42B0B-A827-1F47-B818-9618DFC13C21}"/>
                  </a:ext>
                </a:extLst>
              </p14:cNvPr>
              <p14:cNvContentPartPr/>
              <p14:nvPr/>
            </p14:nvContentPartPr>
            <p14:xfrm>
              <a:off x="3129416" y="2221326"/>
              <a:ext cx="32040" cy="4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42B0B-A827-1F47-B818-9618DFC13C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14108" y="2205846"/>
                <a:ext cx="623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4327EF-F077-D24B-B857-C8DE20F9A412}"/>
                  </a:ext>
                </a:extLst>
              </p14:cNvPr>
              <p14:cNvContentPartPr/>
              <p14:nvPr/>
            </p14:nvContentPartPr>
            <p14:xfrm>
              <a:off x="3277376" y="2369286"/>
              <a:ext cx="11880" cy="13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4327EF-F077-D24B-B857-C8DE20F9A4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1896" y="2353376"/>
                <a:ext cx="42480" cy="44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8A0F79-C15B-594A-9F0E-B0F216D5C80E}"/>
                  </a:ext>
                </a:extLst>
              </p14:cNvPr>
              <p14:cNvContentPartPr/>
              <p14:nvPr/>
            </p14:nvContentPartPr>
            <p14:xfrm>
              <a:off x="3451976" y="2154366"/>
              <a:ext cx="12240" cy="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8A0F79-C15B-594A-9F0E-B0F216D5C8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36496" y="2138886"/>
                <a:ext cx="42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895946-563D-1444-951E-83F013A6557F}"/>
                  </a:ext>
                </a:extLst>
              </p14:cNvPr>
              <p14:cNvContentPartPr/>
              <p14:nvPr/>
            </p14:nvContentPartPr>
            <p14:xfrm>
              <a:off x="3599936" y="2018646"/>
              <a:ext cx="3168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895946-563D-1444-951E-83F013A655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84456" y="2003166"/>
                <a:ext cx="62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3D9C8-7216-1B40-ADBC-A5A7F7E64092}"/>
                  </a:ext>
                </a:extLst>
              </p14:cNvPr>
              <p14:cNvContentPartPr/>
              <p14:nvPr/>
            </p14:nvContentPartPr>
            <p14:xfrm>
              <a:off x="3909176" y="2043486"/>
              <a:ext cx="47160" cy="16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3D9C8-7216-1B40-ADBC-A5A7F7E6409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3696" y="2028328"/>
                <a:ext cx="77760" cy="46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0556BE-73B6-8C43-8A39-532F36327A3C}"/>
                  </a:ext>
                </a:extLst>
              </p14:cNvPr>
              <p14:cNvContentPartPr/>
              <p14:nvPr/>
            </p14:nvContentPartPr>
            <p14:xfrm>
              <a:off x="4111496" y="1765926"/>
              <a:ext cx="1332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0556BE-73B6-8C43-8A39-532F36327A3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96016" y="1750446"/>
                <a:ext cx="43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B8561-C9A2-8A47-A490-559522666CDD}"/>
                  </a:ext>
                </a:extLst>
              </p14:cNvPr>
              <p14:cNvContentPartPr/>
              <p14:nvPr/>
            </p14:nvContentPartPr>
            <p14:xfrm>
              <a:off x="4218416" y="1643166"/>
              <a:ext cx="4068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B8561-C9A2-8A47-A490-559522666C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02936" y="1627170"/>
                <a:ext cx="71280" cy="4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C0929D-6F54-AB40-AD88-11CECF1DB5B4}"/>
                  </a:ext>
                </a:extLst>
              </p14:cNvPr>
              <p14:cNvContentPartPr/>
              <p14:nvPr/>
            </p14:nvContentPartPr>
            <p14:xfrm>
              <a:off x="4567976" y="1710486"/>
              <a:ext cx="155160" cy="6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C0929D-6F54-AB40-AD88-11CECF1DB5B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52496" y="1695006"/>
                <a:ext cx="185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A7615C0-7049-574A-A924-C564B205B19A}"/>
                  </a:ext>
                </a:extLst>
              </p14:cNvPr>
              <p14:cNvContentPartPr/>
              <p14:nvPr/>
            </p14:nvContentPartPr>
            <p14:xfrm>
              <a:off x="4931216" y="1689606"/>
              <a:ext cx="70920" cy="6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A7615C0-7049-574A-A924-C564B205B19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736" y="1674126"/>
                <a:ext cx="101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95478-2587-374A-916B-54826FD4F877}"/>
                  </a:ext>
                </a:extLst>
              </p14:cNvPr>
              <p14:cNvContentPartPr/>
              <p14:nvPr/>
            </p14:nvContentPartPr>
            <p14:xfrm>
              <a:off x="5173136" y="1562526"/>
              <a:ext cx="213480" cy="108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95478-2587-374A-916B-54826FD4F87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57656" y="1546994"/>
                <a:ext cx="244080" cy="13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40E108F-E168-9A4F-85E2-CFE9FF8EFB00}"/>
                  </a:ext>
                </a:extLst>
              </p14:cNvPr>
              <p14:cNvContentPartPr/>
              <p14:nvPr/>
            </p14:nvContentPartPr>
            <p14:xfrm>
              <a:off x="5485976" y="1434366"/>
              <a:ext cx="91800" cy="63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40E108F-E168-9A4F-85E2-CFE9FF8EFB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70496" y="1418886"/>
                <a:ext cx="1224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1DE379-522C-F347-BDAB-C5D316A4CA02}"/>
                  </a:ext>
                </a:extLst>
              </p14:cNvPr>
              <p14:cNvContentPartPr/>
              <p14:nvPr/>
            </p14:nvContentPartPr>
            <p14:xfrm>
              <a:off x="5711336" y="1589526"/>
              <a:ext cx="360" cy="11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1DE379-522C-F347-BDAB-C5D316A4CA0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95856" y="1574046"/>
                <a:ext cx="30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D26D691-26D8-8244-B2C7-EAD16799E41B}"/>
                  </a:ext>
                </a:extLst>
              </p14:cNvPr>
              <p14:cNvContentPartPr/>
              <p14:nvPr/>
            </p14:nvContentPartPr>
            <p14:xfrm>
              <a:off x="7768376" y="1719486"/>
              <a:ext cx="194040" cy="18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D26D691-26D8-8244-B2C7-EAD16799E41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52896" y="1704006"/>
                <a:ext cx="224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8BD2AD-8CF7-6649-8C3E-4FD860998121}"/>
                  </a:ext>
                </a:extLst>
              </p14:cNvPr>
              <p14:cNvContentPartPr/>
              <p14:nvPr/>
            </p14:nvContentPartPr>
            <p14:xfrm>
              <a:off x="8696456" y="1885086"/>
              <a:ext cx="69120" cy="32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8BD2AD-8CF7-6649-8C3E-4FD8609981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80976" y="1869606"/>
                <a:ext cx="997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9AC3D64-1D01-EE46-9976-B3DD5B41DA5C}"/>
                  </a:ext>
                </a:extLst>
              </p14:cNvPr>
              <p14:cNvContentPartPr/>
              <p14:nvPr/>
            </p14:nvContentPartPr>
            <p14:xfrm>
              <a:off x="3154256" y="1911006"/>
              <a:ext cx="794520" cy="2825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9AC3D64-1D01-EE46-9976-B3DD5B41DA5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5256" y="1902007"/>
                <a:ext cx="812160" cy="284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FDF18EF-5896-7E48-9BA8-34A076CAED6D}"/>
                  </a:ext>
                </a:extLst>
              </p14:cNvPr>
              <p14:cNvContentPartPr/>
              <p14:nvPr/>
            </p14:nvContentPartPr>
            <p14:xfrm>
              <a:off x="4879016" y="1920726"/>
              <a:ext cx="792720" cy="3021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FDF18EF-5896-7E48-9BA8-34A076CAED6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0016" y="1911726"/>
                <a:ext cx="810360" cy="303912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2707A0D4-23E5-4641-A58B-7D12BD8B45B1}"/>
              </a:ext>
            </a:extLst>
          </p:cNvPr>
          <p:cNvSpPr/>
          <p:nvPr/>
        </p:nvSpPr>
        <p:spPr>
          <a:xfrm>
            <a:off x="529446" y="6207047"/>
            <a:ext cx="1113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Mathematica  </a:t>
            </a:r>
            <a:r>
              <a:rPr lang="en-US" b="1" dirty="0" err="1"/>
              <a:t>NonlinearModelFit</a:t>
            </a:r>
            <a:r>
              <a:rPr lang="en-US" b="1" dirty="0"/>
              <a:t>[]  </a:t>
            </a:r>
            <a:r>
              <a:rPr lang="en-US" dirty="0"/>
              <a:t>function. Fits data with any function f(t, </a:t>
            </a:r>
            <a:r>
              <a:rPr lang="en-US" dirty="0" err="1"/>
              <a:t>a,b,c</a:t>
            </a:r>
            <a:r>
              <a:rPr lang="en-US" dirty="0"/>
              <a:t>…) where </a:t>
            </a:r>
            <a:r>
              <a:rPr lang="en-US" dirty="0" err="1"/>
              <a:t>a,b,c</a:t>
            </a:r>
            <a:r>
              <a:rPr lang="en-US" dirty="0"/>
              <a:t> are its parameters.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71C28EF-13EB-F34E-952F-FB018A2CB8BC}"/>
                  </a:ext>
                </a:extLst>
              </p14:cNvPr>
              <p14:cNvContentPartPr/>
              <p14:nvPr/>
            </p14:nvContentPartPr>
            <p14:xfrm>
              <a:off x="5911251" y="1558646"/>
              <a:ext cx="37800" cy="37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71C28EF-13EB-F34E-952F-FB018A2CB8B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96131" y="1543526"/>
                <a:ext cx="6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1F95136-D4D9-194E-B236-02A6E7E25896}"/>
                  </a:ext>
                </a:extLst>
              </p14:cNvPr>
              <p14:cNvContentPartPr/>
              <p14:nvPr/>
            </p14:nvContentPartPr>
            <p14:xfrm>
              <a:off x="6207891" y="1322126"/>
              <a:ext cx="44640" cy="78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1F95136-D4D9-194E-B236-02A6E7E2589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92771" y="1307006"/>
                <a:ext cx="75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EA69E8F-B6F0-C64D-9CD3-08E9FF363817}"/>
                  </a:ext>
                </a:extLst>
              </p14:cNvPr>
              <p14:cNvContentPartPr/>
              <p14:nvPr/>
            </p14:nvContentPartPr>
            <p14:xfrm>
              <a:off x="6329571" y="1773206"/>
              <a:ext cx="70200" cy="47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EA69E8F-B6F0-C64D-9CD3-08E9FF36381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14451" y="1758086"/>
                <a:ext cx="100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9E3BCF9-52AE-4945-8F19-E8F435A9F7C4}"/>
                  </a:ext>
                </a:extLst>
              </p14:cNvPr>
              <p14:cNvContentPartPr/>
              <p14:nvPr/>
            </p14:nvContentPartPr>
            <p14:xfrm>
              <a:off x="6716571" y="1814246"/>
              <a:ext cx="29160" cy="42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9E3BCF9-52AE-4945-8F19-E8F435A9F7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01451" y="1799126"/>
                <a:ext cx="59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5635017-329F-9646-B470-C2D05CB12845}"/>
                  </a:ext>
                </a:extLst>
              </p14:cNvPr>
              <p14:cNvContentPartPr/>
              <p14:nvPr/>
            </p14:nvContentPartPr>
            <p14:xfrm>
              <a:off x="6714411" y="1390886"/>
              <a:ext cx="48960" cy="34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5635017-329F-9646-B470-C2D05CB128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9291" y="1375406"/>
                <a:ext cx="79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C853FD8-4F66-6D45-938D-BEAFCFA417C2}"/>
                  </a:ext>
                </a:extLst>
              </p14:cNvPr>
              <p14:cNvContentPartPr/>
              <p14:nvPr/>
            </p14:nvContentPartPr>
            <p14:xfrm>
              <a:off x="7048851" y="1730006"/>
              <a:ext cx="36720" cy="37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C853FD8-4F66-6D45-938D-BEAFCFA417C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33731" y="1714886"/>
                <a:ext cx="673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6EFD2C9-006C-8948-8D13-EF28A701CEBC}"/>
                  </a:ext>
                </a:extLst>
              </p14:cNvPr>
              <p14:cNvContentPartPr/>
              <p14:nvPr/>
            </p14:nvContentPartPr>
            <p14:xfrm>
              <a:off x="7264851" y="1854926"/>
              <a:ext cx="51120" cy="37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6EFD2C9-006C-8948-8D13-EF28A701CEB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49731" y="1839446"/>
                <a:ext cx="81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356B812-F368-BA42-A789-773046FF482D}"/>
                  </a:ext>
                </a:extLst>
              </p14:cNvPr>
              <p14:cNvContentPartPr/>
              <p14:nvPr/>
            </p14:nvContentPartPr>
            <p14:xfrm>
              <a:off x="7615491" y="1978766"/>
              <a:ext cx="87480" cy="52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356B812-F368-BA42-A789-773046FF482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00371" y="1963286"/>
                <a:ext cx="118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E9DE61B-34DC-8444-81A6-8987B97B0D14}"/>
                  </a:ext>
                </a:extLst>
              </p14:cNvPr>
              <p14:cNvContentPartPr/>
              <p14:nvPr/>
            </p14:nvContentPartPr>
            <p14:xfrm>
              <a:off x="7848411" y="1510766"/>
              <a:ext cx="41760" cy="40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E9DE61B-34DC-8444-81A6-8987B97B0D1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33291" y="1495646"/>
                <a:ext cx="72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99FB604-EFA1-374F-ACA4-C2577FDBFB11}"/>
                  </a:ext>
                </a:extLst>
              </p14:cNvPr>
              <p14:cNvContentPartPr/>
              <p14:nvPr/>
            </p14:nvContentPartPr>
            <p14:xfrm>
              <a:off x="8145051" y="1664126"/>
              <a:ext cx="61560" cy="34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99FB604-EFA1-374F-ACA4-C2577FDBFB1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29931" y="1649006"/>
                <a:ext cx="9216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8B7AE01-9461-584F-B8E3-E2F83547677A}"/>
              </a:ext>
            </a:extLst>
          </p:cNvPr>
          <p:cNvGrpSpPr/>
          <p:nvPr/>
        </p:nvGrpSpPr>
        <p:grpSpPr>
          <a:xfrm>
            <a:off x="8274651" y="1867886"/>
            <a:ext cx="826200" cy="286200"/>
            <a:chOff x="8274651" y="1867886"/>
            <a:chExt cx="8262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2A5E7F7-8077-A54F-987F-FE8FEE60C5EB}"/>
                    </a:ext>
                  </a:extLst>
                </p14:cNvPr>
                <p14:cNvContentPartPr/>
                <p14:nvPr/>
              </p14:nvContentPartPr>
              <p14:xfrm>
                <a:off x="8274651" y="1867886"/>
                <a:ext cx="52560" cy="3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2A5E7F7-8077-A54F-987F-FE8FEE60C5E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59531" y="1852406"/>
                  <a:ext cx="8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38E3D83-26D7-5447-9771-4B0D420718B2}"/>
                    </a:ext>
                  </a:extLst>
                </p14:cNvPr>
                <p14:cNvContentPartPr/>
                <p14:nvPr/>
              </p14:nvContentPartPr>
              <p14:xfrm>
                <a:off x="8465451" y="1911806"/>
                <a:ext cx="52200" cy="41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38E3D83-26D7-5447-9771-4B0D420718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50331" y="1896326"/>
                  <a:ext cx="8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68D3EF-A8C5-0143-9924-E473C2C4951F}"/>
                    </a:ext>
                  </a:extLst>
                </p14:cNvPr>
                <p14:cNvContentPartPr/>
                <p14:nvPr/>
              </p14:nvContentPartPr>
              <p14:xfrm>
                <a:off x="8565891" y="2060126"/>
                <a:ext cx="96120" cy="31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68D3EF-A8C5-0143-9924-E473C2C495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0771" y="2044646"/>
                  <a:ext cx="126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AB3954-43B9-2041-89B7-B90AD635B995}"/>
                    </a:ext>
                  </a:extLst>
                </p14:cNvPr>
                <p14:cNvContentPartPr/>
                <p14:nvPr/>
              </p14:nvContentPartPr>
              <p14:xfrm>
                <a:off x="8817171" y="2102246"/>
                <a:ext cx="50760" cy="5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AB3954-43B9-2041-89B7-B90AD635B9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2051" y="2086766"/>
                  <a:ext cx="81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B460CC-F462-2A4A-A039-213319ACD81E}"/>
                    </a:ext>
                  </a:extLst>
                </p14:cNvPr>
                <p14:cNvContentPartPr/>
                <p14:nvPr/>
              </p14:nvContentPartPr>
              <p14:xfrm>
                <a:off x="9039291" y="1996766"/>
                <a:ext cx="61560" cy="59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B460CC-F462-2A4A-A039-213319ACD8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24171" y="1981286"/>
                  <a:ext cx="9216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A0314EA-E26C-7C4A-A976-235A6298E457}"/>
                  </a:ext>
                </a:extLst>
              </p14:cNvPr>
              <p14:cNvContentPartPr/>
              <p14:nvPr/>
            </p14:nvContentPartPr>
            <p14:xfrm>
              <a:off x="9300651" y="2022686"/>
              <a:ext cx="88200" cy="5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A0314EA-E26C-7C4A-A976-235A6298E45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285171" y="2007206"/>
                <a:ext cx="118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3CEF495-E892-924B-A934-7C72D2F448FD}"/>
                  </a:ext>
                </a:extLst>
              </p14:cNvPr>
              <p14:cNvContentPartPr/>
              <p14:nvPr/>
            </p14:nvContentPartPr>
            <p14:xfrm>
              <a:off x="9601251" y="2050766"/>
              <a:ext cx="101160" cy="7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3CEF495-E892-924B-A934-7C72D2F448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585771" y="2035646"/>
                <a:ext cx="131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64A78D0-7177-E746-ADD8-1DF62EFC08BC}"/>
                  </a:ext>
                </a:extLst>
              </p14:cNvPr>
              <p14:cNvContentPartPr/>
              <p14:nvPr/>
            </p14:nvContentPartPr>
            <p14:xfrm>
              <a:off x="9626091" y="2441006"/>
              <a:ext cx="76680" cy="432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64A78D0-7177-E746-ADD8-1DF62EFC08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610971" y="2425526"/>
                <a:ext cx="106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BF28BB9-8173-4746-9E93-57BB75A0014D}"/>
                  </a:ext>
                </a:extLst>
              </p14:cNvPr>
              <p14:cNvContentPartPr/>
              <p14:nvPr/>
            </p14:nvContentPartPr>
            <p14:xfrm>
              <a:off x="9610611" y="2720006"/>
              <a:ext cx="39600" cy="32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BF28BB9-8173-4746-9E93-57BB75A0014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595491" y="2704886"/>
                <a:ext cx="7020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CDE274-713B-3646-A533-E001324671F0}"/>
              </a:ext>
            </a:extLst>
          </p:cNvPr>
          <p:cNvGrpSpPr/>
          <p:nvPr/>
        </p:nvGrpSpPr>
        <p:grpSpPr>
          <a:xfrm>
            <a:off x="9888531" y="2795246"/>
            <a:ext cx="10440" cy="65160"/>
            <a:chOff x="9888531" y="2795246"/>
            <a:chExt cx="1044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FD90C3-BE8F-4945-A6E0-DA912BDC466C}"/>
                    </a:ext>
                  </a:extLst>
                </p14:cNvPr>
                <p14:cNvContentPartPr/>
                <p14:nvPr/>
              </p14:nvContentPartPr>
              <p14:xfrm>
                <a:off x="9888531" y="2799566"/>
                <a:ext cx="10440" cy="6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FD90C3-BE8F-4945-A6E0-DA912BDC466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73051" y="2784446"/>
                  <a:ext cx="41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EB0BFE-F7F0-9243-A431-BE6933840BBF}"/>
                    </a:ext>
                  </a:extLst>
                </p14:cNvPr>
                <p14:cNvContentPartPr/>
                <p14:nvPr/>
              </p14:nvContentPartPr>
              <p14:xfrm>
                <a:off x="9888531" y="2795246"/>
                <a:ext cx="10440" cy="1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EB0BFE-F7F0-9243-A431-BE6933840B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73051" y="2780126"/>
                  <a:ext cx="41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17628C-2DDB-D648-B87E-37618460897A}"/>
              </a:ext>
            </a:extLst>
          </p:cNvPr>
          <p:cNvGrpSpPr/>
          <p:nvPr/>
        </p:nvGrpSpPr>
        <p:grpSpPr>
          <a:xfrm>
            <a:off x="5740971" y="4637006"/>
            <a:ext cx="1956240" cy="434520"/>
            <a:chOff x="5740971" y="4637006"/>
            <a:chExt cx="19562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96EE71-743F-FB45-967F-00FB86451FBF}"/>
                    </a:ext>
                  </a:extLst>
                </p14:cNvPr>
                <p14:cNvContentPartPr/>
                <p14:nvPr/>
              </p14:nvContentPartPr>
              <p14:xfrm>
                <a:off x="5740971" y="4678766"/>
                <a:ext cx="192960" cy="28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96EE71-743F-FB45-967F-00FB86451F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25851" y="4663646"/>
                  <a:ext cx="223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4ADF77-8FC0-DF41-99C9-25F44042F2DB}"/>
                    </a:ext>
                  </a:extLst>
                </p14:cNvPr>
                <p14:cNvContentPartPr/>
                <p14:nvPr/>
              </p14:nvContentPartPr>
              <p14:xfrm>
                <a:off x="6007011" y="4781006"/>
                <a:ext cx="120960" cy="17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4ADF77-8FC0-DF41-99C9-25F44042F2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1531" y="4765526"/>
                  <a:ext cx="151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3BE27F-CBAC-9B4B-BAEC-26F6108B9A2C}"/>
                    </a:ext>
                  </a:extLst>
                </p14:cNvPr>
                <p14:cNvContentPartPr/>
                <p14:nvPr/>
              </p14:nvContentPartPr>
              <p14:xfrm>
                <a:off x="6021771" y="4884326"/>
                <a:ext cx="119160" cy="22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3BE27F-CBAC-9B4B-BAEC-26F6108B9A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06651" y="4868846"/>
                  <a:ext cx="14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F564B2-6E45-4841-85E8-90EED83E7C2C}"/>
                    </a:ext>
                  </a:extLst>
                </p14:cNvPr>
                <p14:cNvContentPartPr/>
                <p14:nvPr/>
              </p14:nvContentPartPr>
              <p14:xfrm>
                <a:off x="6217611" y="4695686"/>
                <a:ext cx="69840" cy="230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F564B2-6E45-4841-85E8-90EED83E7C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02491" y="4680206"/>
                  <a:ext cx="100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6F3BAF-0ED1-8244-BC0D-13BC3C82EB43}"/>
                    </a:ext>
                  </a:extLst>
                </p14:cNvPr>
                <p14:cNvContentPartPr/>
                <p14:nvPr/>
              </p14:nvContentPartPr>
              <p14:xfrm>
                <a:off x="6217971" y="4789646"/>
                <a:ext cx="309600" cy="16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6F3BAF-0ED1-8244-BC0D-13BC3C82EB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02851" y="4774526"/>
                  <a:ext cx="34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8819FF-1D6A-D046-942B-360CFC13FF36}"/>
                    </a:ext>
                  </a:extLst>
                </p14:cNvPr>
                <p14:cNvContentPartPr/>
                <p14:nvPr/>
              </p14:nvContentPartPr>
              <p14:xfrm>
                <a:off x="6413811" y="4884686"/>
                <a:ext cx="160560" cy="20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8819FF-1D6A-D046-942B-360CFC13FF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8331" y="4869566"/>
                  <a:ext cx="19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EF810F-5B19-B042-B2EC-F5A88BEEAA1D}"/>
                    </a:ext>
                  </a:extLst>
                </p14:cNvPr>
                <p14:cNvContentPartPr/>
                <p14:nvPr/>
              </p14:nvContentPartPr>
              <p14:xfrm>
                <a:off x="6699291" y="4753286"/>
                <a:ext cx="177840" cy="318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EF810F-5B19-B042-B2EC-F5A88BEEAA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4171" y="4738166"/>
                  <a:ext cx="208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D4AC46-0361-644D-882C-86491DFCC9FA}"/>
                    </a:ext>
                  </a:extLst>
                </p14:cNvPr>
                <p14:cNvContentPartPr/>
                <p14:nvPr/>
              </p14:nvContentPartPr>
              <p14:xfrm>
                <a:off x="6909531" y="4793966"/>
                <a:ext cx="146880" cy="10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D4AC46-0361-644D-882C-86491DFCC9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94411" y="4778486"/>
                  <a:ext cx="177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E67AC0-0AC1-BE4C-8187-F892ABB9D92F}"/>
                    </a:ext>
                  </a:extLst>
                </p14:cNvPr>
                <p14:cNvContentPartPr/>
                <p14:nvPr/>
              </p14:nvContentPartPr>
              <p14:xfrm>
                <a:off x="7093131" y="4806926"/>
                <a:ext cx="45000" cy="11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E67AC0-0AC1-BE4C-8187-F892ABB9D9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77651" y="4791806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9A3A0D8-6C07-C34B-AAAE-2018C145C920}"/>
                    </a:ext>
                  </a:extLst>
                </p14:cNvPr>
                <p14:cNvContentPartPr/>
                <p14:nvPr/>
              </p14:nvContentPartPr>
              <p14:xfrm>
                <a:off x="7183851" y="4776326"/>
                <a:ext cx="181440" cy="128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9A3A0D8-6C07-C34B-AAAE-2018C145C9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68731" y="4761206"/>
                  <a:ext cx="212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9F4E39-9B37-454E-B390-739F80BF0807}"/>
                    </a:ext>
                  </a:extLst>
                </p14:cNvPr>
                <p14:cNvContentPartPr/>
                <p14:nvPr/>
              </p14:nvContentPartPr>
              <p14:xfrm>
                <a:off x="7419291" y="4637006"/>
                <a:ext cx="39600" cy="306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9F4E39-9B37-454E-B390-739F80BF08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04171" y="4621886"/>
                  <a:ext cx="69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06BEB9-312A-154E-9DFC-63260BD24E03}"/>
                    </a:ext>
                  </a:extLst>
                </p14:cNvPr>
                <p14:cNvContentPartPr/>
                <p14:nvPr/>
              </p14:nvContentPartPr>
              <p14:xfrm>
                <a:off x="7354131" y="4839326"/>
                <a:ext cx="146160" cy="1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06BEB9-312A-154E-9DFC-63260BD24E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39011" y="4823846"/>
                  <a:ext cx="17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3C3A85-481C-9B4A-AD6A-2638AA2ED694}"/>
                    </a:ext>
                  </a:extLst>
                </p14:cNvPr>
                <p14:cNvContentPartPr/>
                <p14:nvPr/>
              </p14:nvContentPartPr>
              <p14:xfrm>
                <a:off x="7588491" y="4767686"/>
                <a:ext cx="108720" cy="144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3C3A85-481C-9B4A-AD6A-2638AA2ED6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73371" y="4752566"/>
                  <a:ext cx="1389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CE154A0-93D4-EF4D-BB2F-CC5A0DBBDCE9}"/>
              </a:ext>
            </a:extLst>
          </p:cNvPr>
          <p:cNvGrpSpPr/>
          <p:nvPr/>
        </p:nvGrpSpPr>
        <p:grpSpPr>
          <a:xfrm>
            <a:off x="7925091" y="4519646"/>
            <a:ext cx="1477080" cy="582480"/>
            <a:chOff x="7925091" y="4519646"/>
            <a:chExt cx="14770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770E7A9-39C7-9249-848C-918FD28CEF8C}"/>
                    </a:ext>
                  </a:extLst>
                </p14:cNvPr>
                <p14:cNvContentPartPr/>
                <p14:nvPr/>
              </p14:nvContentPartPr>
              <p14:xfrm>
                <a:off x="7925091" y="4663286"/>
                <a:ext cx="169200" cy="27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770E7A9-39C7-9249-848C-918FD28CEF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09971" y="4648166"/>
                  <a:ext cx="199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25DC0BB-D5D0-7149-9D59-5E97DC78A0C2}"/>
                    </a:ext>
                  </a:extLst>
                </p14:cNvPr>
                <p14:cNvContentPartPr/>
                <p14:nvPr/>
              </p14:nvContentPartPr>
              <p14:xfrm>
                <a:off x="8145411" y="4716926"/>
                <a:ext cx="117000" cy="139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25DC0BB-D5D0-7149-9D59-5E97DC78A0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30291" y="4701806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A18355-8642-1E4B-B7C8-E02CF9FC1B30}"/>
                    </a:ext>
                  </a:extLst>
                </p14:cNvPr>
                <p14:cNvContentPartPr/>
                <p14:nvPr/>
              </p14:nvContentPartPr>
              <p14:xfrm>
                <a:off x="8262411" y="4728446"/>
                <a:ext cx="54720" cy="373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A18355-8642-1E4B-B7C8-E02CF9FC1B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47291" y="4713326"/>
                  <a:ext cx="84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4658C5F-D8CE-1E4C-8D28-82CFC9C257C6}"/>
                    </a:ext>
                  </a:extLst>
                </p14:cNvPr>
                <p14:cNvContentPartPr/>
                <p14:nvPr/>
              </p14:nvContentPartPr>
              <p14:xfrm>
                <a:off x="8424051" y="4885406"/>
                <a:ext cx="126720" cy="15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4658C5F-D8CE-1E4C-8D28-82CFC9C257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8931" y="4869926"/>
                  <a:ext cx="157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5EEB3C-D345-9D46-9F3E-DF0E8CB69162}"/>
                    </a:ext>
                  </a:extLst>
                </p14:cNvPr>
                <p14:cNvContentPartPr/>
                <p14:nvPr/>
              </p14:nvContentPartPr>
              <p14:xfrm>
                <a:off x="8451411" y="4989806"/>
                <a:ext cx="129960" cy="66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5EEB3C-D345-9D46-9F3E-DF0E8CB691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36291" y="4974686"/>
                  <a:ext cx="160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37D5635-06CF-7545-90CD-D5D61852F791}"/>
                    </a:ext>
                  </a:extLst>
                </p14:cNvPr>
                <p14:cNvContentPartPr/>
                <p14:nvPr/>
              </p14:nvContentPartPr>
              <p14:xfrm>
                <a:off x="8674251" y="4911326"/>
                <a:ext cx="94680" cy="160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37D5635-06CF-7545-90CD-D5D61852F79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59131" y="4896206"/>
                  <a:ext cx="12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008D3D-6F60-3F4C-8DBE-5F9E415699ED}"/>
                    </a:ext>
                  </a:extLst>
                </p14:cNvPr>
                <p14:cNvContentPartPr/>
                <p14:nvPr/>
              </p14:nvContentPartPr>
              <p14:xfrm>
                <a:off x="8889171" y="4624046"/>
                <a:ext cx="113040" cy="26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008D3D-6F60-3F4C-8DBE-5F9E415699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73691" y="4608926"/>
                  <a:ext cx="143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F98A42-E819-8740-93FE-D95C69518AFE}"/>
                    </a:ext>
                  </a:extLst>
                </p14:cNvPr>
                <p14:cNvContentPartPr/>
                <p14:nvPr/>
              </p14:nvContentPartPr>
              <p14:xfrm>
                <a:off x="8804211" y="4781006"/>
                <a:ext cx="186120" cy="1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F98A42-E819-8740-93FE-D95C69518AF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89091" y="4765526"/>
                  <a:ext cx="216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1DF1B9F-E74F-2C4A-8079-DC3EFD8D99B9}"/>
                    </a:ext>
                  </a:extLst>
                </p14:cNvPr>
                <p14:cNvContentPartPr/>
                <p14:nvPr/>
              </p14:nvContentPartPr>
              <p14:xfrm>
                <a:off x="9065571" y="4846166"/>
                <a:ext cx="143640" cy="117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1DF1B9F-E74F-2C4A-8079-DC3EFD8D99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50091" y="4831046"/>
                  <a:ext cx="173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3E23C4D-4FF2-4F40-8A72-97E7D32FF5E1}"/>
                    </a:ext>
                  </a:extLst>
                </p14:cNvPr>
                <p14:cNvContentPartPr/>
                <p14:nvPr/>
              </p14:nvContentPartPr>
              <p14:xfrm>
                <a:off x="9117771" y="4937606"/>
                <a:ext cx="124200" cy="74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3E23C4D-4FF2-4F40-8A72-97E7D32FF5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02291" y="4922486"/>
                  <a:ext cx="154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0CB638-6FA5-CB43-AABB-9ADFE4D3951B}"/>
                    </a:ext>
                  </a:extLst>
                </p14:cNvPr>
                <p14:cNvContentPartPr/>
                <p14:nvPr/>
              </p14:nvContentPartPr>
              <p14:xfrm>
                <a:off x="9252051" y="4519646"/>
                <a:ext cx="150120" cy="48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0CB638-6FA5-CB43-AABB-9ADFE4D395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36571" y="4504526"/>
                  <a:ext cx="18072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5B0542D-1110-374C-B7A7-71439EDCF195}"/>
              </a:ext>
            </a:extLst>
          </p:cNvPr>
          <p:cNvGrpSpPr/>
          <p:nvPr/>
        </p:nvGrpSpPr>
        <p:grpSpPr>
          <a:xfrm>
            <a:off x="9016971" y="4049486"/>
            <a:ext cx="245880" cy="351720"/>
            <a:chOff x="9016971" y="4049486"/>
            <a:chExt cx="2458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1B0B0B-1C2C-714F-9EA1-6A3AF7C8DBAC}"/>
                    </a:ext>
                  </a:extLst>
                </p14:cNvPr>
                <p14:cNvContentPartPr/>
                <p14:nvPr/>
              </p14:nvContentPartPr>
              <p14:xfrm>
                <a:off x="9041451" y="4049486"/>
                <a:ext cx="221400" cy="351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1B0B0B-1C2C-714F-9EA1-6A3AF7C8DB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33891" y="4041926"/>
                  <a:ext cx="236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F2D1FD4-2AE5-454F-B8BB-8D432E0D487F}"/>
                    </a:ext>
                  </a:extLst>
                </p14:cNvPr>
                <p14:cNvContentPartPr/>
                <p14:nvPr/>
              </p14:nvContentPartPr>
              <p14:xfrm>
                <a:off x="9016971" y="4198886"/>
                <a:ext cx="17064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F2D1FD4-2AE5-454F-B8BB-8D432E0D48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09411" y="4191326"/>
                  <a:ext cx="1857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02FCED3-668D-B74D-B29D-394BA08D647F}"/>
                  </a:ext>
                </a:extLst>
              </p14:cNvPr>
              <p14:cNvContentPartPr/>
              <p14:nvPr/>
            </p14:nvContentPartPr>
            <p14:xfrm>
              <a:off x="977811" y="1526246"/>
              <a:ext cx="322560" cy="5108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02FCED3-668D-B74D-B29D-394BA08D647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70251" y="1518686"/>
                <a:ext cx="337680" cy="5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87828B9-57A0-5547-B86C-7BB5904E8D7D}"/>
              </a:ext>
            </a:extLst>
          </p:cNvPr>
          <p:cNvGrpSpPr/>
          <p:nvPr/>
        </p:nvGrpSpPr>
        <p:grpSpPr>
          <a:xfrm>
            <a:off x="2466771" y="4663286"/>
            <a:ext cx="784080" cy="425520"/>
            <a:chOff x="2466771" y="4663286"/>
            <a:chExt cx="7840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64E6A3-75D5-F44A-A12B-4DE4238204B7}"/>
                    </a:ext>
                  </a:extLst>
                </p14:cNvPr>
                <p14:cNvContentPartPr/>
                <p14:nvPr/>
              </p14:nvContentPartPr>
              <p14:xfrm>
                <a:off x="2521131" y="4663286"/>
                <a:ext cx="12240" cy="47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64E6A3-75D5-F44A-A12B-4DE4238204B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05651" y="4648166"/>
                  <a:ext cx="42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CED8DBE-ED89-2E42-9258-03FCA71FDB55}"/>
                    </a:ext>
                  </a:extLst>
                </p14:cNvPr>
                <p14:cNvContentPartPr/>
                <p14:nvPr/>
              </p14:nvContentPartPr>
              <p14:xfrm>
                <a:off x="2466771" y="4728446"/>
                <a:ext cx="205920" cy="360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CED8DBE-ED89-2E42-9258-03FCA71FDB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51651" y="4713326"/>
                  <a:ext cx="236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14FF2D-5B02-CE4A-B5F8-A0F05396DB6B}"/>
                    </a:ext>
                  </a:extLst>
                </p14:cNvPr>
                <p14:cNvContentPartPr/>
                <p14:nvPr/>
              </p14:nvContentPartPr>
              <p14:xfrm>
                <a:off x="2714451" y="4788566"/>
                <a:ext cx="131400" cy="123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14FF2D-5B02-CE4A-B5F8-A0F05396DB6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99331" y="4773086"/>
                  <a:ext cx="162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B189E8-9EC6-7F4E-AC98-16DF1943F211}"/>
                    </a:ext>
                  </a:extLst>
                </p14:cNvPr>
                <p14:cNvContentPartPr/>
                <p14:nvPr/>
              </p14:nvContentPartPr>
              <p14:xfrm>
                <a:off x="2869611" y="4806926"/>
                <a:ext cx="150120" cy="13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B189E8-9EC6-7F4E-AC98-16DF1943F2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54131" y="4791806"/>
                  <a:ext cx="180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4D5C6EA-63C0-CB41-A7A9-888C25D96525}"/>
                    </a:ext>
                  </a:extLst>
                </p14:cNvPr>
                <p14:cNvContentPartPr/>
                <p14:nvPr/>
              </p14:nvContentPartPr>
              <p14:xfrm>
                <a:off x="3108651" y="4829966"/>
                <a:ext cx="142200" cy="9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4D5C6EA-63C0-CB41-A7A9-888C25D9652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93531" y="4814846"/>
                  <a:ext cx="1724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A03AFD8-87E6-B44B-9C07-E1ABD7943D61}"/>
              </a:ext>
            </a:extLst>
          </p:cNvPr>
          <p:cNvGrpSpPr/>
          <p:nvPr/>
        </p:nvGrpSpPr>
        <p:grpSpPr>
          <a:xfrm>
            <a:off x="3631371" y="4692806"/>
            <a:ext cx="1036440" cy="278280"/>
            <a:chOff x="3631371" y="4692806"/>
            <a:chExt cx="10364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466AD3-D296-9A47-8082-13B87E7BF9D9}"/>
                    </a:ext>
                  </a:extLst>
                </p14:cNvPr>
                <p14:cNvContentPartPr/>
                <p14:nvPr/>
              </p14:nvContentPartPr>
              <p14:xfrm>
                <a:off x="3631371" y="4811606"/>
                <a:ext cx="189720" cy="138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466AD3-D296-9A47-8082-13B87E7BF9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15891" y="4796126"/>
                  <a:ext cx="220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7446BB-8C36-CB4B-B18B-D7FEAE3B4259}"/>
                    </a:ext>
                  </a:extLst>
                </p14:cNvPr>
                <p14:cNvContentPartPr/>
                <p14:nvPr/>
              </p14:nvContentPartPr>
              <p14:xfrm>
                <a:off x="3892731" y="4871726"/>
                <a:ext cx="113400" cy="7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7446BB-8C36-CB4B-B18B-D7FEAE3B42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77611" y="4856246"/>
                  <a:ext cx="144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EEC272-5EE9-3B47-A6DE-64BA5356F6BA}"/>
                    </a:ext>
                  </a:extLst>
                </p14:cNvPr>
                <p14:cNvContentPartPr/>
                <p14:nvPr/>
              </p14:nvContentPartPr>
              <p14:xfrm>
                <a:off x="4088211" y="4692806"/>
                <a:ext cx="579600" cy="278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EEC272-5EE9-3B47-A6DE-64BA5356F6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73091" y="4677326"/>
                  <a:ext cx="61020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D0F717-05B8-9D46-B013-45BE84854F89}"/>
              </a:ext>
            </a:extLst>
          </p:cNvPr>
          <p:cNvGrpSpPr/>
          <p:nvPr/>
        </p:nvGrpSpPr>
        <p:grpSpPr>
          <a:xfrm>
            <a:off x="2715171" y="5119046"/>
            <a:ext cx="3623040" cy="892080"/>
            <a:chOff x="2715171" y="5119046"/>
            <a:chExt cx="362304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7A6F82-29EC-134B-BC7C-E92B854D1035}"/>
                    </a:ext>
                  </a:extLst>
                </p14:cNvPr>
                <p14:cNvContentPartPr/>
                <p14:nvPr/>
              </p14:nvContentPartPr>
              <p14:xfrm>
                <a:off x="2733171" y="5119046"/>
                <a:ext cx="122760" cy="425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7A6F82-29EC-134B-BC7C-E92B854D10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17691" y="5103926"/>
                  <a:ext cx="1533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301031-8615-604D-990F-4D5DB69ADD8E}"/>
                    </a:ext>
                  </a:extLst>
                </p14:cNvPr>
                <p14:cNvContentPartPr/>
                <p14:nvPr/>
              </p14:nvContentPartPr>
              <p14:xfrm>
                <a:off x="2715171" y="5310566"/>
                <a:ext cx="177480" cy="58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301031-8615-604D-990F-4D5DB69ADD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00051" y="5295446"/>
                  <a:ext cx="208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36A585-66B0-AB40-8765-36D4165030F1}"/>
                    </a:ext>
                  </a:extLst>
                </p14:cNvPr>
                <p14:cNvContentPartPr/>
                <p14:nvPr/>
              </p14:nvContentPartPr>
              <p14:xfrm>
                <a:off x="2912811" y="5303366"/>
                <a:ext cx="20880" cy="91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36A585-66B0-AB40-8765-36D4165030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97691" y="5288246"/>
                  <a:ext cx="51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29492BF-B824-E644-ABDA-52FEB256B7D7}"/>
                    </a:ext>
                  </a:extLst>
                </p14:cNvPr>
                <p14:cNvContentPartPr/>
                <p14:nvPr/>
              </p14:nvContentPartPr>
              <p14:xfrm>
                <a:off x="3066531" y="5159366"/>
                <a:ext cx="29160" cy="234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29492BF-B824-E644-ABDA-52FEB256B7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51411" y="5144246"/>
                  <a:ext cx="5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9EA6C7D-EC1B-A742-8AE2-AF82CAEA2536}"/>
                    </a:ext>
                  </a:extLst>
                </p14:cNvPr>
                <p14:cNvContentPartPr/>
                <p14:nvPr/>
              </p14:nvContentPartPr>
              <p14:xfrm>
                <a:off x="3017211" y="5269526"/>
                <a:ext cx="169560" cy="33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9EA6C7D-EC1B-A742-8AE2-AF82CAEA253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02091" y="5254406"/>
                  <a:ext cx="200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8223FC4-EF42-0E47-A94F-DE7782E5E192}"/>
                    </a:ext>
                  </a:extLst>
                </p14:cNvPr>
                <p14:cNvContentPartPr/>
                <p14:nvPr/>
              </p14:nvContentPartPr>
              <p14:xfrm>
                <a:off x="3525891" y="5180966"/>
                <a:ext cx="66600" cy="351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8223FC4-EF42-0E47-A94F-DE7782E5E1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10411" y="5165486"/>
                  <a:ext cx="97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78368A-408D-E647-A54E-B8BFF7FC2529}"/>
                    </a:ext>
                  </a:extLst>
                </p14:cNvPr>
                <p14:cNvContentPartPr/>
                <p14:nvPr/>
              </p14:nvContentPartPr>
              <p14:xfrm>
                <a:off x="3435531" y="5331806"/>
                <a:ext cx="190800" cy="56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78368A-408D-E647-A54E-B8BFF7FC252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20051" y="5316686"/>
                  <a:ext cx="221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5E4EDF8-34BF-A94B-BCAE-A226DFB1596E}"/>
                    </a:ext>
                  </a:extLst>
                </p14:cNvPr>
                <p14:cNvContentPartPr/>
                <p14:nvPr/>
              </p14:nvContentPartPr>
              <p14:xfrm>
                <a:off x="3678171" y="5290406"/>
                <a:ext cx="151560" cy="13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5E4EDF8-34BF-A94B-BCAE-A226DFB159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62691" y="5274926"/>
                  <a:ext cx="18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13AED11-846A-434D-B272-5D6E77B435CF}"/>
                    </a:ext>
                  </a:extLst>
                </p14:cNvPr>
                <p14:cNvContentPartPr/>
                <p14:nvPr/>
              </p14:nvContentPartPr>
              <p14:xfrm>
                <a:off x="3918651" y="5290406"/>
                <a:ext cx="171000" cy="128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13AED11-846A-434D-B272-5D6E77B435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3531" y="5274926"/>
                  <a:ext cx="201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428965-61B2-7C4E-8D56-AAF39DC22BBD}"/>
                    </a:ext>
                  </a:extLst>
                </p14:cNvPr>
                <p14:cNvContentPartPr/>
                <p14:nvPr/>
              </p14:nvContentPartPr>
              <p14:xfrm>
                <a:off x="4153011" y="5148926"/>
                <a:ext cx="396000" cy="28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428965-61B2-7C4E-8D56-AAF39DC22B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37891" y="5133806"/>
                  <a:ext cx="426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FE0264-9454-394E-A9F8-C156D476BE98}"/>
                    </a:ext>
                  </a:extLst>
                </p14:cNvPr>
                <p14:cNvContentPartPr/>
                <p14:nvPr/>
              </p14:nvContentPartPr>
              <p14:xfrm>
                <a:off x="4545771" y="5168726"/>
                <a:ext cx="21960" cy="1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FE0264-9454-394E-A9F8-C156D476BE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30651" y="5153606"/>
                  <a:ext cx="5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EDFDDF2-5B0D-B247-AF69-C09E0D37E93D}"/>
                    </a:ext>
                  </a:extLst>
                </p14:cNvPr>
                <p14:cNvContentPartPr/>
                <p14:nvPr/>
              </p14:nvContentPartPr>
              <p14:xfrm>
                <a:off x="4671771" y="5276726"/>
                <a:ext cx="149400" cy="116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EDFDDF2-5B0D-B247-AF69-C09E0D37E9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6291" y="5261606"/>
                  <a:ext cx="179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D2E4B8E-6ABD-9C41-9001-716FC0E7EE63}"/>
                    </a:ext>
                  </a:extLst>
                </p14:cNvPr>
                <p14:cNvContentPartPr/>
                <p14:nvPr/>
              </p14:nvContentPartPr>
              <p14:xfrm>
                <a:off x="4898571" y="5224886"/>
                <a:ext cx="215640" cy="15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D2E4B8E-6ABD-9C41-9001-716FC0E7EE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83091" y="5209766"/>
                  <a:ext cx="245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E41EA89-1C46-714C-BC3B-A731115C7FA7}"/>
                    </a:ext>
                  </a:extLst>
                </p14:cNvPr>
                <p14:cNvContentPartPr/>
                <p14:nvPr/>
              </p14:nvContentPartPr>
              <p14:xfrm>
                <a:off x="3104331" y="5656166"/>
                <a:ext cx="202320" cy="317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E41EA89-1C46-714C-BC3B-A731115C7F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88851" y="5640686"/>
                  <a:ext cx="232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CBF132-38A4-E84A-ADEA-A800E2A6022F}"/>
                    </a:ext>
                  </a:extLst>
                </p14:cNvPr>
                <p14:cNvContentPartPr/>
                <p14:nvPr/>
              </p14:nvContentPartPr>
              <p14:xfrm>
                <a:off x="3474411" y="5734286"/>
                <a:ext cx="16236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CBF132-38A4-E84A-ADEA-A800E2A6022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59291" y="5719166"/>
                  <a:ext cx="192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10A1F5-2456-6E44-9DF8-550B2BD3C4B9}"/>
                    </a:ext>
                  </a:extLst>
                </p14:cNvPr>
                <p14:cNvContentPartPr/>
                <p14:nvPr/>
              </p14:nvContentPartPr>
              <p14:xfrm>
                <a:off x="3500691" y="5810246"/>
                <a:ext cx="178560" cy="1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10A1F5-2456-6E44-9DF8-550B2BD3C4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85571" y="5795126"/>
                  <a:ext cx="208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299BFCF-B0D1-EA40-AB93-29870AA7BC84}"/>
                    </a:ext>
                  </a:extLst>
                </p14:cNvPr>
                <p14:cNvContentPartPr/>
                <p14:nvPr/>
              </p14:nvContentPartPr>
              <p14:xfrm>
                <a:off x="3865731" y="5639966"/>
                <a:ext cx="143280" cy="371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299BFCF-B0D1-EA40-AB93-29870AA7BC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50251" y="5624846"/>
                  <a:ext cx="1738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E3E79A-2598-964C-8F12-42999D67208E}"/>
                    </a:ext>
                  </a:extLst>
                </p14:cNvPr>
                <p14:cNvContentPartPr/>
                <p14:nvPr/>
              </p14:nvContentPartPr>
              <p14:xfrm>
                <a:off x="3791211" y="5825366"/>
                <a:ext cx="144720" cy="39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E3E79A-2598-964C-8F12-42999D6720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76091" y="5809886"/>
                  <a:ext cx="174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03B864-1A1C-9844-BF1C-C29F107D856D}"/>
                    </a:ext>
                  </a:extLst>
                </p14:cNvPr>
                <p14:cNvContentPartPr/>
                <p14:nvPr/>
              </p14:nvContentPartPr>
              <p14:xfrm>
                <a:off x="4136091" y="5629886"/>
                <a:ext cx="146520" cy="26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03B864-1A1C-9844-BF1C-C29F107D856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20971" y="5614766"/>
                  <a:ext cx="176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11E42A0-7789-FA4C-A44B-81AC6F5D69FF}"/>
                    </a:ext>
                  </a:extLst>
                </p14:cNvPr>
                <p14:cNvContentPartPr/>
                <p14:nvPr/>
              </p14:nvContentPartPr>
              <p14:xfrm>
                <a:off x="4388451" y="5632406"/>
                <a:ext cx="141120" cy="188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11E42A0-7789-FA4C-A44B-81AC6F5D69F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72971" y="5617286"/>
                  <a:ext cx="17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96DB61-6198-6243-AE7F-54A79BA3A7E9}"/>
                    </a:ext>
                  </a:extLst>
                </p14:cNvPr>
                <p14:cNvContentPartPr/>
                <p14:nvPr/>
              </p14:nvContentPartPr>
              <p14:xfrm>
                <a:off x="4326171" y="5742206"/>
                <a:ext cx="141840" cy="5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96DB61-6198-6243-AE7F-54A79BA3A7E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10691" y="5727086"/>
                  <a:ext cx="172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039193F-7B8C-0B45-9998-3AEBADCFE6F7}"/>
                    </a:ext>
                  </a:extLst>
                </p14:cNvPr>
                <p14:cNvContentPartPr/>
                <p14:nvPr/>
              </p14:nvContentPartPr>
              <p14:xfrm>
                <a:off x="4585731" y="5812766"/>
                <a:ext cx="82440" cy="174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039193F-7B8C-0B45-9998-3AEBADCFE6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70251" y="5797646"/>
                  <a:ext cx="113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BE508B-18C4-3C40-831E-E75351E33164}"/>
                    </a:ext>
                  </a:extLst>
                </p14:cNvPr>
                <p14:cNvContentPartPr/>
                <p14:nvPr/>
              </p14:nvContentPartPr>
              <p14:xfrm>
                <a:off x="4795251" y="5629886"/>
                <a:ext cx="180720" cy="138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BE508B-18C4-3C40-831E-E75351E331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80131" y="5614766"/>
                  <a:ext cx="211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F45ACE-9A7E-334B-BA92-80869E4F7D92}"/>
                    </a:ext>
                  </a:extLst>
                </p14:cNvPr>
                <p14:cNvContentPartPr/>
                <p14:nvPr/>
              </p14:nvContentPartPr>
              <p14:xfrm>
                <a:off x="4964091" y="5760566"/>
                <a:ext cx="112680" cy="20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F45ACE-9A7E-334B-BA92-80869E4F7D9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48971" y="5745446"/>
                  <a:ext cx="142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8D0B978-5B3A-7A45-B6E3-43C2014F5818}"/>
                    </a:ext>
                  </a:extLst>
                </p14:cNvPr>
                <p14:cNvContentPartPr/>
                <p14:nvPr/>
              </p14:nvContentPartPr>
              <p14:xfrm>
                <a:off x="5198811" y="5576966"/>
                <a:ext cx="173880" cy="24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8D0B978-5B3A-7A45-B6E3-43C2014F58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83691" y="5561846"/>
                  <a:ext cx="204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28D966-220D-584E-8570-4F0FC313CEC5}"/>
                    </a:ext>
                  </a:extLst>
                </p14:cNvPr>
                <p14:cNvContentPartPr/>
                <p14:nvPr/>
              </p14:nvContentPartPr>
              <p14:xfrm>
                <a:off x="5443611" y="5760566"/>
                <a:ext cx="74880" cy="171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28D966-220D-584E-8570-4F0FC313CEC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28491" y="5745446"/>
                  <a:ext cx="105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2BEE142-999A-6641-9026-907EFA1C989F}"/>
                    </a:ext>
                  </a:extLst>
                </p14:cNvPr>
                <p14:cNvContentPartPr/>
                <p14:nvPr/>
              </p14:nvContentPartPr>
              <p14:xfrm>
                <a:off x="5567091" y="5629886"/>
                <a:ext cx="160560" cy="162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2BEE142-999A-6641-9026-907EFA1C989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51971" y="5614766"/>
                  <a:ext cx="191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760D2E2-5A95-F64A-BC9A-7513DF92EF5B}"/>
                    </a:ext>
                  </a:extLst>
                </p14:cNvPr>
                <p14:cNvContentPartPr/>
                <p14:nvPr/>
              </p14:nvContentPartPr>
              <p14:xfrm>
                <a:off x="5825931" y="5773526"/>
                <a:ext cx="12240" cy="13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760D2E2-5A95-F64A-BC9A-7513DF92EF5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0451" y="5758406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0E2C89-4FA3-A840-95E8-54AD4E9790EF}"/>
                    </a:ext>
                  </a:extLst>
                </p14:cNvPr>
                <p14:cNvContentPartPr/>
                <p14:nvPr/>
              </p14:nvContentPartPr>
              <p14:xfrm>
                <a:off x="5891091" y="5760566"/>
                <a:ext cx="9000" cy="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0E2C89-4FA3-A840-95E8-54AD4E9790E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75971" y="5745446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E1036C1-928A-7C45-A093-7C5B9802B64B}"/>
                    </a:ext>
                  </a:extLst>
                </p14:cNvPr>
                <p14:cNvContentPartPr/>
                <p14:nvPr/>
              </p14:nvContentPartPr>
              <p14:xfrm>
                <a:off x="5995851" y="5760566"/>
                <a:ext cx="42480" cy="1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E1036C1-928A-7C45-A093-7C5B9802B6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80371" y="5745446"/>
                  <a:ext cx="73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FE33E69-39F7-6044-B8FE-77D0782772DF}"/>
                    </a:ext>
                  </a:extLst>
                </p14:cNvPr>
                <p14:cNvContentPartPr/>
                <p14:nvPr/>
              </p14:nvContentPartPr>
              <p14:xfrm>
                <a:off x="6165411" y="5421086"/>
                <a:ext cx="172800" cy="438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FE33E69-39F7-6044-B8FE-77D0782772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50291" y="5405606"/>
                  <a:ext cx="203400" cy="46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23C85-D639-E34B-B249-A1A83E3C234A}"/>
                  </a:ext>
                </a:extLst>
              </p:cNvPr>
              <p:cNvSpPr txBox="1"/>
              <p:nvPr/>
            </p:nvSpPr>
            <p:spPr>
              <a:xfrm>
                <a:off x="5807290" y="2600926"/>
                <a:ext cx="35058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reasonable basis set: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23C85-D639-E34B-B249-A1A83E3C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90" y="2600926"/>
                <a:ext cx="3505832" cy="954107"/>
              </a:xfrm>
              <a:prstGeom prst="rect">
                <a:avLst/>
              </a:prstGeom>
              <a:blipFill>
                <a:blip r:embed="rId227"/>
                <a:stretch>
                  <a:fillRect l="-3249" t="-6579" r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7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B400-E639-6840-930D-BE8515D8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Deep Learning/Neural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EDFE5-4FC4-C447-B3B5-45897118C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33" y="1567543"/>
            <a:ext cx="7727533" cy="42150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AC1408-076B-6D43-B977-2341D4715B81}"/>
              </a:ext>
            </a:extLst>
          </p:cNvPr>
          <p:cNvSpPr/>
          <p:nvPr/>
        </p:nvSpPr>
        <p:spPr>
          <a:xfrm>
            <a:off x="5081927" y="1567543"/>
            <a:ext cx="1711235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 EXAMPLE: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D5AD8-B2B0-C545-AB6F-102CC1AF62F1}"/>
              </a:ext>
            </a:extLst>
          </p:cNvPr>
          <p:cNvSpPr txBox="1"/>
          <p:nvPr/>
        </p:nvSpPr>
        <p:spPr>
          <a:xfrm>
            <a:off x="1047489" y="6123543"/>
            <a:ext cx="806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horrendously long, “self-adjusting” fit function made of simple basis components. </a:t>
            </a:r>
          </a:p>
        </p:txBody>
      </p:sp>
    </p:spTree>
    <p:extLst>
      <p:ext uri="{BB962C8B-B14F-4D97-AF65-F5344CB8AC3E}">
        <p14:creationId xmlns:p14="http://schemas.microsoft.com/office/powerpoint/2010/main" val="381389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1B53-5F4D-9541-A47A-7341B90E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problems to address: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8CAE-9CB8-E843-A8FA-95D01796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en-US" dirty="0"/>
              <a:t>Problem one:   Run a continuous line (curve) that goes through each of the give data point exactly. (``connect the dots”) 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Two: Fit the existing data in a ``best” way that shows the trend.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14:cNvPr>
              <p14:cNvContentPartPr/>
              <p14:nvPr/>
            </p14:nvContentPartPr>
            <p14:xfrm>
              <a:off x="4925880" y="3031733"/>
              <a:ext cx="11628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80" y="3000773"/>
                <a:ext cx="177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14:cNvPr>
              <p14:cNvContentPartPr/>
              <p14:nvPr/>
            </p14:nvContentPartPr>
            <p14:xfrm>
              <a:off x="5697000" y="2589653"/>
              <a:ext cx="114120" cy="8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0" y="2559053"/>
                <a:ext cx="175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14:cNvPr>
              <p14:cNvContentPartPr/>
              <p14:nvPr/>
            </p14:nvContentPartPr>
            <p14:xfrm>
              <a:off x="6917400" y="3065573"/>
              <a:ext cx="88560" cy="11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6800" y="3034973"/>
                <a:ext cx="150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14:cNvPr>
              <p14:cNvContentPartPr/>
              <p14:nvPr/>
            </p14:nvContentPartPr>
            <p14:xfrm>
              <a:off x="8017560" y="2613053"/>
              <a:ext cx="7992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6960" y="2582453"/>
                <a:ext cx="141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14:cNvPr>
              <p14:cNvContentPartPr/>
              <p14:nvPr/>
            </p14:nvContentPartPr>
            <p14:xfrm>
              <a:off x="4928040" y="3070253"/>
              <a:ext cx="12672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7440" y="3039653"/>
                <a:ext cx="187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14:cNvPr>
              <p14:cNvContentPartPr/>
              <p14:nvPr/>
            </p14:nvContentPartPr>
            <p14:xfrm>
              <a:off x="6916320" y="3080333"/>
              <a:ext cx="76680" cy="10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5720" y="3049373"/>
                <a:ext cx="1378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6E4E77-57CA-AF4D-95D7-11432FC68789}"/>
              </a:ext>
            </a:extLst>
          </p:cNvPr>
          <p:cNvGrpSpPr/>
          <p:nvPr/>
        </p:nvGrpSpPr>
        <p:grpSpPr>
          <a:xfrm>
            <a:off x="5010120" y="2609453"/>
            <a:ext cx="3089880" cy="601920"/>
            <a:chOff x="5010120" y="2609453"/>
            <a:chExt cx="3089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14:cNvPr>
                <p14:cNvContentPartPr/>
                <p14:nvPr/>
              </p14:nvContentPartPr>
              <p14:xfrm>
                <a:off x="5010120" y="2609453"/>
                <a:ext cx="716760" cy="54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95000" y="2594333"/>
                  <a:ext cx="747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14:cNvPr>
                <p14:cNvContentPartPr/>
                <p14:nvPr/>
              </p14:nvContentPartPr>
              <p14:xfrm>
                <a:off x="5799600" y="2662733"/>
                <a:ext cx="1121400" cy="54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4480" y="2647253"/>
                  <a:ext cx="11520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14:cNvPr>
                <p14:cNvContentPartPr/>
                <p14:nvPr/>
              </p14:nvContentPartPr>
              <p14:xfrm>
                <a:off x="6967800" y="2667773"/>
                <a:ext cx="1132200" cy="52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2680" y="2652293"/>
                  <a:ext cx="116280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14:cNvPr>
              <p14:cNvContentPartPr/>
              <p14:nvPr/>
            </p14:nvContentPartPr>
            <p14:xfrm>
              <a:off x="4906800" y="2635373"/>
              <a:ext cx="3179160" cy="61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1680" y="2620253"/>
                <a:ext cx="320940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2D66183-4D43-B446-8F03-A21DEE487D54}"/>
              </a:ext>
            </a:extLst>
          </p:cNvPr>
          <p:cNvGrpSpPr/>
          <p:nvPr/>
        </p:nvGrpSpPr>
        <p:grpSpPr>
          <a:xfrm>
            <a:off x="5098320" y="4622573"/>
            <a:ext cx="4507920" cy="1505160"/>
            <a:chOff x="5098320" y="4622573"/>
            <a:chExt cx="450792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14:cNvPr>
                <p14:cNvContentPartPr/>
                <p14:nvPr/>
              </p14:nvContentPartPr>
              <p14:xfrm>
                <a:off x="5098320" y="4622573"/>
                <a:ext cx="3272400" cy="104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0760" y="4615013"/>
                  <a:ext cx="32871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14:cNvPr>
                <p14:cNvContentPartPr/>
                <p14:nvPr/>
              </p14:nvContentPartPr>
              <p14:xfrm>
                <a:off x="8356320" y="5706533"/>
                <a:ext cx="69840" cy="40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8760" y="5698973"/>
                  <a:ext cx="84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14:cNvPr>
                <p14:cNvContentPartPr/>
                <p14:nvPr/>
              </p14:nvContentPartPr>
              <p14:xfrm>
                <a:off x="8248320" y="5972213"/>
                <a:ext cx="283680" cy="5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0760" y="5964653"/>
                  <a:ext cx="29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14:cNvPr>
                <p14:cNvContentPartPr/>
                <p14:nvPr/>
              </p14:nvContentPartPr>
              <p14:xfrm>
                <a:off x="8588880" y="5892653"/>
                <a:ext cx="12312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81320" y="5885093"/>
                  <a:ext cx="13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14:cNvPr>
                <p14:cNvContentPartPr/>
                <p14:nvPr/>
              </p14:nvContentPartPr>
              <p14:xfrm>
                <a:off x="8576640" y="5723453"/>
                <a:ext cx="2340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9080" y="5715893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14:cNvPr>
                <p14:cNvContentPartPr/>
                <p14:nvPr/>
              </p14:nvContentPartPr>
              <p14:xfrm>
                <a:off x="8796600" y="5841893"/>
                <a:ext cx="80964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9040" y="5834333"/>
                  <a:ext cx="8247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FEDCA2-07B3-D04A-8B20-BF7D36390AF4}"/>
              </a:ext>
            </a:extLst>
          </p:cNvPr>
          <p:cNvGrpSpPr/>
          <p:nvPr/>
        </p:nvGrpSpPr>
        <p:grpSpPr>
          <a:xfrm>
            <a:off x="3691800" y="4492973"/>
            <a:ext cx="1627920" cy="448920"/>
            <a:chOff x="3691800" y="4492973"/>
            <a:chExt cx="16279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14:cNvPr>
                <p14:cNvContentPartPr/>
                <p14:nvPr/>
              </p14:nvContentPartPr>
              <p14:xfrm>
                <a:off x="5026320" y="4588733"/>
                <a:ext cx="293400" cy="26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8760" y="4581173"/>
                  <a:ext cx="30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14:cNvPr>
                <p14:cNvContentPartPr/>
                <p14:nvPr/>
              </p14:nvContentPartPr>
              <p14:xfrm>
                <a:off x="3691800" y="4622573"/>
                <a:ext cx="282240" cy="31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84240" y="4615013"/>
                  <a:ext cx="297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14:cNvPr>
                <p14:cNvContentPartPr/>
                <p14:nvPr/>
              </p14:nvContentPartPr>
              <p14:xfrm>
                <a:off x="4041720" y="4652813"/>
                <a:ext cx="88200" cy="22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4160" y="4645253"/>
                  <a:ext cx="10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14:cNvPr>
                <p14:cNvContentPartPr/>
                <p14:nvPr/>
              </p14:nvContentPartPr>
              <p14:xfrm>
                <a:off x="3849840" y="4657493"/>
                <a:ext cx="26244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42280" y="4649933"/>
                  <a:ext cx="27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14:cNvPr>
                <p14:cNvContentPartPr/>
                <p14:nvPr/>
              </p14:nvContentPartPr>
              <p14:xfrm>
                <a:off x="4156920" y="4675493"/>
                <a:ext cx="174600" cy="9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49360" y="4667933"/>
                  <a:ext cx="18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14:cNvPr>
                <p14:cNvContentPartPr/>
                <p14:nvPr/>
              </p14:nvContentPartPr>
              <p14:xfrm>
                <a:off x="4443120" y="4623653"/>
                <a:ext cx="24732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5560" y="4616093"/>
                  <a:ext cx="26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14:cNvPr>
                <p14:cNvContentPartPr/>
                <p14:nvPr/>
              </p14:nvContentPartPr>
              <p14:xfrm>
                <a:off x="4713120" y="4492973"/>
                <a:ext cx="253080" cy="27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5560" y="4485413"/>
                  <a:ext cx="268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CF9499-A32F-0844-85C4-20DED4400FA4}"/>
              </a:ext>
            </a:extLst>
          </p:cNvPr>
          <p:cNvGrpSpPr/>
          <p:nvPr/>
        </p:nvGrpSpPr>
        <p:grpSpPr>
          <a:xfrm>
            <a:off x="3581280" y="5101373"/>
            <a:ext cx="1460160" cy="650880"/>
            <a:chOff x="3581280" y="5101373"/>
            <a:chExt cx="14601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14:cNvPr>
                <p14:cNvContentPartPr/>
                <p14:nvPr/>
              </p14:nvContentPartPr>
              <p14:xfrm>
                <a:off x="3581280" y="5271293"/>
                <a:ext cx="333000" cy="48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720" y="5264093"/>
                  <a:ext cx="348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14:cNvPr>
                <p14:cNvContentPartPr/>
                <p14:nvPr/>
              </p14:nvContentPartPr>
              <p14:xfrm>
                <a:off x="3981960" y="5213333"/>
                <a:ext cx="190440" cy="24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4400" y="5205773"/>
                  <a:ext cx="205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14:cNvPr>
                <p14:cNvContentPartPr/>
                <p14:nvPr/>
              </p14:nvContentPartPr>
              <p14:xfrm>
                <a:off x="4239360" y="5192093"/>
                <a:ext cx="190080" cy="23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1800" y="5184893"/>
                  <a:ext cx="205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14:cNvPr>
                <p14:cNvContentPartPr/>
                <p14:nvPr/>
              </p14:nvContentPartPr>
              <p14:xfrm>
                <a:off x="4495680" y="5101373"/>
                <a:ext cx="545760" cy="266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8120" y="5093813"/>
                  <a:ext cx="5608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DDD92E-9A77-DB4A-B223-F38A0A280C1A}"/>
              </a:ext>
            </a:extLst>
          </p:cNvPr>
          <p:cNvGrpSpPr/>
          <p:nvPr/>
        </p:nvGrpSpPr>
        <p:grpSpPr>
          <a:xfrm>
            <a:off x="5579280" y="4572173"/>
            <a:ext cx="2746440" cy="745920"/>
            <a:chOff x="5579280" y="4572173"/>
            <a:chExt cx="27464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14:cNvPr>
                <p14:cNvContentPartPr/>
                <p14:nvPr/>
              </p14:nvContentPartPr>
              <p14:xfrm>
                <a:off x="5579280" y="4673333"/>
                <a:ext cx="3132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48680" y="4642733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14:cNvPr>
                <p14:cNvContentPartPr/>
                <p14:nvPr/>
              </p14:nvContentPartPr>
              <p14:xfrm>
                <a:off x="5715000" y="4910573"/>
                <a:ext cx="2520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4040" y="4879973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14:cNvPr>
                <p14:cNvContentPartPr/>
                <p14:nvPr/>
              </p14:nvContentPartPr>
              <p14:xfrm>
                <a:off x="5816520" y="4961333"/>
                <a:ext cx="42120" cy="6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5920" y="4930733"/>
                  <a:ext cx="10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14:cNvPr>
                <p14:cNvContentPartPr/>
                <p14:nvPr/>
              </p14:nvContentPartPr>
              <p14:xfrm>
                <a:off x="5918040" y="4792133"/>
                <a:ext cx="3780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7440" y="4761173"/>
                  <a:ext cx="99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14:cNvPr>
                <p14:cNvContentPartPr/>
                <p14:nvPr/>
              </p14:nvContentPartPr>
              <p14:xfrm>
                <a:off x="6087240" y="4910573"/>
                <a:ext cx="4896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6640" y="4879973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14:cNvPr>
                <p14:cNvContentPartPr/>
                <p14:nvPr/>
              </p14:nvContentPartPr>
              <p14:xfrm>
                <a:off x="6206040" y="5012093"/>
                <a:ext cx="1980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5080" y="4981493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14:cNvPr>
                <p14:cNvContentPartPr/>
                <p14:nvPr/>
              </p14:nvContentPartPr>
              <p14:xfrm>
                <a:off x="6256800" y="5113973"/>
                <a:ext cx="219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5840" y="5083373"/>
                  <a:ext cx="8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14:cNvPr>
                <p14:cNvContentPartPr/>
                <p14:nvPr/>
              </p14:nvContentPartPr>
              <p14:xfrm>
                <a:off x="6358320" y="5003453"/>
                <a:ext cx="21960" cy="4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7720" y="4972853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14:cNvPr>
                <p14:cNvContentPartPr/>
                <p14:nvPr/>
              </p14:nvContentPartPr>
              <p14:xfrm>
                <a:off x="6426000" y="5045933"/>
                <a:ext cx="2952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400" y="5015333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14:cNvPr>
                <p14:cNvContentPartPr/>
                <p14:nvPr/>
              </p14:nvContentPartPr>
              <p14:xfrm>
                <a:off x="6544440" y="5181293"/>
                <a:ext cx="3420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13840" y="5150693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14:cNvPr>
                <p14:cNvContentPartPr/>
                <p14:nvPr/>
              </p14:nvContentPartPr>
              <p14:xfrm>
                <a:off x="6714000" y="5215133"/>
                <a:ext cx="11520" cy="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3040" y="5184533"/>
                  <a:ext cx="7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14:cNvPr>
                <p14:cNvContentPartPr/>
                <p14:nvPr/>
              </p14:nvContentPartPr>
              <p14:xfrm>
                <a:off x="6730920" y="5198213"/>
                <a:ext cx="5760" cy="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0320" y="5167613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14:cNvPr>
                <p14:cNvContentPartPr/>
                <p14:nvPr/>
              </p14:nvContentPartPr>
              <p14:xfrm>
                <a:off x="6815520" y="5295773"/>
                <a:ext cx="2340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4920" y="5264813"/>
                  <a:ext cx="8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14:cNvPr>
                <p14:cNvContentPartPr/>
                <p14:nvPr/>
              </p14:nvContentPartPr>
              <p14:xfrm>
                <a:off x="6792120" y="5101013"/>
                <a:ext cx="23400" cy="8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1520" y="5070413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14:cNvPr>
                <p14:cNvContentPartPr/>
                <p14:nvPr/>
              </p14:nvContentPartPr>
              <p14:xfrm>
                <a:off x="6781680" y="5062853"/>
                <a:ext cx="2520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1080" y="5032253"/>
                  <a:ext cx="8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14:cNvPr>
                <p14:cNvContentPartPr/>
                <p14:nvPr/>
              </p14:nvContentPartPr>
              <p14:xfrm>
                <a:off x="6927840" y="5155373"/>
                <a:ext cx="42480" cy="6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6880" y="5124773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14:cNvPr>
                <p14:cNvContentPartPr/>
                <p14:nvPr/>
              </p14:nvContentPartPr>
              <p14:xfrm>
                <a:off x="7035480" y="5309813"/>
                <a:ext cx="6408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4880" y="5278853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14:cNvPr>
                <p14:cNvContentPartPr/>
                <p14:nvPr/>
              </p14:nvContentPartPr>
              <p14:xfrm>
                <a:off x="7205760" y="5108933"/>
                <a:ext cx="16560" cy="8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160" y="5078333"/>
                  <a:ext cx="7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14:cNvPr>
                <p14:cNvContentPartPr/>
                <p14:nvPr/>
              </p14:nvContentPartPr>
              <p14:xfrm>
                <a:off x="7289640" y="5130533"/>
                <a:ext cx="3096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9040" y="5099933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14:cNvPr>
                <p14:cNvContentPartPr/>
                <p14:nvPr/>
              </p14:nvContentPartPr>
              <p14:xfrm>
                <a:off x="7543800" y="5206493"/>
                <a:ext cx="42840" cy="3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12840" y="5175533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14:cNvPr>
                <p14:cNvContentPartPr/>
                <p14:nvPr/>
              </p14:nvContentPartPr>
              <p14:xfrm>
                <a:off x="7662240" y="5120093"/>
                <a:ext cx="6804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31640" y="5089493"/>
                  <a:ext cx="12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14:cNvPr>
                <p14:cNvContentPartPr/>
                <p14:nvPr/>
              </p14:nvContentPartPr>
              <p14:xfrm>
                <a:off x="7739640" y="4977533"/>
                <a:ext cx="936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09040" y="4946933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14:cNvPr>
                <p14:cNvContentPartPr/>
                <p14:nvPr/>
              </p14:nvContentPartPr>
              <p14:xfrm>
                <a:off x="7932960" y="5012093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02360" y="4981493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14:cNvPr>
                <p14:cNvContentPartPr/>
                <p14:nvPr/>
              </p14:nvContentPartPr>
              <p14:xfrm>
                <a:off x="8204040" y="4690253"/>
                <a:ext cx="648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3440" y="4659653"/>
                  <a:ext cx="67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14:cNvPr>
                <p14:cNvContentPartPr/>
                <p14:nvPr/>
              </p14:nvContentPartPr>
              <p14:xfrm>
                <a:off x="8305560" y="4572173"/>
                <a:ext cx="2016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4960" y="4541573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14:cNvPr>
                <p14:cNvContentPartPr/>
                <p14:nvPr/>
              </p14:nvContentPartPr>
              <p14:xfrm>
                <a:off x="8119440" y="4910573"/>
                <a:ext cx="3312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88840" y="4879973"/>
                  <a:ext cx="94320" cy="9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98B5287-F1DF-8F42-A6B4-C0BA3F4F6BBB}"/>
              </a:ext>
            </a:extLst>
          </p:cNvPr>
          <p:cNvSpPr txBox="1"/>
          <p:nvPr/>
        </p:nvSpPr>
        <p:spPr>
          <a:xfrm>
            <a:off x="1115204" y="488926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Trend line.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14:cNvPr>
              <p14:cNvContentPartPr/>
              <p14:nvPr/>
            </p14:nvContentPartPr>
            <p14:xfrm>
              <a:off x="5545440" y="4487933"/>
              <a:ext cx="2910600" cy="67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30320" y="4472453"/>
                <a:ext cx="294120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DC028AA-51B8-C84B-B6A5-3C5CC912A4DE}"/>
              </a:ext>
            </a:extLst>
          </p:cNvPr>
          <p:cNvGrpSpPr/>
          <p:nvPr/>
        </p:nvGrpSpPr>
        <p:grpSpPr>
          <a:xfrm>
            <a:off x="9040680" y="4554893"/>
            <a:ext cx="2903760" cy="1159560"/>
            <a:chOff x="9040680" y="4554893"/>
            <a:chExt cx="290376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14:cNvPr>
                <p14:cNvContentPartPr/>
                <p14:nvPr/>
              </p14:nvContentPartPr>
              <p14:xfrm>
                <a:off x="9040680" y="4693493"/>
                <a:ext cx="289800" cy="23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5560" y="4678373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14:cNvPr>
                <p14:cNvContentPartPr/>
                <p14:nvPr/>
              </p14:nvContentPartPr>
              <p14:xfrm>
                <a:off x="9457200" y="4554893"/>
                <a:ext cx="502560" cy="401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1720" y="4539773"/>
                  <a:ext cx="532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14:cNvPr>
                <p14:cNvContentPartPr/>
                <p14:nvPr/>
              </p14:nvContentPartPr>
              <p14:xfrm>
                <a:off x="10001880" y="4638053"/>
                <a:ext cx="270720" cy="26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86760" y="4622573"/>
                  <a:ext cx="301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14:cNvPr>
                <p14:cNvContentPartPr/>
                <p14:nvPr/>
              </p14:nvContentPartPr>
              <p14:xfrm>
                <a:off x="10540800" y="4724093"/>
                <a:ext cx="2988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5680" y="4708973"/>
                  <a:ext cx="60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14:cNvPr>
                <p14:cNvContentPartPr/>
                <p14:nvPr/>
              </p14:nvContentPartPr>
              <p14:xfrm>
                <a:off x="10675800" y="4741013"/>
                <a:ext cx="13968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60320" y="4725893"/>
                  <a:ext cx="170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14:cNvPr>
                <p14:cNvContentPartPr/>
                <p14:nvPr/>
              </p14:nvContentPartPr>
              <p14:xfrm>
                <a:off x="9507960" y="5317013"/>
                <a:ext cx="1404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92480" y="5301533"/>
                  <a:ext cx="4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14:cNvPr>
                <p14:cNvContentPartPr/>
                <p14:nvPr/>
              </p14:nvContentPartPr>
              <p14:xfrm>
                <a:off x="9650160" y="5333933"/>
                <a:ext cx="10440" cy="14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34680" y="5318453"/>
                  <a:ext cx="4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14:cNvPr>
                <p14:cNvContentPartPr/>
                <p14:nvPr/>
              </p14:nvContentPartPr>
              <p14:xfrm>
                <a:off x="9812880" y="5198213"/>
                <a:ext cx="914400" cy="37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97400" y="5183093"/>
                  <a:ext cx="945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14:cNvPr>
                <p14:cNvContentPartPr/>
                <p14:nvPr/>
              </p14:nvContentPartPr>
              <p14:xfrm>
                <a:off x="10887840" y="5206493"/>
                <a:ext cx="333000" cy="49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2720" y="5191373"/>
                  <a:ext cx="363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14:cNvPr>
                <p14:cNvContentPartPr/>
                <p14:nvPr/>
              </p14:nvContentPartPr>
              <p14:xfrm>
                <a:off x="11180880" y="5337893"/>
                <a:ext cx="2592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65400" y="5322413"/>
                  <a:ext cx="5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14:cNvPr>
                <p14:cNvContentPartPr/>
                <p14:nvPr/>
              </p14:nvContentPartPr>
              <p14:xfrm>
                <a:off x="11257920" y="5232053"/>
                <a:ext cx="245880" cy="39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42800" y="5216933"/>
                  <a:ext cx="276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14:cNvPr>
                <p14:cNvContentPartPr/>
                <p14:nvPr/>
              </p14:nvContentPartPr>
              <p14:xfrm>
                <a:off x="11472120" y="4995173"/>
                <a:ext cx="23400" cy="18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57000" y="4980053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14:cNvPr>
                <p14:cNvContentPartPr/>
                <p14:nvPr/>
              </p14:nvContentPartPr>
              <p14:xfrm>
                <a:off x="11552760" y="5012093"/>
                <a:ext cx="20520" cy="17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37280" y="4996973"/>
                  <a:ext cx="5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14:cNvPr>
                <p14:cNvContentPartPr/>
                <p14:nvPr/>
              </p14:nvContentPartPr>
              <p14:xfrm>
                <a:off x="11706120" y="5039453"/>
                <a:ext cx="238320" cy="38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91000" y="5024333"/>
                  <a:ext cx="268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14:cNvPr>
                <p14:cNvContentPartPr/>
                <p14:nvPr/>
              </p14:nvContentPartPr>
              <p14:xfrm>
                <a:off x="11755440" y="5653973"/>
                <a:ext cx="29520" cy="60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39960" y="5638493"/>
                  <a:ext cx="601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14:cNvPr>
              <p14:cNvContentPartPr/>
              <p14:nvPr/>
            </p14:nvContentPartPr>
            <p14:xfrm>
              <a:off x="5930280" y="4499813"/>
              <a:ext cx="2208960" cy="374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21280" y="4490813"/>
                <a:ext cx="22266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14:cNvPr>
              <p14:cNvContentPartPr/>
              <p14:nvPr/>
            </p14:nvContentPartPr>
            <p14:xfrm>
              <a:off x="5663880" y="5143133"/>
              <a:ext cx="2697840" cy="513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55240" y="5134133"/>
                <a:ext cx="2715480" cy="531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7BF541-CEB8-F947-84C3-90C8BAB7D392}"/>
              </a:ext>
            </a:extLst>
          </p:cNvPr>
          <p:cNvSpPr/>
          <p:nvPr/>
        </p:nvSpPr>
        <p:spPr>
          <a:xfrm>
            <a:off x="420624" y="1463040"/>
            <a:ext cx="11523816" cy="237744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FDA54-69B9-784F-A349-4868D4DD7844}"/>
              </a:ext>
            </a:extLst>
          </p:cNvPr>
          <p:cNvSpPr/>
          <p:nvPr/>
        </p:nvSpPr>
        <p:spPr>
          <a:xfrm>
            <a:off x="384048" y="3890549"/>
            <a:ext cx="11807952" cy="276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Makes sense  if  no error in the data points. No “noise”.  </a:t>
            </a:r>
            <a:r>
              <a:rPr lang="en-US" sz="2400" dirty="0"/>
              <a:t>need an exact fit.</a:t>
            </a:r>
          </a:p>
        </p:txBody>
      </p:sp>
    </p:spTree>
    <p:extLst>
      <p:ext uri="{BB962C8B-B14F-4D97-AF65-F5344CB8AC3E}">
        <p14:creationId xmlns:p14="http://schemas.microsoft.com/office/powerpoint/2010/main" val="385764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37B9-83BB-3341-B213-8D5722AF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we have covered: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984B1-7CDF-9B45-82AF-A9762CFE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Interpolation</a:t>
            </a:r>
          </a:p>
          <a:p>
            <a:endParaRPr lang="en-US" dirty="0"/>
          </a:p>
          <a:p>
            <a:r>
              <a:rPr lang="en-US" dirty="0"/>
              <a:t>Splines </a:t>
            </a:r>
          </a:p>
        </p:txBody>
      </p:sp>
    </p:spTree>
    <p:extLst>
      <p:ext uri="{BB962C8B-B14F-4D97-AF65-F5344CB8AC3E}">
        <p14:creationId xmlns:p14="http://schemas.microsoft.com/office/powerpoint/2010/main" val="377368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AA6F-5B7F-BB4E-9CA9-826F0DA3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0435" cy="710640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Polynomials are, generally, a bad idea for functions that do not look like polynomials.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B1E1A-5986-D248-ADBF-03A05D417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136" y="2033166"/>
            <a:ext cx="8389728" cy="4217662"/>
          </a:xfrm>
        </p:spPr>
      </p:pic>
    </p:spTree>
    <p:extLst>
      <p:ext uri="{BB962C8B-B14F-4D97-AF65-F5344CB8AC3E}">
        <p14:creationId xmlns:p14="http://schemas.microsoft.com/office/powerpoint/2010/main" val="191076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D340-4400-6947-B065-E7C41599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extrapolation?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48C7-BCE4-EF4D-9BC6-4824C3008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expect splines to work well? </a:t>
            </a:r>
          </a:p>
        </p:txBody>
      </p:sp>
    </p:spTree>
    <p:extLst>
      <p:ext uri="{BB962C8B-B14F-4D97-AF65-F5344CB8AC3E}">
        <p14:creationId xmlns:p14="http://schemas.microsoft.com/office/powerpoint/2010/main" val="130907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1B53-5F4D-9541-A47A-7341B90E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problems to address: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8CAE-9CB8-E843-A8FA-95D01796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en-US" dirty="0"/>
              <a:t>Problem one:   Run a continuous line (curve) that goes through each of the give data point exactly. (``connect the dots”) 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Two: Fit the existing data in a ``best” way that shows the trend.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14:cNvPr>
              <p14:cNvContentPartPr/>
              <p14:nvPr/>
            </p14:nvContentPartPr>
            <p14:xfrm>
              <a:off x="4925880" y="3031733"/>
              <a:ext cx="116280" cy="11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0A8B07-880E-9440-B559-62462154E6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80" y="3000773"/>
                <a:ext cx="177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14:cNvPr>
              <p14:cNvContentPartPr/>
              <p14:nvPr/>
            </p14:nvContentPartPr>
            <p14:xfrm>
              <a:off x="5697000" y="2589653"/>
              <a:ext cx="114120" cy="8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491509-405C-BB47-91A0-AE848CA47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0" y="2559053"/>
                <a:ext cx="175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14:cNvPr>
              <p14:cNvContentPartPr/>
              <p14:nvPr/>
            </p14:nvContentPartPr>
            <p14:xfrm>
              <a:off x="6917400" y="3065573"/>
              <a:ext cx="88560" cy="11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B704A1-1DC3-4346-B4B9-CD95EC27FB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6800" y="3034973"/>
                <a:ext cx="150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14:cNvPr>
              <p14:cNvContentPartPr/>
              <p14:nvPr/>
            </p14:nvContentPartPr>
            <p14:xfrm>
              <a:off x="8017560" y="2613053"/>
              <a:ext cx="7992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E2D2CA-4DA5-D542-8219-BFB32E70A3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6960" y="2582453"/>
                <a:ext cx="141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14:cNvPr>
              <p14:cNvContentPartPr/>
              <p14:nvPr/>
            </p14:nvContentPartPr>
            <p14:xfrm>
              <a:off x="4928040" y="3070253"/>
              <a:ext cx="12672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BAB6C7-00B2-034F-85FD-50906EA633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7440" y="3039653"/>
                <a:ext cx="187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14:cNvPr>
              <p14:cNvContentPartPr/>
              <p14:nvPr/>
            </p14:nvContentPartPr>
            <p14:xfrm>
              <a:off x="6916320" y="3080333"/>
              <a:ext cx="76680" cy="10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73028-DB7B-8546-B83C-02DA1305A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85720" y="3049373"/>
                <a:ext cx="1378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6E4E77-57CA-AF4D-95D7-11432FC68789}"/>
              </a:ext>
            </a:extLst>
          </p:cNvPr>
          <p:cNvGrpSpPr/>
          <p:nvPr/>
        </p:nvGrpSpPr>
        <p:grpSpPr>
          <a:xfrm>
            <a:off x="5010120" y="2609453"/>
            <a:ext cx="3089880" cy="601920"/>
            <a:chOff x="5010120" y="2609453"/>
            <a:chExt cx="3089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14:cNvPr>
                <p14:cNvContentPartPr/>
                <p14:nvPr/>
              </p14:nvContentPartPr>
              <p14:xfrm>
                <a:off x="5010120" y="2609453"/>
                <a:ext cx="716760" cy="54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BC83F5-AEA8-0B4B-BACE-06B36F80F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95000" y="2594333"/>
                  <a:ext cx="747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14:cNvPr>
                <p14:cNvContentPartPr/>
                <p14:nvPr/>
              </p14:nvContentPartPr>
              <p14:xfrm>
                <a:off x="5799600" y="2662733"/>
                <a:ext cx="1121400" cy="54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86C323-E4B4-1E4D-ABBF-DC629135DC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4480" y="2647253"/>
                  <a:ext cx="11520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14:cNvPr>
                <p14:cNvContentPartPr/>
                <p14:nvPr/>
              </p14:nvContentPartPr>
              <p14:xfrm>
                <a:off x="6967800" y="2667773"/>
                <a:ext cx="1132200" cy="52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4E966-8506-AC43-9B6A-D71E723133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2680" y="2652293"/>
                  <a:ext cx="116280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14:cNvPr>
              <p14:cNvContentPartPr/>
              <p14:nvPr/>
            </p14:nvContentPartPr>
            <p14:xfrm>
              <a:off x="4906800" y="2635373"/>
              <a:ext cx="3179160" cy="61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122DB1-0087-A446-8F1B-488A9EC96E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1680" y="2620253"/>
                <a:ext cx="320940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2D66183-4D43-B446-8F03-A21DEE487D54}"/>
              </a:ext>
            </a:extLst>
          </p:cNvPr>
          <p:cNvGrpSpPr/>
          <p:nvPr/>
        </p:nvGrpSpPr>
        <p:grpSpPr>
          <a:xfrm>
            <a:off x="5098320" y="4622573"/>
            <a:ext cx="4507920" cy="1505160"/>
            <a:chOff x="5098320" y="4622573"/>
            <a:chExt cx="450792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14:cNvPr>
                <p14:cNvContentPartPr/>
                <p14:nvPr/>
              </p14:nvContentPartPr>
              <p14:xfrm>
                <a:off x="5098320" y="4622573"/>
                <a:ext cx="3272400" cy="104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938442-5D7F-0B45-B36B-BD3A274B64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0760" y="4615013"/>
                  <a:ext cx="328716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14:cNvPr>
                <p14:cNvContentPartPr/>
                <p14:nvPr/>
              </p14:nvContentPartPr>
              <p14:xfrm>
                <a:off x="8356320" y="5706533"/>
                <a:ext cx="69840" cy="40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351106-121F-644C-A9A6-6BD3715738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8760" y="5698973"/>
                  <a:ext cx="84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14:cNvPr>
                <p14:cNvContentPartPr/>
                <p14:nvPr/>
              </p14:nvContentPartPr>
              <p14:xfrm>
                <a:off x="8248320" y="5972213"/>
                <a:ext cx="283680" cy="5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0664B3-CA2E-074A-994E-6E5655E7B9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0760" y="5964653"/>
                  <a:ext cx="29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14:cNvPr>
                <p14:cNvContentPartPr/>
                <p14:nvPr/>
              </p14:nvContentPartPr>
              <p14:xfrm>
                <a:off x="8588880" y="5892653"/>
                <a:ext cx="12312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94F34F-0C86-5A44-96A3-C7A9D04F66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81320" y="5885093"/>
                  <a:ext cx="13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14:cNvPr>
                <p14:cNvContentPartPr/>
                <p14:nvPr/>
              </p14:nvContentPartPr>
              <p14:xfrm>
                <a:off x="8576640" y="5723453"/>
                <a:ext cx="2340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87C2C6-DC80-B442-8EEB-4BC6BF2860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69080" y="5715893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14:cNvPr>
                <p14:cNvContentPartPr/>
                <p14:nvPr/>
              </p14:nvContentPartPr>
              <p14:xfrm>
                <a:off x="8796600" y="5841893"/>
                <a:ext cx="80964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DC50-6C5E-4241-A073-979C329D9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9040" y="5834333"/>
                  <a:ext cx="8247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FEDCA2-07B3-D04A-8B20-BF7D36390AF4}"/>
              </a:ext>
            </a:extLst>
          </p:cNvPr>
          <p:cNvGrpSpPr/>
          <p:nvPr/>
        </p:nvGrpSpPr>
        <p:grpSpPr>
          <a:xfrm>
            <a:off x="3691800" y="4492973"/>
            <a:ext cx="1627920" cy="448920"/>
            <a:chOff x="3691800" y="4492973"/>
            <a:chExt cx="16279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14:cNvPr>
                <p14:cNvContentPartPr/>
                <p14:nvPr/>
              </p14:nvContentPartPr>
              <p14:xfrm>
                <a:off x="5026320" y="4588733"/>
                <a:ext cx="293400" cy="26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EC557-59C1-A449-A913-57E1C19320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8760" y="4581173"/>
                  <a:ext cx="30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14:cNvPr>
                <p14:cNvContentPartPr/>
                <p14:nvPr/>
              </p14:nvContentPartPr>
              <p14:xfrm>
                <a:off x="3691800" y="4622573"/>
                <a:ext cx="282240" cy="31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253B4D-1011-3C40-A4F0-CA845DB9C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84240" y="4615013"/>
                  <a:ext cx="297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14:cNvPr>
                <p14:cNvContentPartPr/>
                <p14:nvPr/>
              </p14:nvContentPartPr>
              <p14:xfrm>
                <a:off x="4041720" y="4652813"/>
                <a:ext cx="88200" cy="22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A31130-8EC3-6142-ACD7-1A2F008A3C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4160" y="4645253"/>
                  <a:ext cx="10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14:cNvPr>
                <p14:cNvContentPartPr/>
                <p14:nvPr/>
              </p14:nvContentPartPr>
              <p14:xfrm>
                <a:off x="3849840" y="4657493"/>
                <a:ext cx="26244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EA6D78-EF53-9E4E-9E3D-A3CEC95F1E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42280" y="4649933"/>
                  <a:ext cx="27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14:cNvPr>
                <p14:cNvContentPartPr/>
                <p14:nvPr/>
              </p14:nvContentPartPr>
              <p14:xfrm>
                <a:off x="4156920" y="4675493"/>
                <a:ext cx="174600" cy="9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A9CB25-73B9-6043-B874-AE4A212985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49360" y="4667933"/>
                  <a:ext cx="18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14:cNvPr>
                <p14:cNvContentPartPr/>
                <p14:nvPr/>
              </p14:nvContentPartPr>
              <p14:xfrm>
                <a:off x="4443120" y="4623653"/>
                <a:ext cx="24732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5DF17B-D92D-F74E-B95E-5B3427138C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5560" y="4616093"/>
                  <a:ext cx="26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14:cNvPr>
                <p14:cNvContentPartPr/>
                <p14:nvPr/>
              </p14:nvContentPartPr>
              <p14:xfrm>
                <a:off x="4713120" y="4492973"/>
                <a:ext cx="253080" cy="27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6FBE45-A759-EB45-8727-9D31D00A37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5560" y="4485413"/>
                  <a:ext cx="268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CF9499-A32F-0844-85C4-20DED4400FA4}"/>
              </a:ext>
            </a:extLst>
          </p:cNvPr>
          <p:cNvGrpSpPr/>
          <p:nvPr/>
        </p:nvGrpSpPr>
        <p:grpSpPr>
          <a:xfrm>
            <a:off x="3581280" y="5101373"/>
            <a:ext cx="1460160" cy="650880"/>
            <a:chOff x="3581280" y="5101373"/>
            <a:chExt cx="14601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14:cNvPr>
                <p14:cNvContentPartPr/>
                <p14:nvPr/>
              </p14:nvContentPartPr>
              <p14:xfrm>
                <a:off x="3581280" y="5271293"/>
                <a:ext cx="333000" cy="48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AA5719-094B-6640-91E3-5BBF42C6E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720" y="5264093"/>
                  <a:ext cx="348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14:cNvPr>
                <p14:cNvContentPartPr/>
                <p14:nvPr/>
              </p14:nvContentPartPr>
              <p14:xfrm>
                <a:off x="3981960" y="5213333"/>
                <a:ext cx="190440" cy="24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A89162-5B94-4C40-8845-D24A580C1E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4400" y="5205773"/>
                  <a:ext cx="205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14:cNvPr>
                <p14:cNvContentPartPr/>
                <p14:nvPr/>
              </p14:nvContentPartPr>
              <p14:xfrm>
                <a:off x="4239360" y="5192093"/>
                <a:ext cx="190080" cy="23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433B90-A250-6940-8549-E78773C090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1800" y="5184893"/>
                  <a:ext cx="205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14:cNvPr>
                <p14:cNvContentPartPr/>
                <p14:nvPr/>
              </p14:nvContentPartPr>
              <p14:xfrm>
                <a:off x="4495680" y="5101373"/>
                <a:ext cx="545760" cy="266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00F971-EA73-1541-A20C-A813F2BC29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8120" y="5093813"/>
                  <a:ext cx="5608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DDD92E-9A77-DB4A-B223-F38A0A280C1A}"/>
              </a:ext>
            </a:extLst>
          </p:cNvPr>
          <p:cNvGrpSpPr/>
          <p:nvPr/>
        </p:nvGrpSpPr>
        <p:grpSpPr>
          <a:xfrm>
            <a:off x="5579280" y="4572173"/>
            <a:ext cx="2746440" cy="745920"/>
            <a:chOff x="5579280" y="4572173"/>
            <a:chExt cx="27464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14:cNvPr>
                <p14:cNvContentPartPr/>
                <p14:nvPr/>
              </p14:nvContentPartPr>
              <p14:xfrm>
                <a:off x="5579280" y="4673333"/>
                <a:ext cx="3132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D353E9-4A3B-E847-8544-3B23513E89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48680" y="4642733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14:cNvPr>
                <p14:cNvContentPartPr/>
                <p14:nvPr/>
              </p14:nvContentPartPr>
              <p14:xfrm>
                <a:off x="5715000" y="4910573"/>
                <a:ext cx="2520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17AB7-C568-1041-9705-81FB881634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84040" y="4879973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14:cNvPr>
                <p14:cNvContentPartPr/>
                <p14:nvPr/>
              </p14:nvContentPartPr>
              <p14:xfrm>
                <a:off x="5816520" y="4961333"/>
                <a:ext cx="42120" cy="6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81B9E0-5DAC-0848-A8C3-EF13C5E6C0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5920" y="4930733"/>
                  <a:ext cx="10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14:cNvPr>
                <p14:cNvContentPartPr/>
                <p14:nvPr/>
              </p14:nvContentPartPr>
              <p14:xfrm>
                <a:off x="5918040" y="4792133"/>
                <a:ext cx="3780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17C65C-C3FA-3445-8CB1-497AF02CA4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7440" y="4761173"/>
                  <a:ext cx="99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14:cNvPr>
                <p14:cNvContentPartPr/>
                <p14:nvPr/>
              </p14:nvContentPartPr>
              <p14:xfrm>
                <a:off x="6087240" y="4910573"/>
                <a:ext cx="4896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2D9FFB-5C83-E840-94F9-5D154D256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6640" y="4879973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14:cNvPr>
                <p14:cNvContentPartPr/>
                <p14:nvPr/>
              </p14:nvContentPartPr>
              <p14:xfrm>
                <a:off x="6206040" y="5012093"/>
                <a:ext cx="1980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DCE7A3-0875-6545-A859-13BEC788C1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5080" y="4981493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14:cNvPr>
                <p14:cNvContentPartPr/>
                <p14:nvPr/>
              </p14:nvContentPartPr>
              <p14:xfrm>
                <a:off x="6256800" y="5113973"/>
                <a:ext cx="219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7B2D5D-B96B-3E45-8D41-09B516B694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5840" y="5083373"/>
                  <a:ext cx="8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14:cNvPr>
                <p14:cNvContentPartPr/>
                <p14:nvPr/>
              </p14:nvContentPartPr>
              <p14:xfrm>
                <a:off x="6358320" y="5003453"/>
                <a:ext cx="21960" cy="4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26FF17-66B3-D74A-8B40-6DAA3054FF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7720" y="4972853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14:cNvPr>
                <p14:cNvContentPartPr/>
                <p14:nvPr/>
              </p14:nvContentPartPr>
              <p14:xfrm>
                <a:off x="6426000" y="5045933"/>
                <a:ext cx="2952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76E0CC-C1A8-4C41-B37E-C118FFF71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400" y="5015333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14:cNvPr>
                <p14:cNvContentPartPr/>
                <p14:nvPr/>
              </p14:nvContentPartPr>
              <p14:xfrm>
                <a:off x="6544440" y="5181293"/>
                <a:ext cx="3420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059D30-6C7F-0F44-B118-3296CC4978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13840" y="5150693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14:cNvPr>
                <p14:cNvContentPartPr/>
                <p14:nvPr/>
              </p14:nvContentPartPr>
              <p14:xfrm>
                <a:off x="6714000" y="5215133"/>
                <a:ext cx="11520" cy="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393DCB-F158-3F4D-83B6-02E3F1FE92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3040" y="5184533"/>
                  <a:ext cx="7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14:cNvPr>
                <p14:cNvContentPartPr/>
                <p14:nvPr/>
              </p14:nvContentPartPr>
              <p14:xfrm>
                <a:off x="6730920" y="5198213"/>
                <a:ext cx="5760" cy="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604E37-EDFC-8147-9628-5871EC3F7D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0320" y="5167613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14:cNvPr>
                <p14:cNvContentPartPr/>
                <p14:nvPr/>
              </p14:nvContentPartPr>
              <p14:xfrm>
                <a:off x="6815520" y="5295773"/>
                <a:ext cx="2340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3962FB-52F4-2F4B-8507-E833500A5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4920" y="5264813"/>
                  <a:ext cx="8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14:cNvPr>
                <p14:cNvContentPartPr/>
                <p14:nvPr/>
              </p14:nvContentPartPr>
              <p14:xfrm>
                <a:off x="6792120" y="5101013"/>
                <a:ext cx="23400" cy="8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5B3D9-B40F-0F4F-939B-04A64076E3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1520" y="5070413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14:cNvPr>
                <p14:cNvContentPartPr/>
                <p14:nvPr/>
              </p14:nvContentPartPr>
              <p14:xfrm>
                <a:off x="6781680" y="5062853"/>
                <a:ext cx="25200" cy="1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D80522-E14B-F64D-8D5A-F607F24FC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1080" y="5032253"/>
                  <a:ext cx="8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14:cNvPr>
                <p14:cNvContentPartPr/>
                <p14:nvPr/>
              </p14:nvContentPartPr>
              <p14:xfrm>
                <a:off x="6927840" y="5155373"/>
                <a:ext cx="42480" cy="6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5530D6-3919-B342-B1D5-9704B4725A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6880" y="5124773"/>
                  <a:ext cx="103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14:cNvPr>
                <p14:cNvContentPartPr/>
                <p14:nvPr/>
              </p14:nvContentPartPr>
              <p14:xfrm>
                <a:off x="7035480" y="5309813"/>
                <a:ext cx="6408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EE38BC-9CA6-C64A-BB7E-BA717CF8B3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4880" y="5278853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14:cNvPr>
                <p14:cNvContentPartPr/>
                <p14:nvPr/>
              </p14:nvContentPartPr>
              <p14:xfrm>
                <a:off x="7205760" y="5108933"/>
                <a:ext cx="16560" cy="8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EF4DD1-8BE1-6244-A40B-BB26B5E82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160" y="5078333"/>
                  <a:ext cx="7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14:cNvPr>
                <p14:cNvContentPartPr/>
                <p14:nvPr/>
              </p14:nvContentPartPr>
              <p14:xfrm>
                <a:off x="7289640" y="5130533"/>
                <a:ext cx="3096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F9E40C-2D7B-AD40-B098-35F1A5E43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9040" y="5099933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14:cNvPr>
                <p14:cNvContentPartPr/>
                <p14:nvPr/>
              </p14:nvContentPartPr>
              <p14:xfrm>
                <a:off x="7543800" y="5206493"/>
                <a:ext cx="42840" cy="3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267DA6-2037-5F49-8280-99D268F65C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12840" y="5175533"/>
                  <a:ext cx="104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14:cNvPr>
                <p14:cNvContentPartPr/>
                <p14:nvPr/>
              </p14:nvContentPartPr>
              <p14:xfrm>
                <a:off x="7662240" y="5120093"/>
                <a:ext cx="68040" cy="2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D927C6-7D7D-8042-B3A1-4BA1BE5A69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31640" y="5089493"/>
                  <a:ext cx="12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14:cNvPr>
                <p14:cNvContentPartPr/>
                <p14:nvPr/>
              </p14:nvContentPartPr>
              <p14:xfrm>
                <a:off x="7739640" y="4977533"/>
                <a:ext cx="936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86D353-BC5B-8F40-AA4A-A974B562F0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09040" y="4946933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14:cNvPr>
                <p14:cNvContentPartPr/>
                <p14:nvPr/>
              </p14:nvContentPartPr>
              <p14:xfrm>
                <a:off x="7932960" y="5012093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D7B391-693E-B240-BE42-004FBCDCDD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02360" y="4981493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14:cNvPr>
                <p14:cNvContentPartPr/>
                <p14:nvPr/>
              </p14:nvContentPartPr>
              <p14:xfrm>
                <a:off x="8204040" y="4690253"/>
                <a:ext cx="648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9556B5-266E-134C-974D-0671A7E0C9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3440" y="4659653"/>
                  <a:ext cx="67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14:cNvPr>
                <p14:cNvContentPartPr/>
                <p14:nvPr/>
              </p14:nvContentPartPr>
              <p14:xfrm>
                <a:off x="8305560" y="4572173"/>
                <a:ext cx="2016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60E0F-A234-F642-81C2-B65CB4B88E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4960" y="4541573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14:cNvPr>
                <p14:cNvContentPartPr/>
                <p14:nvPr/>
              </p14:nvContentPartPr>
              <p14:xfrm>
                <a:off x="8119440" y="4910573"/>
                <a:ext cx="3312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1A1F41-B7FC-5147-A2AE-A4AC1E9684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88840" y="4879973"/>
                  <a:ext cx="94320" cy="91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98B5287-F1DF-8F42-A6B4-C0BA3F4F6BBB}"/>
              </a:ext>
            </a:extLst>
          </p:cNvPr>
          <p:cNvSpPr txBox="1"/>
          <p:nvPr/>
        </p:nvSpPr>
        <p:spPr>
          <a:xfrm>
            <a:off x="1115204" y="488926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Trend line.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14:cNvPr>
              <p14:cNvContentPartPr/>
              <p14:nvPr/>
            </p14:nvContentPartPr>
            <p14:xfrm>
              <a:off x="5545440" y="4487933"/>
              <a:ext cx="2910600" cy="67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779272-FE85-854A-B375-3A15E58CE3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30320" y="4472453"/>
                <a:ext cx="294120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DC028AA-51B8-C84B-B6A5-3C5CC912A4DE}"/>
              </a:ext>
            </a:extLst>
          </p:cNvPr>
          <p:cNvGrpSpPr/>
          <p:nvPr/>
        </p:nvGrpSpPr>
        <p:grpSpPr>
          <a:xfrm>
            <a:off x="9040680" y="4554893"/>
            <a:ext cx="2903760" cy="1159560"/>
            <a:chOff x="9040680" y="4554893"/>
            <a:chExt cx="290376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14:cNvPr>
                <p14:cNvContentPartPr/>
                <p14:nvPr/>
              </p14:nvContentPartPr>
              <p14:xfrm>
                <a:off x="9040680" y="4693493"/>
                <a:ext cx="289800" cy="23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F19015-8910-0544-B8EC-0C050E7127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5560" y="4678373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14:cNvPr>
                <p14:cNvContentPartPr/>
                <p14:nvPr/>
              </p14:nvContentPartPr>
              <p14:xfrm>
                <a:off x="9457200" y="4554893"/>
                <a:ext cx="502560" cy="401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F7AD0D-2581-BF49-84C3-85160DFC53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41720" y="4539773"/>
                  <a:ext cx="532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14:cNvPr>
                <p14:cNvContentPartPr/>
                <p14:nvPr/>
              </p14:nvContentPartPr>
              <p14:xfrm>
                <a:off x="10001880" y="4638053"/>
                <a:ext cx="270720" cy="26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E4C5B3-54A1-7F46-BE8B-D17E2AAF3B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86760" y="4622573"/>
                  <a:ext cx="301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14:cNvPr>
                <p14:cNvContentPartPr/>
                <p14:nvPr/>
              </p14:nvContentPartPr>
              <p14:xfrm>
                <a:off x="10540800" y="4724093"/>
                <a:ext cx="29880" cy="22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76273C-7CF2-8242-A6AF-A9F9D75D93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5680" y="4708973"/>
                  <a:ext cx="60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14:cNvPr>
                <p14:cNvContentPartPr/>
                <p14:nvPr/>
              </p14:nvContentPartPr>
              <p14:xfrm>
                <a:off x="10675800" y="4741013"/>
                <a:ext cx="13968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EF8CB0-BAD3-1B42-BF1D-FBCFDD3B5B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60320" y="4725893"/>
                  <a:ext cx="170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14:cNvPr>
                <p14:cNvContentPartPr/>
                <p14:nvPr/>
              </p14:nvContentPartPr>
              <p14:xfrm>
                <a:off x="9507960" y="5317013"/>
                <a:ext cx="1404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84C064-619A-154C-88AF-CF4FA6A996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92480" y="5301533"/>
                  <a:ext cx="4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14:cNvPr>
                <p14:cNvContentPartPr/>
                <p14:nvPr/>
              </p14:nvContentPartPr>
              <p14:xfrm>
                <a:off x="9650160" y="5333933"/>
                <a:ext cx="10440" cy="14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09CEAB-7821-1349-A474-B989CFAE18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34680" y="5318453"/>
                  <a:ext cx="4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14:cNvPr>
                <p14:cNvContentPartPr/>
                <p14:nvPr/>
              </p14:nvContentPartPr>
              <p14:xfrm>
                <a:off x="9812880" y="5198213"/>
                <a:ext cx="914400" cy="37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A55E49-6674-C544-A6C2-FE560CD4EB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97400" y="5183093"/>
                  <a:ext cx="945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14:cNvPr>
                <p14:cNvContentPartPr/>
                <p14:nvPr/>
              </p14:nvContentPartPr>
              <p14:xfrm>
                <a:off x="10887840" y="5206493"/>
                <a:ext cx="333000" cy="49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0B1F03-E325-BB40-A728-C5E66D8D47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2720" y="5191373"/>
                  <a:ext cx="363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14:cNvPr>
                <p14:cNvContentPartPr/>
                <p14:nvPr/>
              </p14:nvContentPartPr>
              <p14:xfrm>
                <a:off x="11180880" y="5337893"/>
                <a:ext cx="2592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1E70E-BF01-DA4A-885F-87CEE7403F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65400" y="5322413"/>
                  <a:ext cx="5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14:cNvPr>
                <p14:cNvContentPartPr/>
                <p14:nvPr/>
              </p14:nvContentPartPr>
              <p14:xfrm>
                <a:off x="11257920" y="5232053"/>
                <a:ext cx="245880" cy="39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0F878F-45A3-DF4A-8327-7D6C699D20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42800" y="5216933"/>
                  <a:ext cx="276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14:cNvPr>
                <p14:cNvContentPartPr/>
                <p14:nvPr/>
              </p14:nvContentPartPr>
              <p14:xfrm>
                <a:off x="11472120" y="4995173"/>
                <a:ext cx="23400" cy="18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5CFCE-6DA9-AC45-846C-9B0B8DECE8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57000" y="4980053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14:cNvPr>
                <p14:cNvContentPartPr/>
                <p14:nvPr/>
              </p14:nvContentPartPr>
              <p14:xfrm>
                <a:off x="11552760" y="5012093"/>
                <a:ext cx="20520" cy="17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028810-FB82-BA4A-A837-CBA853862A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37280" y="4996973"/>
                  <a:ext cx="5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14:cNvPr>
                <p14:cNvContentPartPr/>
                <p14:nvPr/>
              </p14:nvContentPartPr>
              <p14:xfrm>
                <a:off x="11706120" y="5039453"/>
                <a:ext cx="238320" cy="38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70838-5E10-0B41-9922-75A12BA261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91000" y="5024333"/>
                  <a:ext cx="268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14:cNvPr>
                <p14:cNvContentPartPr/>
                <p14:nvPr/>
              </p14:nvContentPartPr>
              <p14:xfrm>
                <a:off x="11755440" y="5653973"/>
                <a:ext cx="29520" cy="60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D576E1-AE1E-3941-9BFD-A10FE4FD96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39960" y="5638493"/>
                  <a:ext cx="601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14:cNvPr>
              <p14:cNvContentPartPr/>
              <p14:nvPr/>
            </p14:nvContentPartPr>
            <p14:xfrm>
              <a:off x="5930280" y="4499813"/>
              <a:ext cx="2208960" cy="374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1DB6B55-4BCF-4E4B-9C04-88DCE51813A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21280" y="4490813"/>
                <a:ext cx="22266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14:cNvPr>
              <p14:cNvContentPartPr/>
              <p14:nvPr/>
            </p14:nvContentPartPr>
            <p14:xfrm>
              <a:off x="5663880" y="5143133"/>
              <a:ext cx="2697840" cy="513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F53B18C-10F4-F145-804A-F416F844122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55240" y="5134133"/>
                <a:ext cx="2715480" cy="531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7BF541-CEB8-F947-84C3-90C8BAB7D392}"/>
              </a:ext>
            </a:extLst>
          </p:cNvPr>
          <p:cNvSpPr/>
          <p:nvPr/>
        </p:nvSpPr>
        <p:spPr>
          <a:xfrm>
            <a:off x="516852" y="3987533"/>
            <a:ext cx="11523816" cy="237744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56D3BE-F654-5447-A0D8-F7932FFFB707}"/>
              </a:ext>
            </a:extLst>
          </p:cNvPr>
          <p:cNvSpPr/>
          <p:nvPr/>
        </p:nvSpPr>
        <p:spPr>
          <a:xfrm>
            <a:off x="355600" y="1384300"/>
            <a:ext cx="11588840" cy="2394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704-7E49-464D-8D62-02494A91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Fitting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06836-1535-2346-9D40-18A24F823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271" y="2296272"/>
            <a:ext cx="522536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0A235-BCE4-3540-8B17-CAE591C86954}"/>
              </a:ext>
            </a:extLst>
          </p:cNvPr>
          <p:cNvSpPr txBox="1"/>
          <p:nvPr/>
        </p:nvSpPr>
        <p:spPr>
          <a:xfrm>
            <a:off x="1075765" y="1649941"/>
            <a:ext cx="593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draw the “trend line”? </a:t>
            </a:r>
          </a:p>
        </p:txBody>
      </p:sp>
    </p:spTree>
    <p:extLst>
      <p:ext uri="{BB962C8B-B14F-4D97-AF65-F5344CB8AC3E}">
        <p14:creationId xmlns:p14="http://schemas.microsoft.com/office/powerpoint/2010/main" val="383565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704-7E49-464D-8D62-02494A91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365125"/>
            <a:ext cx="1183341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Least Squares Fitting: How to find the best  “trend line”?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06836-1535-2346-9D40-18A24F823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0636" y="1043082"/>
            <a:ext cx="522536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2C29B0-8A6B-D54F-9267-E35879107ED0}"/>
              </a:ext>
            </a:extLst>
          </p:cNvPr>
          <p:cNvSpPr txBox="1"/>
          <p:nvPr/>
        </p:nvSpPr>
        <p:spPr>
          <a:xfrm>
            <a:off x="3470930" y="3617260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x</a:t>
            </a:r>
            <a:r>
              <a:rPr lang="en-US" sz="3200" baseline="-25000" dirty="0" err="1"/>
              <a:t>k</a:t>
            </a:r>
            <a:r>
              <a:rPr lang="en-US" sz="3200" dirty="0"/>
              <a:t>, </a:t>
            </a:r>
            <a:r>
              <a:rPr lang="en-US" sz="3200" dirty="0" err="1"/>
              <a:t>y</a:t>
            </a:r>
            <a:r>
              <a:rPr lang="en-US" sz="3200" baseline="-25000" dirty="0" err="1"/>
              <a:t>k</a:t>
            </a:r>
            <a:r>
              <a:rPr lang="en-US" sz="32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79DF0-FEE3-084F-9168-BB70C706D307}"/>
              </a:ext>
            </a:extLst>
          </p:cNvPr>
          <p:cNvSpPr txBox="1"/>
          <p:nvPr/>
        </p:nvSpPr>
        <p:spPr>
          <a:xfrm>
            <a:off x="2783541" y="1264024"/>
            <a:ext cx="200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is “best fit”?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0C2B2-F5DC-2743-9A95-4E5D055C04F4}"/>
              </a:ext>
            </a:extLst>
          </p:cNvPr>
          <p:cNvSpPr txBox="1"/>
          <p:nvPr/>
        </p:nvSpPr>
        <p:spPr>
          <a:xfrm rot="19628909">
            <a:off x="3754136" y="2804725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ax + 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D08E44-F9CE-3F4E-805B-AD60F471B139}"/>
                  </a:ext>
                </a:extLst>
              </p14:cNvPr>
              <p14:cNvContentPartPr/>
              <p14:nvPr/>
            </p14:nvContentPartPr>
            <p14:xfrm>
              <a:off x="407096" y="-3748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D08E44-F9CE-3F4E-805B-AD60F471B1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776" y="-37912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9885F5-E610-5748-B0EC-B6395F64B3D8}"/>
                  </a:ext>
                </a:extLst>
              </p14:cNvPr>
              <p14:cNvContentPartPr/>
              <p14:nvPr/>
            </p14:nvContentPartPr>
            <p14:xfrm>
              <a:off x="5886656" y="1499358"/>
              <a:ext cx="936720" cy="833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9885F5-E610-5748-B0EC-B6395F64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9096" y="1491798"/>
                <a:ext cx="951840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B6900-95C4-9746-B028-7D4D68A027E3}"/>
              </a:ext>
            </a:extLst>
          </p:cNvPr>
          <p:cNvGrpSpPr/>
          <p:nvPr/>
        </p:nvGrpSpPr>
        <p:grpSpPr>
          <a:xfrm>
            <a:off x="7153496" y="1582158"/>
            <a:ext cx="1582200" cy="504000"/>
            <a:chOff x="7153496" y="1582158"/>
            <a:chExt cx="15822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B21990-1FCC-1641-9892-8315BE5020E5}"/>
                    </a:ext>
                  </a:extLst>
                </p14:cNvPr>
                <p14:cNvContentPartPr/>
                <p14:nvPr/>
              </p14:nvContentPartPr>
              <p14:xfrm>
                <a:off x="7153496" y="1723278"/>
                <a:ext cx="482400" cy="42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B21990-1FCC-1641-9892-8315BE5020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46296" y="1715718"/>
                  <a:ext cx="497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ABC785-BD4C-124B-BE30-00ACD17A7977}"/>
                    </a:ext>
                  </a:extLst>
                </p14:cNvPr>
                <p14:cNvContentPartPr/>
                <p14:nvPr/>
              </p14:nvContentPartPr>
              <p14:xfrm>
                <a:off x="7315136" y="1876998"/>
                <a:ext cx="477720" cy="4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ABC785-BD4C-124B-BE30-00ACD17A79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7576" y="1869438"/>
                  <a:ext cx="49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1B91F2-58AF-534E-B63A-C92203DBEED3}"/>
                    </a:ext>
                  </a:extLst>
                </p14:cNvPr>
                <p14:cNvContentPartPr/>
                <p14:nvPr/>
              </p14:nvContentPartPr>
              <p14:xfrm>
                <a:off x="7960256" y="1582158"/>
                <a:ext cx="560160" cy="4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1B91F2-58AF-534E-B63A-C92203DBEE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53056" y="1574598"/>
                  <a:ext cx="575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95D08F-B322-DF46-84E3-B8DA16DB150C}"/>
                    </a:ext>
                  </a:extLst>
                </p14:cNvPr>
                <p14:cNvContentPartPr/>
                <p14:nvPr/>
              </p14:nvContentPartPr>
              <p14:xfrm>
                <a:off x="7987256" y="1652358"/>
                <a:ext cx="748440" cy="43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95D08F-B322-DF46-84E3-B8DA16DB15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80056" y="1644798"/>
                  <a:ext cx="76356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D717C2-066B-8F4F-AB1C-9788E1A69963}"/>
              </a:ext>
            </a:extLst>
          </p:cNvPr>
          <p:cNvGrpSpPr/>
          <p:nvPr/>
        </p:nvGrpSpPr>
        <p:grpSpPr>
          <a:xfrm>
            <a:off x="8162216" y="2178318"/>
            <a:ext cx="929880" cy="205920"/>
            <a:chOff x="8162216" y="2178318"/>
            <a:chExt cx="9298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48FB65-8937-704D-B11C-209E14042B56}"/>
                    </a:ext>
                  </a:extLst>
                </p14:cNvPr>
                <p14:cNvContentPartPr/>
                <p14:nvPr/>
              </p14:nvContentPartPr>
              <p14:xfrm>
                <a:off x="8162216" y="2205318"/>
                <a:ext cx="121320" cy="13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48FB65-8937-704D-B11C-209E14042B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54656" y="2197758"/>
                  <a:ext cx="136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0D6A16-27EA-6048-8657-057F208F021C}"/>
                    </a:ext>
                  </a:extLst>
                </p14:cNvPr>
                <p14:cNvContentPartPr/>
                <p14:nvPr/>
              </p14:nvContentPartPr>
              <p14:xfrm>
                <a:off x="8242856" y="2299278"/>
                <a:ext cx="176040" cy="8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0D6A16-27EA-6048-8657-057F208F02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35296" y="2291718"/>
                  <a:ext cx="191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34C49D-54E4-6B48-B698-CAE39BBFADDF}"/>
                    </a:ext>
                  </a:extLst>
                </p14:cNvPr>
                <p14:cNvContentPartPr/>
                <p14:nvPr/>
              </p14:nvContentPartPr>
              <p14:xfrm>
                <a:off x="8546336" y="2237358"/>
                <a:ext cx="6120" cy="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34C49D-54E4-6B48-B698-CAE39BBFAD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38776" y="2229798"/>
                  <a:ext cx="2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84F83F-FE5B-1F4D-BCC9-7BD126B8D2DC}"/>
                    </a:ext>
                  </a:extLst>
                </p14:cNvPr>
                <p14:cNvContentPartPr/>
                <p14:nvPr/>
              </p14:nvContentPartPr>
              <p14:xfrm>
                <a:off x="8538776" y="2231958"/>
                <a:ext cx="200880" cy="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84F83F-FE5B-1F4D-BCC9-7BD126B8D2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31216" y="2224398"/>
                  <a:ext cx="216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F7F08E-007F-8947-85EF-756C1D05BEA0}"/>
                    </a:ext>
                  </a:extLst>
                </p14:cNvPr>
                <p14:cNvContentPartPr/>
                <p14:nvPr/>
              </p14:nvContentPartPr>
              <p14:xfrm>
                <a:off x="8498456" y="2312598"/>
                <a:ext cx="218160" cy="1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F7F08E-007F-8947-85EF-756C1D05BE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90896" y="2305038"/>
                  <a:ext cx="23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775F0-921A-D840-9B73-65C69AC96227}"/>
                    </a:ext>
                  </a:extLst>
                </p14:cNvPr>
                <p14:cNvContentPartPr/>
                <p14:nvPr/>
              </p14:nvContentPartPr>
              <p14:xfrm>
                <a:off x="8866736" y="2178318"/>
                <a:ext cx="225360" cy="15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775F0-921A-D840-9B73-65C69AC962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9536" y="2170758"/>
                  <a:ext cx="24048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4D3614-01C4-1345-BFCB-3A82EBE382C2}"/>
                  </a:ext>
                </a:extLst>
              </p14:cNvPr>
              <p14:cNvContentPartPr/>
              <p14:nvPr/>
            </p14:nvContentPartPr>
            <p14:xfrm>
              <a:off x="7970336" y="1353198"/>
              <a:ext cx="414720" cy="129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4D3614-01C4-1345-BFCB-3A82EBE382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62776" y="1345638"/>
                <a:ext cx="429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8927DF-6A28-E541-8CE8-F70728CB9B99}"/>
                  </a:ext>
                </a:extLst>
              </p14:cNvPr>
              <p14:cNvContentPartPr/>
              <p14:nvPr/>
            </p14:nvContentPartPr>
            <p14:xfrm>
              <a:off x="8922536" y="1571358"/>
              <a:ext cx="271440" cy="42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A8927DF-6A28-E541-8CE8-F70728CB9B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14976" y="1563798"/>
                <a:ext cx="2862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BFBBE8B-1A07-7F4C-A5A9-47954ACBA80D}"/>
                  </a:ext>
                </a:extLst>
              </p14:cNvPr>
              <p14:cNvContentPartPr/>
              <p14:nvPr/>
            </p14:nvContentPartPr>
            <p14:xfrm>
              <a:off x="9197576" y="1734078"/>
              <a:ext cx="187560" cy="66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BFBBE8B-1A07-7F4C-A5A9-47954ACBA80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90016" y="1726518"/>
                <a:ext cx="202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350F33F-845D-8247-813A-110BBF6DD10F}"/>
                  </a:ext>
                </a:extLst>
              </p14:cNvPr>
              <p14:cNvContentPartPr/>
              <p14:nvPr/>
            </p14:nvContentPartPr>
            <p14:xfrm>
              <a:off x="9404216" y="1667118"/>
              <a:ext cx="56520" cy="41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350F33F-845D-8247-813A-110BBF6DD1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96656" y="1659558"/>
                <a:ext cx="716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DE1A70F-223A-EF4A-8CEE-FD30C9875996}"/>
                  </a:ext>
                </a:extLst>
              </p14:cNvPr>
              <p14:cNvContentPartPr/>
              <p14:nvPr/>
            </p14:nvContentPartPr>
            <p14:xfrm>
              <a:off x="9496376" y="1667118"/>
              <a:ext cx="245520" cy="261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DE1A70F-223A-EF4A-8CEE-FD30C98759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88816" y="1659558"/>
                <a:ext cx="2606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2A4B622-DC34-8047-9447-4B2CF5CCAE01}"/>
                  </a:ext>
                </a:extLst>
              </p14:cNvPr>
              <p14:cNvContentPartPr/>
              <p14:nvPr/>
            </p14:nvContentPartPr>
            <p14:xfrm>
              <a:off x="9607976" y="1721118"/>
              <a:ext cx="28908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2A4B622-DC34-8047-9447-4B2CF5CCAE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00416" y="1713558"/>
                <a:ext cx="304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714160-43B7-814B-A5F7-502DD6883512}"/>
                  </a:ext>
                </a:extLst>
              </p14:cNvPr>
              <p14:cNvContentPartPr/>
              <p14:nvPr/>
            </p14:nvContentPartPr>
            <p14:xfrm>
              <a:off x="9671696" y="1709238"/>
              <a:ext cx="271440" cy="131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714160-43B7-814B-A5F7-502DD68835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4136" y="1701678"/>
                <a:ext cx="286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2B8C2EC-F2DA-5446-933B-350AB134EB04}"/>
                  </a:ext>
                </a:extLst>
              </p14:cNvPr>
              <p14:cNvContentPartPr/>
              <p14:nvPr/>
            </p14:nvContentPartPr>
            <p14:xfrm>
              <a:off x="10090016" y="1546158"/>
              <a:ext cx="203760" cy="303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2B8C2EC-F2DA-5446-933B-350AB134EB0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82456" y="1538598"/>
                <a:ext cx="21852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E9EA545-E59E-8A44-8D46-CE9D27E2C8D5}"/>
              </a:ext>
            </a:extLst>
          </p:cNvPr>
          <p:cNvGrpSpPr/>
          <p:nvPr/>
        </p:nvGrpSpPr>
        <p:grpSpPr>
          <a:xfrm>
            <a:off x="10544336" y="1340238"/>
            <a:ext cx="1340280" cy="768240"/>
            <a:chOff x="10544336" y="1340238"/>
            <a:chExt cx="134028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5FD7E1-2FDF-0A4E-8FF3-80C43E955B59}"/>
                    </a:ext>
                  </a:extLst>
                </p14:cNvPr>
                <p14:cNvContentPartPr/>
                <p14:nvPr/>
              </p14:nvContentPartPr>
              <p14:xfrm>
                <a:off x="10544336" y="1756398"/>
                <a:ext cx="21960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5FD7E1-2FDF-0A4E-8FF3-80C43E955B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36776" y="1748838"/>
                  <a:ext cx="234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602D5F-D651-4144-A5BD-B30A88B18FE1}"/>
                    </a:ext>
                  </a:extLst>
                </p14:cNvPr>
                <p14:cNvContentPartPr/>
                <p14:nvPr/>
              </p14:nvContentPartPr>
              <p14:xfrm>
                <a:off x="10931336" y="1692678"/>
                <a:ext cx="308520" cy="12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602D5F-D651-4144-A5BD-B30A88B18F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23776" y="1685118"/>
                  <a:ext cx="323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7C8B72-54F3-CB43-A3BD-114FCF24FBFC}"/>
                    </a:ext>
                  </a:extLst>
                </p14:cNvPr>
                <p14:cNvContentPartPr/>
                <p14:nvPr/>
              </p14:nvContentPartPr>
              <p14:xfrm>
                <a:off x="11152016" y="1653798"/>
                <a:ext cx="170640" cy="41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7C8B72-54F3-CB43-A3BD-114FCF24FB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44456" y="1646238"/>
                  <a:ext cx="185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B00B10-2438-924D-842C-C646290BB176}"/>
                    </a:ext>
                  </a:extLst>
                </p14:cNvPr>
                <p14:cNvContentPartPr/>
                <p14:nvPr/>
              </p14:nvContentPartPr>
              <p14:xfrm>
                <a:off x="11374856" y="1855398"/>
                <a:ext cx="197640" cy="174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B00B10-2438-924D-842C-C646290BB1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67656" y="1847838"/>
                  <a:ext cx="212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B7D5C5-21A2-DF41-ACD6-C770205042CE}"/>
                    </a:ext>
                  </a:extLst>
                </p14:cNvPr>
                <p14:cNvContentPartPr/>
                <p14:nvPr/>
              </p14:nvContentPartPr>
              <p14:xfrm>
                <a:off x="11443256" y="1963038"/>
                <a:ext cx="167400" cy="88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B7D5C5-21A2-DF41-ACD6-C770205042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35696" y="1955478"/>
                  <a:ext cx="18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5A904D-2672-3040-8EC3-B1CBCA776972}"/>
                    </a:ext>
                  </a:extLst>
                </p14:cNvPr>
                <p14:cNvContentPartPr/>
                <p14:nvPr/>
              </p14:nvContentPartPr>
              <p14:xfrm>
                <a:off x="11554136" y="1546158"/>
                <a:ext cx="330480" cy="56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5A904D-2672-3040-8EC3-B1CBCA7769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46576" y="1538598"/>
                  <a:ext cx="3456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4BB35DF-B559-364C-BDD7-09995F68ECCB}"/>
                    </a:ext>
                  </a:extLst>
                </p14:cNvPr>
                <p14:cNvContentPartPr/>
                <p14:nvPr/>
              </p14:nvContentPartPr>
              <p14:xfrm>
                <a:off x="11560616" y="1340238"/>
                <a:ext cx="263880" cy="18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4BB35DF-B559-364C-BDD7-09995F68EC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53056" y="1332678"/>
                  <a:ext cx="27900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4AB402-41A8-744E-920F-3250F365421E}"/>
                  </a:ext>
                </a:extLst>
              </p14:cNvPr>
              <p14:cNvContentPartPr/>
              <p14:nvPr/>
            </p14:nvContentPartPr>
            <p14:xfrm>
              <a:off x="4612256" y="2215758"/>
              <a:ext cx="7143840" cy="820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4AB402-41A8-744E-920F-3250F365421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96776" y="2200638"/>
                <a:ext cx="717408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9D54B49-C129-3246-BAA8-17C70A21777E}"/>
                  </a:ext>
                </a:extLst>
              </p14:cNvPr>
              <p14:cNvContentPartPr/>
              <p14:nvPr/>
            </p14:nvContentPartPr>
            <p14:xfrm>
              <a:off x="4169456" y="2218998"/>
              <a:ext cx="5854320" cy="1426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9D54B49-C129-3246-BAA8-17C70A21777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3976" y="2203878"/>
                <a:ext cx="5884560" cy="14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DC05FC3-3716-E444-ABB3-C2CB792ED27E}"/>
              </a:ext>
            </a:extLst>
          </p:cNvPr>
          <p:cNvGrpSpPr/>
          <p:nvPr/>
        </p:nvGrpSpPr>
        <p:grpSpPr>
          <a:xfrm>
            <a:off x="6736976" y="3799398"/>
            <a:ext cx="1291680" cy="500400"/>
            <a:chOff x="6736976" y="3799398"/>
            <a:chExt cx="129168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332BD4-0890-8E40-9ED3-01BB8607F99E}"/>
                    </a:ext>
                  </a:extLst>
                </p14:cNvPr>
                <p14:cNvContentPartPr/>
                <p14:nvPr/>
              </p14:nvContentPartPr>
              <p14:xfrm>
                <a:off x="6736976" y="3799398"/>
                <a:ext cx="459000" cy="500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332BD4-0890-8E40-9ED3-01BB8607F9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21496" y="3784278"/>
                  <a:ext cx="4896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273123-64B2-7546-9FD6-FDAD8F353820}"/>
                    </a:ext>
                  </a:extLst>
                </p14:cNvPr>
                <p14:cNvContentPartPr/>
                <p14:nvPr/>
              </p14:nvContentPartPr>
              <p14:xfrm>
                <a:off x="7328456" y="3976878"/>
                <a:ext cx="548640" cy="3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273123-64B2-7546-9FD6-FDAD8F3538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13336" y="3961758"/>
                  <a:ext cx="579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0A2C4E-659A-7640-AB58-F27E14AA8D73}"/>
                    </a:ext>
                  </a:extLst>
                </p14:cNvPr>
                <p14:cNvContentPartPr/>
                <p14:nvPr/>
              </p14:nvContentPartPr>
              <p14:xfrm>
                <a:off x="7705016" y="3926478"/>
                <a:ext cx="32364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0A2C4E-659A-7640-AB58-F27E14AA8D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89536" y="3910998"/>
                  <a:ext cx="35424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CF7DC3-8393-1642-B9A4-CFD57EB93B39}"/>
                  </a:ext>
                </a:extLst>
              </p14:cNvPr>
              <p14:cNvContentPartPr/>
              <p14:nvPr/>
            </p14:nvContentPartPr>
            <p14:xfrm>
              <a:off x="8995976" y="3655398"/>
              <a:ext cx="26640" cy="29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CF7DC3-8393-1642-B9A4-CFD57EB93B3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80496" y="3639918"/>
                <a:ext cx="572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EF5C58B-D1D8-1540-AC45-5D398D65F184}"/>
              </a:ext>
            </a:extLst>
          </p:cNvPr>
          <p:cNvGrpSpPr/>
          <p:nvPr/>
        </p:nvGrpSpPr>
        <p:grpSpPr>
          <a:xfrm>
            <a:off x="8337176" y="3845478"/>
            <a:ext cx="1492560" cy="202320"/>
            <a:chOff x="8337176" y="3845478"/>
            <a:chExt cx="14925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D9F335-9A42-8D48-B50D-B3F2D2D2810A}"/>
                    </a:ext>
                  </a:extLst>
                </p14:cNvPr>
                <p14:cNvContentPartPr/>
                <p14:nvPr/>
              </p14:nvContentPartPr>
              <p14:xfrm>
                <a:off x="8337176" y="3859158"/>
                <a:ext cx="621720" cy="13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D9F335-9A42-8D48-B50D-B3F2D2D281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21696" y="3844038"/>
                  <a:ext cx="65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515A11-9993-7E4F-97ED-AAA15F626BB4}"/>
                    </a:ext>
                  </a:extLst>
                </p14:cNvPr>
                <p14:cNvContentPartPr/>
                <p14:nvPr/>
              </p14:nvContentPartPr>
              <p14:xfrm>
                <a:off x="9210896" y="3872478"/>
                <a:ext cx="10800" cy="163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515A11-9993-7E4F-97ED-AAA15F626B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95776" y="3857358"/>
                  <a:ext cx="41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59C0A4-28B2-AC4D-8F99-D2E0ACE80C54}"/>
                    </a:ext>
                  </a:extLst>
                </p14:cNvPr>
                <p14:cNvContentPartPr/>
                <p14:nvPr/>
              </p14:nvContentPartPr>
              <p14:xfrm>
                <a:off x="9385856" y="3845478"/>
                <a:ext cx="234360" cy="173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59C0A4-28B2-AC4D-8F99-D2E0ACE80C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70736" y="3830358"/>
                  <a:ext cx="264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E8F52E-7F71-A145-BC80-49F1E3F28A6F}"/>
                    </a:ext>
                  </a:extLst>
                </p14:cNvPr>
                <p14:cNvContentPartPr/>
                <p14:nvPr/>
              </p14:nvContentPartPr>
              <p14:xfrm>
                <a:off x="9681776" y="3993438"/>
                <a:ext cx="2160" cy="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E8F52E-7F71-A145-BC80-49F1E3F28A6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66656" y="3978318"/>
                  <a:ext cx="32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560D4E-C8DC-F846-A7A9-404A4F0272B3}"/>
                    </a:ext>
                  </a:extLst>
                </p14:cNvPr>
                <p14:cNvContentPartPr/>
                <p14:nvPr/>
              </p14:nvContentPartPr>
              <p14:xfrm>
                <a:off x="9399176" y="3886158"/>
                <a:ext cx="37800" cy="120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560D4E-C8DC-F846-A7A9-404A4F0272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84056" y="3870678"/>
                  <a:ext cx="68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966E4F-D4EB-E245-AE7D-1E08F069BBB6}"/>
                    </a:ext>
                  </a:extLst>
                </p14:cNvPr>
                <p14:cNvContentPartPr/>
                <p14:nvPr/>
              </p14:nvContentPartPr>
              <p14:xfrm>
                <a:off x="9791936" y="3994158"/>
                <a:ext cx="37800" cy="5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966E4F-D4EB-E245-AE7D-1E08F069BB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6816" y="3979038"/>
                  <a:ext cx="684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1B99C-4E88-1D4D-ADD5-1C3508EDE23E}"/>
              </a:ext>
            </a:extLst>
          </p:cNvPr>
          <p:cNvGrpSpPr/>
          <p:nvPr/>
        </p:nvGrpSpPr>
        <p:grpSpPr>
          <a:xfrm>
            <a:off x="9569816" y="5739078"/>
            <a:ext cx="2066760" cy="502560"/>
            <a:chOff x="9569816" y="5739078"/>
            <a:chExt cx="20667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A515EA3-17BD-1A43-8977-C1AEBACC1158}"/>
                    </a:ext>
                  </a:extLst>
                </p14:cNvPr>
                <p14:cNvContentPartPr/>
                <p14:nvPr/>
              </p14:nvContentPartPr>
              <p14:xfrm>
                <a:off x="9668096" y="5794878"/>
                <a:ext cx="822240" cy="4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A515EA3-17BD-1A43-8977-C1AEBACC11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52976" y="5779758"/>
                  <a:ext cx="852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22C301-63BA-AB49-B8C9-140697104DEA}"/>
                    </a:ext>
                  </a:extLst>
                </p14:cNvPr>
                <p14:cNvContentPartPr/>
                <p14:nvPr/>
              </p14:nvContentPartPr>
              <p14:xfrm>
                <a:off x="9569816" y="6061638"/>
                <a:ext cx="480600" cy="17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22C301-63BA-AB49-B8C9-140697104D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54696" y="6046158"/>
                  <a:ext cx="510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D2919A-587B-1D4D-A5E1-83F48A8141B6}"/>
                    </a:ext>
                  </a:extLst>
                </p14:cNvPr>
                <p14:cNvContentPartPr/>
                <p14:nvPr/>
              </p14:nvContentPartPr>
              <p14:xfrm>
                <a:off x="10177856" y="5985318"/>
                <a:ext cx="297720" cy="25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D2919A-587B-1D4D-A5E1-83F48A8141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62376" y="5970198"/>
                  <a:ext cx="327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3B50B1-4353-034D-9716-70F05B6F56F1}"/>
                    </a:ext>
                  </a:extLst>
                </p14:cNvPr>
                <p14:cNvContentPartPr/>
                <p14:nvPr/>
              </p14:nvContentPartPr>
              <p14:xfrm>
                <a:off x="10768616" y="5798118"/>
                <a:ext cx="294120" cy="27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3B50B1-4353-034D-9716-70F05B6F56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53136" y="5782998"/>
                  <a:ext cx="32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6D1321-39BA-5B41-BDEF-CE45FAE9F1CA}"/>
                    </a:ext>
                  </a:extLst>
                </p14:cNvPr>
                <p14:cNvContentPartPr/>
                <p14:nvPr/>
              </p14:nvContentPartPr>
              <p14:xfrm>
                <a:off x="10797776" y="5949678"/>
                <a:ext cx="30456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6D1321-39BA-5B41-BDEF-CE45FAE9F1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82656" y="5934558"/>
                  <a:ext cx="335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ECA7F6-FBE0-DD43-8710-FD539FCA1B74}"/>
                    </a:ext>
                  </a:extLst>
                </p14:cNvPr>
                <p14:cNvContentPartPr/>
                <p14:nvPr/>
              </p14:nvContentPartPr>
              <p14:xfrm>
                <a:off x="11177936" y="5739078"/>
                <a:ext cx="458640" cy="161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ECA7F6-FBE0-DD43-8710-FD539FCA1B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62456" y="5723598"/>
                  <a:ext cx="4888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DE8489D-7203-AB4D-8DF4-3488E96B0AEF}"/>
              </a:ext>
            </a:extLst>
          </p:cNvPr>
          <p:cNvGrpSpPr/>
          <p:nvPr/>
        </p:nvGrpSpPr>
        <p:grpSpPr>
          <a:xfrm>
            <a:off x="721016" y="5607318"/>
            <a:ext cx="884880" cy="280080"/>
            <a:chOff x="721016" y="5607318"/>
            <a:chExt cx="88488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90CD03-4E25-8340-A56A-8CBEEF0C8D94}"/>
                    </a:ext>
                  </a:extLst>
                </p14:cNvPr>
                <p14:cNvContentPartPr/>
                <p14:nvPr/>
              </p14:nvContentPartPr>
              <p14:xfrm>
                <a:off x="721016" y="5607318"/>
                <a:ext cx="370800" cy="280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90CD03-4E25-8340-A56A-8CBEEF0C8D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5896" y="5591838"/>
                  <a:ext cx="401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35119B-2FDE-3840-BE3C-E3234C18DF98}"/>
                    </a:ext>
                  </a:extLst>
                </p14:cNvPr>
                <p14:cNvContentPartPr/>
                <p14:nvPr/>
              </p14:nvContentPartPr>
              <p14:xfrm>
                <a:off x="1222496" y="5634318"/>
                <a:ext cx="315720" cy="25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35119B-2FDE-3840-BE3C-E3234C18DF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07016" y="5618838"/>
                  <a:ext cx="346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253E97-8448-E140-B5DD-04D7E342300E}"/>
                    </a:ext>
                  </a:extLst>
                </p14:cNvPr>
                <p14:cNvContentPartPr/>
                <p14:nvPr/>
              </p14:nvContentPartPr>
              <p14:xfrm>
                <a:off x="1250576" y="5768598"/>
                <a:ext cx="35532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253E97-8448-E140-B5DD-04D7E34230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35096" y="5753478"/>
                  <a:ext cx="3859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BF7B148-5F68-A740-BF5F-BD5F8D0CB6E3}"/>
              </a:ext>
            </a:extLst>
          </p:cNvPr>
          <p:cNvGrpSpPr/>
          <p:nvPr/>
        </p:nvGrpSpPr>
        <p:grpSpPr>
          <a:xfrm>
            <a:off x="2013776" y="5534598"/>
            <a:ext cx="3010320" cy="381240"/>
            <a:chOff x="2013776" y="5534598"/>
            <a:chExt cx="30103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7DAC86-D774-D049-BEC2-4A8EBD841A45}"/>
                    </a:ext>
                  </a:extLst>
                </p14:cNvPr>
                <p14:cNvContentPartPr/>
                <p14:nvPr/>
              </p14:nvContentPartPr>
              <p14:xfrm>
                <a:off x="2057336" y="5593638"/>
                <a:ext cx="172080" cy="184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7DAC86-D774-D049-BEC2-4A8EBD841A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41856" y="5578518"/>
                  <a:ext cx="202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0BEAE57-599A-FB4E-9E56-186A6433FC27}"/>
                    </a:ext>
                  </a:extLst>
                </p14:cNvPr>
                <p14:cNvContentPartPr/>
                <p14:nvPr/>
              </p14:nvContentPartPr>
              <p14:xfrm>
                <a:off x="2013776" y="5585358"/>
                <a:ext cx="322920" cy="35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0BEAE57-599A-FB4E-9E56-186A6433FC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98656" y="5569878"/>
                  <a:ext cx="353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624994-7DDE-BA42-99E8-941AAC2432CB}"/>
                    </a:ext>
                  </a:extLst>
                </p14:cNvPr>
                <p14:cNvContentPartPr/>
                <p14:nvPr/>
              </p14:nvContentPartPr>
              <p14:xfrm>
                <a:off x="2164616" y="5687238"/>
                <a:ext cx="315720" cy="1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624994-7DDE-BA42-99E8-941AAC2432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49496" y="5672118"/>
                  <a:ext cx="345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A9AC17-9472-6D4B-A67B-8F525930FB1A}"/>
                    </a:ext>
                  </a:extLst>
                </p14:cNvPr>
                <p14:cNvContentPartPr/>
                <p14:nvPr/>
              </p14:nvContentPartPr>
              <p14:xfrm>
                <a:off x="2495816" y="5638998"/>
                <a:ext cx="309240" cy="137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A9AC17-9472-6D4B-A67B-8F525930FB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80696" y="5623878"/>
                  <a:ext cx="339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6E012AE-A122-A145-8CBB-9F2983A65952}"/>
                    </a:ext>
                  </a:extLst>
                </p14:cNvPr>
                <p14:cNvContentPartPr/>
                <p14:nvPr/>
              </p14:nvContentPartPr>
              <p14:xfrm>
                <a:off x="2874536" y="5606598"/>
                <a:ext cx="257400" cy="20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6E012AE-A122-A145-8CBB-9F2983A6595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59416" y="5591478"/>
                  <a:ext cx="28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84038F-E354-AC44-8222-843B7578378F}"/>
                    </a:ext>
                  </a:extLst>
                </p14:cNvPr>
                <p14:cNvContentPartPr/>
                <p14:nvPr/>
              </p14:nvContentPartPr>
              <p14:xfrm>
                <a:off x="3240656" y="5634318"/>
                <a:ext cx="496800" cy="175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84038F-E354-AC44-8222-843B757837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5176" y="5618838"/>
                  <a:ext cx="527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9DCE47-3581-0647-A4FA-D9472650C40B}"/>
                    </a:ext>
                  </a:extLst>
                </p14:cNvPr>
                <p14:cNvContentPartPr/>
                <p14:nvPr/>
              </p14:nvContentPartPr>
              <p14:xfrm>
                <a:off x="3844736" y="5673198"/>
                <a:ext cx="273240" cy="18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9DCE47-3581-0647-A4FA-D9472650C4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29256" y="5658078"/>
                  <a:ext cx="303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1B0FB0-50E9-D345-90AD-A3C607739B4C}"/>
                    </a:ext>
                  </a:extLst>
                </p14:cNvPr>
                <p14:cNvContentPartPr/>
                <p14:nvPr/>
              </p14:nvContentPartPr>
              <p14:xfrm>
                <a:off x="4387256" y="5534598"/>
                <a:ext cx="636840" cy="381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1B0FB0-50E9-D345-90AD-A3C607739B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72136" y="5519478"/>
                  <a:ext cx="66744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CDFF8DE-3ACE-574A-8DCC-55AF78EDB41A}"/>
              </a:ext>
            </a:extLst>
          </p:cNvPr>
          <p:cNvGrpSpPr/>
          <p:nvPr/>
        </p:nvGrpSpPr>
        <p:grpSpPr>
          <a:xfrm>
            <a:off x="847016" y="6198798"/>
            <a:ext cx="4640040" cy="415440"/>
            <a:chOff x="847016" y="6198798"/>
            <a:chExt cx="464004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42FFCC-C21C-2042-BD5C-2B3840CB8105}"/>
                    </a:ext>
                  </a:extLst>
                </p14:cNvPr>
                <p14:cNvContentPartPr/>
                <p14:nvPr/>
              </p14:nvContentPartPr>
              <p14:xfrm>
                <a:off x="847016" y="6198798"/>
                <a:ext cx="448200" cy="367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42FFCC-C21C-2042-BD5C-2B3840CB81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1896" y="6183678"/>
                  <a:ext cx="4784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6015E3-30F2-7942-8288-6495CEC98B0F}"/>
                    </a:ext>
                  </a:extLst>
                </p14:cNvPr>
                <p14:cNvContentPartPr/>
                <p14:nvPr/>
              </p14:nvContentPartPr>
              <p14:xfrm>
                <a:off x="1603376" y="6313638"/>
                <a:ext cx="331560" cy="29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6015E3-30F2-7942-8288-6495CEC98B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87896" y="6298158"/>
                  <a:ext cx="36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FBD1F4-632A-4D4F-8EE9-51E28FEC80BA}"/>
                    </a:ext>
                  </a:extLst>
                </p14:cNvPr>
                <p14:cNvContentPartPr/>
                <p14:nvPr/>
              </p14:nvContentPartPr>
              <p14:xfrm>
                <a:off x="1636136" y="6460878"/>
                <a:ext cx="453960" cy="34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FBD1F4-632A-4D4F-8EE9-51E28FEC80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20656" y="6445398"/>
                  <a:ext cx="484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93070B-8340-4B4A-B763-D6724BFAC0BA}"/>
                    </a:ext>
                  </a:extLst>
                </p14:cNvPr>
                <p14:cNvContentPartPr/>
                <p14:nvPr/>
              </p14:nvContentPartPr>
              <p14:xfrm>
                <a:off x="2263256" y="6289878"/>
                <a:ext cx="105840" cy="234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93070B-8340-4B4A-B763-D6724BFAC0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48136" y="6274398"/>
                  <a:ext cx="136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B931B0-ABAF-1844-B6A7-2E9EAE729943}"/>
                    </a:ext>
                  </a:extLst>
                </p14:cNvPr>
                <p14:cNvContentPartPr/>
                <p14:nvPr/>
              </p14:nvContentPartPr>
              <p14:xfrm>
                <a:off x="2218616" y="6263958"/>
                <a:ext cx="483480" cy="27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B931B0-ABAF-1844-B6A7-2E9EAE7299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03496" y="6248838"/>
                  <a:ext cx="514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336919-0A53-EA4D-8A1F-2D1917C538A9}"/>
                    </a:ext>
                  </a:extLst>
                </p14:cNvPr>
                <p14:cNvContentPartPr/>
                <p14:nvPr/>
              </p14:nvContentPartPr>
              <p14:xfrm>
                <a:off x="2155976" y="6419838"/>
                <a:ext cx="438480" cy="77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336919-0A53-EA4D-8A1F-2D1917C538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40496" y="6404718"/>
                  <a:ext cx="46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38D81D-CFE2-0343-B175-4A8ADE90F0EF}"/>
                    </a:ext>
                  </a:extLst>
                </p14:cNvPr>
                <p14:cNvContentPartPr/>
                <p14:nvPr/>
              </p14:nvContentPartPr>
              <p14:xfrm>
                <a:off x="2783456" y="6301758"/>
                <a:ext cx="249480" cy="159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38D81D-CFE2-0343-B175-4A8ADE90F0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67976" y="6286278"/>
                  <a:ext cx="279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145898-5DC4-C740-B2FD-D5E483C5708E}"/>
                    </a:ext>
                  </a:extLst>
                </p14:cNvPr>
                <p14:cNvContentPartPr/>
                <p14:nvPr/>
              </p14:nvContentPartPr>
              <p14:xfrm>
                <a:off x="3200336" y="6346758"/>
                <a:ext cx="57600" cy="207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145898-5DC4-C740-B2FD-D5E483C570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84856" y="6331638"/>
                  <a:ext cx="88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E27E728-139B-D64C-8B1D-21EBCD19723C}"/>
                    </a:ext>
                  </a:extLst>
                </p14:cNvPr>
                <p14:cNvContentPartPr/>
                <p14:nvPr/>
              </p14:nvContentPartPr>
              <p14:xfrm>
                <a:off x="3186656" y="6288798"/>
                <a:ext cx="421560" cy="28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E27E728-139B-D64C-8B1D-21EBCD1972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71536" y="6273318"/>
                  <a:ext cx="452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6C596F-BC78-EB45-91B1-4E50FBCD50DA}"/>
                    </a:ext>
                  </a:extLst>
                </p14:cNvPr>
                <p14:cNvContentPartPr/>
                <p14:nvPr/>
              </p14:nvContentPartPr>
              <p14:xfrm>
                <a:off x="3608216" y="6397518"/>
                <a:ext cx="482400" cy="216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6C596F-BC78-EB45-91B1-4E50FBCD50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92736" y="6382038"/>
                  <a:ext cx="513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9C100C-3CBD-8946-A90B-748DEFFE8138}"/>
                    </a:ext>
                  </a:extLst>
                </p14:cNvPr>
                <p14:cNvContentPartPr/>
                <p14:nvPr/>
              </p14:nvContentPartPr>
              <p14:xfrm>
                <a:off x="4161896" y="6441078"/>
                <a:ext cx="311040" cy="166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9C100C-3CBD-8946-A90B-748DEFFE81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6776" y="6425598"/>
                  <a:ext cx="341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AB0491-A4E1-DF4F-8BCA-CDD3F7723686}"/>
                    </a:ext>
                  </a:extLst>
                </p14:cNvPr>
                <p14:cNvContentPartPr/>
                <p14:nvPr/>
              </p14:nvContentPartPr>
              <p14:xfrm>
                <a:off x="4621976" y="6227238"/>
                <a:ext cx="865080" cy="361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AB0491-A4E1-DF4F-8BCA-CDD3F77236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06856" y="6212118"/>
                  <a:ext cx="89532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3F70703-E637-1048-B25E-53A925496A43}"/>
              </a:ext>
            </a:extLst>
          </p:cNvPr>
          <p:cNvGrpSpPr/>
          <p:nvPr/>
        </p:nvGrpSpPr>
        <p:grpSpPr>
          <a:xfrm>
            <a:off x="6822834" y="4477225"/>
            <a:ext cx="2245680" cy="549720"/>
            <a:chOff x="6822834" y="4477225"/>
            <a:chExt cx="22456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FCF023-2AEE-384B-A5AB-759A2AA9FE3A}"/>
                    </a:ext>
                  </a:extLst>
                </p14:cNvPr>
                <p14:cNvContentPartPr/>
                <p14:nvPr/>
              </p14:nvContentPartPr>
              <p14:xfrm>
                <a:off x="6881874" y="4756225"/>
                <a:ext cx="86760" cy="34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FCF023-2AEE-384B-A5AB-759A2AA9FE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66754" y="4741105"/>
                  <a:ext cx="117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4F7DCEE-DF63-B745-B259-9739BDB6D727}"/>
                    </a:ext>
                  </a:extLst>
                </p14:cNvPr>
                <p14:cNvContentPartPr/>
                <p14:nvPr/>
              </p14:nvContentPartPr>
              <p14:xfrm>
                <a:off x="6867474" y="4731745"/>
                <a:ext cx="62640" cy="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4F7DCEE-DF63-B745-B259-9739BDB6D7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52354" y="4716265"/>
                  <a:ext cx="93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058506-30EA-E04F-BE64-3E2C0318AFD0}"/>
                    </a:ext>
                  </a:extLst>
                </p14:cNvPr>
                <p14:cNvContentPartPr/>
                <p14:nvPr/>
              </p14:nvContentPartPr>
              <p14:xfrm>
                <a:off x="6822834" y="4626265"/>
                <a:ext cx="227880" cy="360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058506-30EA-E04F-BE64-3E2C0318AF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07354" y="4610785"/>
                  <a:ext cx="258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5673EE-FCC4-6244-BB34-8289998AFD83}"/>
                    </a:ext>
                  </a:extLst>
                </p14:cNvPr>
                <p14:cNvContentPartPr/>
                <p14:nvPr/>
              </p14:nvContentPartPr>
              <p14:xfrm>
                <a:off x="7241874" y="4656865"/>
                <a:ext cx="172800" cy="59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5673EE-FCC4-6244-BB34-8289998AFD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26754" y="4641745"/>
                  <a:ext cx="203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C3A0D48-B680-0E4E-B95E-A75DEFD9D0CB}"/>
                    </a:ext>
                  </a:extLst>
                </p14:cNvPr>
                <p14:cNvContentPartPr/>
                <p14:nvPr/>
              </p14:nvContentPartPr>
              <p14:xfrm>
                <a:off x="7303074" y="4760185"/>
                <a:ext cx="183600" cy="41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3A0D48-B680-0E4E-B95E-A75DEFD9D0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87594" y="4745065"/>
                  <a:ext cx="213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0FD783-A01C-C74B-881D-E6CE02E8F092}"/>
                    </a:ext>
                  </a:extLst>
                </p14:cNvPr>
                <p14:cNvContentPartPr/>
                <p14:nvPr/>
              </p14:nvContentPartPr>
              <p14:xfrm>
                <a:off x="7707714" y="4592065"/>
                <a:ext cx="294120" cy="413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0FD783-A01C-C74B-881D-E6CE02E8F0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92594" y="4576585"/>
                  <a:ext cx="3247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A3DC12F-ADC1-7C46-A9D5-48FF612AC9C8}"/>
                    </a:ext>
                  </a:extLst>
                </p14:cNvPr>
                <p14:cNvContentPartPr/>
                <p14:nvPr/>
              </p14:nvContentPartPr>
              <p14:xfrm>
                <a:off x="8099754" y="4554265"/>
                <a:ext cx="150480" cy="32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A3DC12F-ADC1-7C46-A9D5-48FF612AC9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84634" y="4539145"/>
                  <a:ext cx="180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049734-0306-844E-90EF-92ED215C23CE}"/>
                    </a:ext>
                  </a:extLst>
                </p14:cNvPr>
                <p14:cNvContentPartPr/>
                <p14:nvPr/>
              </p14:nvContentPartPr>
              <p14:xfrm>
                <a:off x="8302434" y="4596025"/>
                <a:ext cx="174240" cy="19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049734-0306-844E-90EF-92ED215C23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87314" y="4580545"/>
                  <a:ext cx="204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F8D04B-3B8B-B04C-AB9B-563A5E0510B8}"/>
                    </a:ext>
                  </a:extLst>
                </p14:cNvPr>
                <p14:cNvContentPartPr/>
                <p14:nvPr/>
              </p14:nvContentPartPr>
              <p14:xfrm>
                <a:off x="8595114" y="4812385"/>
                <a:ext cx="66240" cy="21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F8D04B-3B8B-B04C-AB9B-563A5E0510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79634" y="4797265"/>
                  <a:ext cx="96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7F3267-FAB8-B44A-8EFB-A66C16D2EADD}"/>
                    </a:ext>
                  </a:extLst>
                </p14:cNvPr>
                <p14:cNvContentPartPr/>
                <p14:nvPr/>
              </p14:nvContentPartPr>
              <p14:xfrm>
                <a:off x="8722554" y="4523665"/>
                <a:ext cx="164160" cy="294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7F3267-FAB8-B44A-8EFB-A66C16D2EA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07434" y="4508545"/>
                  <a:ext cx="194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DC3E46-4320-1042-9B8C-C8EA1EE31073}"/>
                    </a:ext>
                  </a:extLst>
                </p14:cNvPr>
                <p14:cNvContentPartPr/>
                <p14:nvPr/>
              </p14:nvContentPartPr>
              <p14:xfrm>
                <a:off x="8937114" y="4477225"/>
                <a:ext cx="131400" cy="416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DC3E46-4320-1042-9B8C-C8EA1EE310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21634" y="4461745"/>
                  <a:ext cx="16164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1412E40-0765-2F44-845D-E11BA9B48454}"/>
              </a:ext>
            </a:extLst>
          </p:cNvPr>
          <p:cNvGrpSpPr/>
          <p:nvPr/>
        </p:nvGrpSpPr>
        <p:grpSpPr>
          <a:xfrm>
            <a:off x="9332754" y="4535905"/>
            <a:ext cx="379800" cy="158400"/>
            <a:chOff x="9332754" y="4535905"/>
            <a:chExt cx="3798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063905-5213-C444-B038-4914F4F9673C}"/>
                    </a:ext>
                  </a:extLst>
                </p14:cNvPr>
                <p14:cNvContentPartPr/>
                <p14:nvPr/>
              </p14:nvContentPartPr>
              <p14:xfrm>
                <a:off x="9332754" y="4597105"/>
                <a:ext cx="306360" cy="29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063905-5213-C444-B038-4914F4F967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17634" y="4581985"/>
                  <a:ext cx="33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C86E27-6B77-BE42-AEAC-81D0A02A9F9E}"/>
                    </a:ext>
                  </a:extLst>
                </p14:cNvPr>
                <p14:cNvContentPartPr/>
                <p14:nvPr/>
              </p14:nvContentPartPr>
              <p14:xfrm>
                <a:off x="9561714" y="4535905"/>
                <a:ext cx="150840" cy="158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C86E27-6B77-BE42-AEAC-81D0A02A9F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46594" y="4520785"/>
                  <a:ext cx="1814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C97920-B87B-CB47-8716-E816BFC06C42}"/>
              </a:ext>
            </a:extLst>
          </p:cNvPr>
          <p:cNvGrpSpPr/>
          <p:nvPr/>
        </p:nvGrpSpPr>
        <p:grpSpPr>
          <a:xfrm>
            <a:off x="10004154" y="4349785"/>
            <a:ext cx="1370160" cy="237600"/>
            <a:chOff x="10004154" y="4349785"/>
            <a:chExt cx="13701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D474CC-46AE-F943-AAE8-763AD2C7C19E}"/>
                    </a:ext>
                  </a:extLst>
                </p14:cNvPr>
                <p14:cNvContentPartPr/>
                <p14:nvPr/>
              </p14:nvContentPartPr>
              <p14:xfrm>
                <a:off x="10004154" y="4349785"/>
                <a:ext cx="228960" cy="223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D474CC-46AE-F943-AAE8-763AD2C7C1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89034" y="4334665"/>
                  <a:ext cx="259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99C190-5379-6347-9B7C-788A472A2674}"/>
                    </a:ext>
                  </a:extLst>
                </p14:cNvPr>
                <p14:cNvContentPartPr/>
                <p14:nvPr/>
              </p14:nvContentPartPr>
              <p14:xfrm>
                <a:off x="10169754" y="4387225"/>
                <a:ext cx="18720" cy="1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99C190-5379-6347-9B7C-788A472A26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54274" y="4372105"/>
                  <a:ext cx="4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BA1CA9C-8F62-9442-9BBB-B19341DE9E9F}"/>
                    </a:ext>
                  </a:extLst>
                </p14:cNvPr>
                <p14:cNvContentPartPr/>
                <p14:nvPr/>
              </p14:nvContentPartPr>
              <p14:xfrm>
                <a:off x="10298634" y="4451665"/>
                <a:ext cx="135360" cy="11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BA1CA9C-8F62-9442-9BBB-B19341DE9E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83154" y="4436185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4223C3-492E-E546-BE64-DBB30FCB9E01}"/>
                    </a:ext>
                  </a:extLst>
                </p14:cNvPr>
                <p14:cNvContentPartPr/>
                <p14:nvPr/>
              </p14:nvContentPartPr>
              <p14:xfrm>
                <a:off x="10479354" y="4462105"/>
                <a:ext cx="145440" cy="11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4223C3-492E-E546-BE64-DBB30FCB9E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64234" y="4446625"/>
                  <a:ext cx="176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9AEAA1-8636-6E40-8014-732494A98DF1}"/>
                    </a:ext>
                  </a:extLst>
                </p14:cNvPr>
                <p14:cNvContentPartPr/>
                <p14:nvPr/>
              </p14:nvContentPartPr>
              <p14:xfrm>
                <a:off x="10864194" y="4439425"/>
                <a:ext cx="85320" cy="138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9AEAA1-8636-6E40-8014-732494A98D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49074" y="4424305"/>
                  <a:ext cx="115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971F6A-D4BE-574A-BDBC-66868C900621}"/>
                    </a:ext>
                  </a:extLst>
                </p14:cNvPr>
                <p14:cNvContentPartPr/>
                <p14:nvPr/>
              </p14:nvContentPartPr>
              <p14:xfrm>
                <a:off x="10876434" y="4421785"/>
                <a:ext cx="111600" cy="39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971F6A-D4BE-574A-BDBC-66868C9006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60954" y="4406665"/>
                  <a:ext cx="142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197DB7-0DDD-9048-980F-7591E735C154}"/>
                    </a:ext>
                  </a:extLst>
                </p14:cNvPr>
                <p14:cNvContentPartPr/>
                <p14:nvPr/>
              </p14:nvContentPartPr>
              <p14:xfrm>
                <a:off x="10900554" y="4502425"/>
                <a:ext cx="106560" cy="25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197DB7-0DDD-9048-980F-7591E735C1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85074" y="4486945"/>
                  <a:ext cx="137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61DB5CB-CBDC-0440-91AD-E4FE419E900D}"/>
                    </a:ext>
                  </a:extLst>
                </p14:cNvPr>
                <p14:cNvContentPartPr/>
                <p14:nvPr/>
              </p14:nvContentPartPr>
              <p14:xfrm>
                <a:off x="11092794" y="4487665"/>
                <a:ext cx="41760" cy="9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61DB5CB-CBDC-0440-91AD-E4FE419E90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77314" y="4472185"/>
                  <a:ext cx="7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07D95C5-4802-EA47-B59A-596C4889F9E4}"/>
                    </a:ext>
                  </a:extLst>
                </p14:cNvPr>
                <p14:cNvContentPartPr/>
                <p14:nvPr/>
              </p14:nvContentPartPr>
              <p14:xfrm>
                <a:off x="11225274" y="4379305"/>
                <a:ext cx="84600" cy="18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07D95C5-4802-EA47-B59A-596C4889F9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10154" y="4364185"/>
                  <a:ext cx="115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78E7FF-B5C7-494A-87AD-7A47716D09E2}"/>
                    </a:ext>
                  </a:extLst>
                </p14:cNvPr>
                <p14:cNvContentPartPr/>
                <p14:nvPr/>
              </p14:nvContentPartPr>
              <p14:xfrm>
                <a:off x="11231034" y="4464625"/>
                <a:ext cx="143280" cy="47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78E7FF-B5C7-494A-87AD-7A47716D09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15914" y="4449505"/>
                  <a:ext cx="1738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EA14B42-472C-6E4C-8A1E-EFFE996B7EDA}"/>
              </a:ext>
            </a:extLst>
          </p:cNvPr>
          <p:cNvGrpSpPr/>
          <p:nvPr/>
        </p:nvGrpSpPr>
        <p:grpSpPr>
          <a:xfrm>
            <a:off x="10063194" y="4748305"/>
            <a:ext cx="1712520" cy="274680"/>
            <a:chOff x="10063194" y="4748305"/>
            <a:chExt cx="17125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94B1BE-2141-C14D-87B8-822E5C153439}"/>
                    </a:ext>
                  </a:extLst>
                </p14:cNvPr>
                <p14:cNvContentPartPr/>
                <p14:nvPr/>
              </p14:nvContentPartPr>
              <p14:xfrm>
                <a:off x="10063194" y="4792585"/>
                <a:ext cx="99360" cy="230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94B1BE-2141-C14D-87B8-822E5C1534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48074" y="4777465"/>
                  <a:ext cx="129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65722B4-33CC-6642-A369-23FB71EA92CF}"/>
                    </a:ext>
                  </a:extLst>
                </p14:cNvPr>
                <p14:cNvContentPartPr/>
                <p14:nvPr/>
              </p14:nvContentPartPr>
              <p14:xfrm>
                <a:off x="10238874" y="4800505"/>
                <a:ext cx="84600" cy="15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65722B4-33CC-6642-A369-23FB71EA92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23394" y="4785025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296CE8-74AA-AE4F-BD50-5AA34EF4BEB9}"/>
                    </a:ext>
                  </a:extLst>
                </p14:cNvPr>
                <p14:cNvContentPartPr/>
                <p14:nvPr/>
              </p14:nvContentPartPr>
              <p14:xfrm>
                <a:off x="10250754" y="4880785"/>
                <a:ext cx="8568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296CE8-74AA-AE4F-BD50-5AA34EF4BE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35634" y="4865305"/>
                  <a:ext cx="11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63EF40-E926-144E-9555-D84D0D08621C}"/>
                    </a:ext>
                  </a:extLst>
                </p14:cNvPr>
                <p14:cNvContentPartPr/>
                <p14:nvPr/>
              </p14:nvContentPartPr>
              <p14:xfrm>
                <a:off x="10370994" y="4782145"/>
                <a:ext cx="137520" cy="169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63EF40-E926-144E-9555-D84D0D0862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55874" y="4766665"/>
                  <a:ext cx="168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E3291A-2B10-1547-B834-4383CF4FF647}"/>
                    </a:ext>
                  </a:extLst>
                </p14:cNvPr>
                <p14:cNvContentPartPr/>
                <p14:nvPr/>
              </p14:nvContentPartPr>
              <p14:xfrm>
                <a:off x="10545234" y="4798345"/>
                <a:ext cx="128880" cy="138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E3291A-2B10-1547-B834-4383CF4FF64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30114" y="4783225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E374E28-D50A-1640-A021-050FA1A3371B}"/>
                    </a:ext>
                  </a:extLst>
                </p14:cNvPr>
                <p14:cNvContentPartPr/>
                <p14:nvPr/>
              </p14:nvContentPartPr>
              <p14:xfrm>
                <a:off x="10566834" y="4882225"/>
                <a:ext cx="94680" cy="14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E374E28-D50A-1640-A021-050FA1A337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51354" y="4867105"/>
                  <a:ext cx="125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1467EC6-AB8F-0146-8F8A-14C7A8371AD5}"/>
                    </a:ext>
                  </a:extLst>
                </p14:cNvPr>
                <p14:cNvContentPartPr/>
                <p14:nvPr/>
              </p14:nvContentPartPr>
              <p14:xfrm>
                <a:off x="10696074" y="4748305"/>
                <a:ext cx="468720" cy="27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1467EC6-AB8F-0146-8F8A-14C7A8371A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80594" y="4733185"/>
                  <a:ext cx="499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5F0BDE-3D1E-494F-AF40-F78D68E66333}"/>
                    </a:ext>
                  </a:extLst>
                </p14:cNvPr>
                <p14:cNvContentPartPr/>
                <p14:nvPr/>
              </p14:nvContentPartPr>
              <p14:xfrm>
                <a:off x="11092794" y="4768465"/>
                <a:ext cx="353880" cy="182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5F0BDE-3D1E-494F-AF40-F78D68E663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77674" y="4753345"/>
                  <a:ext cx="384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3C89230-22B5-1A4C-B9C0-CE6329125E19}"/>
                    </a:ext>
                  </a:extLst>
                </p14:cNvPr>
                <p14:cNvContentPartPr/>
                <p14:nvPr/>
              </p14:nvContentPartPr>
              <p14:xfrm>
                <a:off x="11479794" y="4764505"/>
                <a:ext cx="166680" cy="198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3C89230-22B5-1A4C-B9C0-CE6329125E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64674" y="4749025"/>
                  <a:ext cx="197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683CE4-0739-1149-9256-1F05542DF80C}"/>
                    </a:ext>
                  </a:extLst>
                </p14:cNvPr>
                <p14:cNvContentPartPr/>
                <p14:nvPr/>
              </p14:nvContentPartPr>
              <p14:xfrm>
                <a:off x="11766714" y="4909225"/>
                <a:ext cx="9000" cy="16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683CE4-0739-1149-9256-1F05542DF80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751594" y="4894105"/>
                  <a:ext cx="392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283BD66-5112-264F-8956-D8E3D18971A9}"/>
              </a:ext>
            </a:extLst>
          </p:cNvPr>
          <p:cNvGrpSpPr/>
          <p:nvPr/>
        </p:nvGrpSpPr>
        <p:grpSpPr>
          <a:xfrm>
            <a:off x="9519234" y="5412145"/>
            <a:ext cx="779040" cy="341640"/>
            <a:chOff x="9519234" y="5412145"/>
            <a:chExt cx="77904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BD91FE-92B0-8448-B610-AC3E3D6DFED1}"/>
                    </a:ext>
                  </a:extLst>
                </p14:cNvPr>
                <p14:cNvContentPartPr/>
                <p14:nvPr/>
              </p14:nvContentPartPr>
              <p14:xfrm>
                <a:off x="9519234" y="5412145"/>
                <a:ext cx="393840" cy="27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BD91FE-92B0-8448-B610-AC3E3D6DFE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04114" y="5397025"/>
                  <a:ext cx="424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5E1215-1BE2-9E47-8BF6-22607CBBAD8A}"/>
                    </a:ext>
                  </a:extLst>
                </p14:cNvPr>
                <p14:cNvContentPartPr/>
                <p14:nvPr/>
              </p14:nvContentPartPr>
              <p14:xfrm>
                <a:off x="10048434" y="5441305"/>
                <a:ext cx="249840" cy="312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5E1215-1BE2-9E47-8BF6-22607CBBAD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33314" y="5426185"/>
                  <a:ext cx="28044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ABA20B-62CB-6B41-B71D-CB412407647C}"/>
              </a:ext>
            </a:extLst>
          </p:cNvPr>
          <p:cNvGrpSpPr/>
          <p:nvPr/>
        </p:nvGrpSpPr>
        <p:grpSpPr>
          <a:xfrm>
            <a:off x="5875674" y="5363545"/>
            <a:ext cx="2674262" cy="1267200"/>
            <a:chOff x="5875674" y="5363545"/>
            <a:chExt cx="2674262" cy="12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8AACF1-B547-1541-9B00-92B48D5E4942}"/>
                    </a:ext>
                  </a:extLst>
                </p14:cNvPr>
                <p14:cNvContentPartPr/>
                <p14:nvPr/>
              </p14:nvContentPartPr>
              <p14:xfrm>
                <a:off x="6099416" y="6185478"/>
                <a:ext cx="493200" cy="19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8AACF1-B547-1541-9B00-92B48D5E49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83936" y="6170358"/>
                  <a:ext cx="523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853B81-F84D-514A-AA7E-A03AACB85094}"/>
                    </a:ext>
                  </a:extLst>
                </p14:cNvPr>
                <p14:cNvContentPartPr/>
                <p14:nvPr/>
              </p14:nvContentPartPr>
              <p14:xfrm>
                <a:off x="6901136" y="6171798"/>
                <a:ext cx="552240" cy="14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853B81-F84D-514A-AA7E-A03AACB8509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86016" y="6156678"/>
                  <a:ext cx="582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467CB6-5BDE-2E4C-A0AD-F480E774F9A8}"/>
                    </a:ext>
                  </a:extLst>
                </p14:cNvPr>
                <p14:cNvContentPartPr/>
                <p14:nvPr/>
              </p14:nvContentPartPr>
              <p14:xfrm>
                <a:off x="6346736" y="5872278"/>
                <a:ext cx="1004400" cy="84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467CB6-5BDE-2E4C-A0AD-F480E774F9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31616" y="5857158"/>
                  <a:ext cx="1035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48F066-9206-FD48-9A71-49FADE9799F0}"/>
                    </a:ext>
                  </a:extLst>
                </p14:cNvPr>
                <p14:cNvContentPartPr/>
                <p14:nvPr/>
              </p14:nvContentPartPr>
              <p14:xfrm>
                <a:off x="7580096" y="5855718"/>
                <a:ext cx="266760" cy="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48F066-9206-FD48-9A71-49FADE9799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64616" y="5840598"/>
                  <a:ext cx="29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716313-3EDE-2F46-8E82-AB3A18362AAA}"/>
                    </a:ext>
                  </a:extLst>
                </p14:cNvPr>
                <p14:cNvContentPartPr/>
                <p14:nvPr/>
              </p14:nvContentPartPr>
              <p14:xfrm>
                <a:off x="7637696" y="5990718"/>
                <a:ext cx="315000" cy="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716313-3EDE-2F46-8E82-AB3A18362A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22576" y="5975598"/>
                  <a:ext cx="345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6E285A-0C6E-2C49-A354-AF1EEC788CAA}"/>
                    </a:ext>
                  </a:extLst>
                </p14:cNvPr>
                <p14:cNvContentPartPr/>
                <p14:nvPr/>
              </p14:nvContentPartPr>
              <p14:xfrm>
                <a:off x="8115776" y="5800638"/>
                <a:ext cx="434160" cy="156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6E285A-0C6E-2C49-A354-AF1EEC788C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00656" y="5785518"/>
                  <a:ext cx="464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C9BA70-88D2-E843-ACB8-70045374CF69}"/>
                    </a:ext>
                  </a:extLst>
                </p14:cNvPr>
                <p14:cNvContentPartPr/>
                <p14:nvPr/>
              </p14:nvContentPartPr>
              <p14:xfrm>
                <a:off x="6298314" y="5526625"/>
                <a:ext cx="333720" cy="264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C9BA70-88D2-E843-ACB8-70045374CF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83194" y="5511145"/>
                  <a:ext cx="364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8B4DDDC-2D35-D842-A000-BD23A380A12D}"/>
                    </a:ext>
                  </a:extLst>
                </p14:cNvPr>
                <p14:cNvContentPartPr/>
                <p14:nvPr/>
              </p14:nvContentPartPr>
              <p14:xfrm>
                <a:off x="6700434" y="5475505"/>
                <a:ext cx="251640" cy="32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8B4DDDC-2D35-D842-A000-BD23A380A1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84954" y="5460385"/>
                  <a:ext cx="282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B631F3-3578-5D4A-9135-8DC481E11F43}"/>
                    </a:ext>
                  </a:extLst>
                </p14:cNvPr>
                <p14:cNvContentPartPr/>
                <p14:nvPr/>
              </p14:nvContentPartPr>
              <p14:xfrm>
                <a:off x="5875674" y="5363545"/>
                <a:ext cx="389520" cy="126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B631F3-3578-5D4A-9135-8DC481E11F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60554" y="5348065"/>
                  <a:ext cx="420120" cy="129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276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D5FA-36EF-DD4F-B2B6-4F0A9990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 line fit: analytical expressions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973BC2-231E-A34B-9BCD-894E5E1C7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08" y="2479418"/>
            <a:ext cx="11571268" cy="3746571"/>
          </a:xfrm>
        </p:spPr>
      </p:pic>
    </p:spTree>
    <p:extLst>
      <p:ext uri="{BB962C8B-B14F-4D97-AF65-F5344CB8AC3E}">
        <p14:creationId xmlns:p14="http://schemas.microsoft.com/office/powerpoint/2010/main" val="142014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423</Words>
  <Application>Microsoft Macintosh PowerPoint</Application>
  <PresentationFormat>Widescreen</PresentationFormat>
  <Paragraphs>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Interpolation and Extrapolation.</vt:lpstr>
      <vt:lpstr>Two problems to address: </vt:lpstr>
      <vt:lpstr>Tools we have covered: </vt:lpstr>
      <vt:lpstr>Polynomials are, generally, a bad idea for functions that do not look like polynomials. </vt:lpstr>
      <vt:lpstr>What about extrapolation? </vt:lpstr>
      <vt:lpstr>Two problems to address: </vt:lpstr>
      <vt:lpstr>Least Squares Fitting</vt:lpstr>
      <vt:lpstr>Least Squares Fitting: How to find the best  “trend line”?  </vt:lpstr>
      <vt:lpstr>Least square line fit: analytical expressions </vt:lpstr>
      <vt:lpstr>Polynomial least squares fit.</vt:lpstr>
      <vt:lpstr>Non-linear least squares fit:</vt:lpstr>
      <vt:lpstr>Basis sets for least square fit: </vt:lpstr>
      <vt:lpstr>Non-linear least squares fit: choosing reasonable basis functions</vt:lpstr>
      <vt:lpstr>Deep Learning/Neural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Spline Interpolation</dc:title>
  <dc:creator>Microsoft Office User</dc:creator>
  <cp:lastModifiedBy>Microsoft Office User</cp:lastModifiedBy>
  <cp:revision>82</cp:revision>
  <dcterms:created xsi:type="dcterms:W3CDTF">2017-05-06T12:05:54Z</dcterms:created>
  <dcterms:modified xsi:type="dcterms:W3CDTF">2020-04-23T18:13:47Z</dcterms:modified>
</cp:coreProperties>
</file>