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notesSlides/notesSlide1.xml" ContentType="application/vnd.openxmlformats-officedocument.presentationml.notesSlide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61" r:id="rId2"/>
    <p:sldId id="262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5" r:id="rId11"/>
    <p:sldId id="270" r:id="rId12"/>
    <p:sldId id="272" r:id="rId13"/>
    <p:sldId id="274" r:id="rId14"/>
    <p:sldId id="277" r:id="rId15"/>
    <p:sldId id="278" r:id="rId16"/>
    <p:sldId id="279" r:id="rId17"/>
    <p:sldId id="276" r:id="rId18"/>
    <p:sldId id="280" r:id="rId19"/>
    <p:sldId id="271" r:id="rId20"/>
    <p:sldId id="256" r:id="rId21"/>
    <p:sldId id="284" r:id="rId22"/>
    <p:sldId id="287" r:id="rId23"/>
    <p:sldId id="257" r:id="rId24"/>
    <p:sldId id="258" r:id="rId25"/>
    <p:sldId id="259" r:id="rId26"/>
    <p:sldId id="281" r:id="rId27"/>
    <p:sldId id="295" r:id="rId28"/>
    <p:sldId id="290" r:id="rId29"/>
    <p:sldId id="297" r:id="rId30"/>
    <p:sldId id="296" r:id="rId31"/>
    <p:sldId id="260" r:id="rId32"/>
    <p:sldId id="282" r:id="rId33"/>
    <p:sldId id="291" r:id="rId34"/>
    <p:sldId id="283" r:id="rId35"/>
    <p:sldId id="285" r:id="rId36"/>
    <p:sldId id="289" r:id="rId37"/>
    <p:sldId id="298" r:id="rId38"/>
    <p:sldId id="299" r:id="rId39"/>
    <p:sldId id="300" r:id="rId40"/>
    <p:sldId id="292" r:id="rId41"/>
    <p:sldId id="293" r:id="rId42"/>
    <p:sldId id="294" r:id="rId43"/>
    <p:sldId id="27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5"/>
    <p:restoredTop sz="94008"/>
  </p:normalViewPr>
  <p:slideViewPr>
    <p:cSldViewPr snapToGrid="0" snapToObjects="1">
      <p:cViewPr varScale="1">
        <p:scale>
          <a:sx n="120" d="100"/>
          <a:sy n="120" d="100"/>
        </p:scale>
        <p:origin x="21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05:27:55.70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0 411 8098,'3'-6'33,"0"-2"-10,-2 3-12,2-2 0,0 1 0,2-2 23,1 1 11,0-1 11,0 2-23,0-1 34,1 1 23,-1 1-34,0-1 112,-1 0-78,-1 2-79,-2 1 1,0 2-12,1 1 0,3-1 56,5-1-12,3-2 46,1 0 67,0 0-79,-3 1 34,-4 1-89,-3 1-12,-2 1-11,-2 0 0,6 0 11,-1 0 34,9 0-12,2-1 46,2-1-79,2 0 45,-5-1-12,-6 2 12,-5 0-34,-4 1-11,1 0 11,3-1 23,5-1 44,4-1-33,5-2 45,1-1-45,-2 1 55,-3 0-21,-6 3-57,-2 0-22,-5 2 0,0 0 0,3 0 11,1 0 34,4-2-11,3 1 45,-1-2-1,2 1-10,-3 0-12,-3 0-23,-2 1-66,-2 1 66,0 0-55,2 0 44,0 0-11,4 0 1,-1 0-12,0 0 0,-1 0 22,-3 0-56,-2 0 46,-1 0-46,1 0 56,5 0-22,0 0 0,6 0 45,-2 0-45,3 0 45,1 1-23,-1 0-44,-4 0 22,-2 1-22,-4 0-1,1 1 23,0-1 23,4 4-1,-2-4 0,3 3 1,-4-3-1,-1-1-11,-1 0 1,-2 1-12,1 0 0,0 3 11,2-1 0,2 0 0,2 0 23,-1 0-57,3 0 57,-2 0-45,1 0 22,4 2-11,-3-2 0,3 2 22,-7-3 23,2 1-78,1 0 77,2 0-88,1 0 66,4 0-22,-5-1 0,3 2 0,-8-3 22,2 0-33,-1 0 45,0-1-68,-2 1 23,3 1 33,-3-1-22,2 2 0,-2-1 12,-1 0-12,2-1 0,0 1-12,-1-1 68,2 2-89,-2-2 55,5 3 1,-4-2-35,3 2 12,-4-1 0,-1 1-22,1-1 78,-1-1-101,3 1 124,8-1-79,-1 0 67,7 0-45,-4-1-22,-3-1 0,-3 1 34,-4-1-90,-1 1 112,-3 0-101,2 1 112,5 0-33,0-1-1,7-1 12,-3-1 11,1 0-33,-2 0-1,-3 0-44,-2 0 22,1 0 33,-2 0-33,5 0 34,0 0-12,2 0-22,2 0 11,1 0-33,-3 0 44,-3 0-44,-2 0 22,0 0 0,-2 0 0,1 0 0,-3 0 11,-1 0-33,1 1 44,2 0-33,0 1 22,6 0-11,-3 1-11,5-1 11,-2 2 34,2-2 10,3 0 46,13-1-90,-9-1 34,8 0-12,-18 0-22,-1 0 22,-4 0-44,-1 0 22,-2 0 0,1 0 22,2 0 12,4 0 56,5 0-34,18 0-33,-6 0-23,10 0 0,-16 0-23,-6 0 12,-4 0-56,1 0 145,-3 0-134,2 0 135,-2 0-79,1 0 11,1 0 0,1 0-11,2 0 67,0 0-100,3-1 77,-2 0-21,3-3-12,6 1 34,-7 0-45,3-2 0,-10 4 0,-2-2-11,-1 2 100,7-2-55,-2-1 111,7-1-122,-3 0 100,3-2-11,0 0 22,-2-2 23,0 2-157,-3 0 67,2 1 23,8-2-23,-7 2-56,8-2 34,-10 4-45,-4 0 135,0 0 22,-5 3 22,1-3-67,8 0-11,-3-2-45,8-1-33,-4 0 55,2-1-45,3-2 57,0-1-68,-1-1 337,4-2-359,-8 3 123,1 1-33,-9 4-90,-2 2 100,0 0-133,1 0 33,5 0 0,5-4-34,7-1 214,19-7-146,-13 4 235,7-1-236,-22 5 158,-7 3-158,-3 0 46,-1 2-46,-1-1-33,7-1 123,-3-1-279,6-1 312,-1 1-111,-2 1 0,2-1 89,-5 2 1,-2 1-135,-1 0 0,-3 1-45,3-1 314,-2 1-448,3-2 313,-1 2-224,1-1 90,2 0-313,4 0 313,7 0-45,22 1 269,-7 0-358,16 0 313,-17 0-269,0 0 180,-5 1-135,1-1 45,-14 2 0,0-1 134,-11 1-313,-3 0 224,0 0-45,-1 0 0,1-1 0,2 1 45,2-2 44,-1 1-133,1 0 268,-2 0-404,1 0 360,0 1-315,1-1 180,0 0-45,1 0 45,4-2-45,3-1 0,7-1 180,7 0-405,5 2 405,4 1-360,-2 1 270,-2 1-135,17 0 45,-10 0 0,17 3 90,-12 0-180,2 2 225,4 1-315,1-3 270,3 1-180,-3-2-134,-5 2 179,3 1 45,-19-1-134,3 1 268,-18-2-358,-2 0 448,-2-2-358,-1 0 358,2 0-179,-1 1-1,-3-2-44,-3 1 90,-4-1-224,-2 0-1,2 0 270,2 0-91,2 0 1,5 0 90,3 0 0,3 0-46,-1 0 68,0 0-45,-3-2-168,-3 1 325,-2-2-325,-2 0 56,-1 0 0,2 1 112,2-3-67,2 1 67,4-2-68,-1 0 124,0-1-224,-2 2 112,0-1-380,18-1 324,1 1-45,21 0-11,-2 3 0,6 0 112,2 3-269,0-1 426,-1 1-157,20 0-56,-24 0 0,10 0 45,-30 0-90,-4 0 90,-5 0-258,-1 1 426,0 0-157,8 2 0,-9-1-56,5 0 100,-15-2-100,-2 0 157,-2 0-314,-2 0 370,-1 0-370,-1 0 505,1 0-595,0 0 494,1 0-371,2 0-44,-3 0 112,2 0 112,-2 0-324,0 0 536,4 0-268,22-2-268,1 0 167,21 0 101,-10 1-112,0 1 56,-5 0-101,-5 0 157,-4 0-157,-1 0 314,0 0-45,23 0-168,-8 0 56,25 0 0,-14 0-112,0 0 112,-7 0-101,-10 0 45,-13 0 56,-10 0-89,-8 0 89,-5 0 89,-1 0 68,3 0-101,2 0 56,2 0 101,-1 0-213,0 0 101,-2 0-157,-1 0 56,-1 0 0,4 0-101,3 0 258,9 0-314,8 0 414,11-1-301,30 0-113,-18 0 157,13 0 0,-33 1 0,-5 0 101,-6 0-202,-2 0 302,0 2-201,14 2-44,-2 2 256,12 0-212,-4-1 0,0-1 0,1 0 0,-2-1 101,-1 2-202,-3 0 325,-1 0-156,10 4-259,-10-4 191,12 4 0,-11-2-56,4-1 56,1 0-101,3-1 202,-2 0-146,11-2-167,-16-1 256,6-1-44,-22 0 0,-4 1 0,-3-1-44,-3 0 256,-3-1-212,2 0-268,-4 0 536,2 0-380,-2 0 168,0 0-212,2 0 312,1 0-424,2 0 536,2 1-424,3-1 200,8 2-44,5 0 0,11 1 56,6 1-156,4 0 144,-3 1-44,4 2-257,-17 0 470,-1 1-370,-14-3 202,-3 1-45,1-1 0,3 1 156,4 0-312,6 1 480,1-1-324,12 3-268,-14-3 324,4 2-112,-18-4 56,-2-1-56,-1 1 56,2 4-213,-1-1 482,5 5-426,-3-4 213,0 2-112,-1-2-101,-3 0-11,-2-2 168,-2 0 0,-1 1 56,5 7-213,-1-2 471,6 7-471,0-4 314,3 2-157,2 1 0,0-2 56,-2 0 56,5 4-325,-7-3 426,4 3-426,-7-4 426,0-1-269,1 1 56,-1 0 0,0-1-56,-2-1 213,-1-3-370,0 0 482,-3-2-269,2 3-269,-3-2 437,2 3-224,-1-2 56,2 2 0,2 3 157,5 13-370,-3-7 482,4 9-538,-7-12 482,0 2-269,-1-1 112,0 1-56,0 2 0,6 7-101,-1-6 302,3 5-458,-3-10 570,-1-4-469,-2 1 212,-2-4-56,-1 1 0,0-2 0,0 1 100,1 3-312,-2-3 424,1 3-424,-1-3 268,0-1-56,1 2 0,0 2 56,1 0-56,-1 3 0,0-1 156,7 10-469,-5-6 626,8 7-525,-7-10 312,3 3-100,-2-3 0,0 0 0,-3-3 112,4 5-425,-6-6 626,5 3-581,-5-7 380,1 1-168,3 0 112,-1 0-12,3 2-44,6 10-100,-3-4 200,7 7-256,-6-8 312,0 0-413,-2-3 358,-2 0-101,-1-4 0,2 6-45,-1-6 202,2 7-426,0-5 538,1 3-482,2 0 426,1 1-325,0-1 112,-1-2 0,-1-2 56,-1-2-213,-6-4 414,0-1-514,-5-2 470,1 1-426,1-1 269,6 8-56,0-3 0,3 5 0,-1-2 101,-2 0-314,0 1 482,1-2-538,-2 3 482,1-2-269,0 4 56,3 2 0,3 0 56,12 11-269,-2-8 426,7 6-482,-8-8 538,-2-3-482,-1 1 325,7 6-112,-8-4 0,5 3 0,-9-7 101,-1-1-258,0 0 314,-3-2-370,1 1 370,-3-1-258,0 1 157,3 3-56,-3-1 101,2 2-258,-1-1 370,2-1-426,3 2 470,2 2-413,0 0 212,6 9-56,-8-8 0,5 4-56,-8-7 212,3-1-357,1-1 402,2 1-301,1-1 256,-1 0-156,-1-3 0,-3 0-56,-7-4 168,-1-1-324,-7-4 156,1-1 324,0 0-424,2 2 200,1 1-44,3 0 56,0 0 0,2 0-112,-3 1 269,0-1-482,-2 0 437,-1-2-436,0 0 424,7 6-100,3 1-56,10 7 56,0-2 45,4-1-101,-3-1 191,-1-5-67,-5 0-1,-4-4 179,-4-2-111,2-1-135,-1 0 11,9 0-134,1 0 201,6 0-392,2 0 583,0 0-526,-6 0 469,1 0-55,-6-1-134,3-3-158,-2 0-55,5-2-79,4 2 213,5-1-314,0 1 438,1 1-192,-1 1 136,14-3 189,-13-2-190,10-4 292,-17-2-225,0-2-55,0-3 201,-1-2-425,2-3 290,17-12-145,-11 9 0,11-8 0,-19 12 224,-2 1-224,-4-1 157,1 1-314,0-1 314,13-13 11,-8 10-168,9-11 235,-14 14-156,-2-1 245,-3 3-245,-3 0 179,-3 2-168,5-5 167,-5 3-346,4-4 89,-3 5-437,2 0 279,3 0 158,0 0-89,2 1 257,-3 2 0,-1 1 180,0-4-259,-5 4-89,2-2 90,-6 4-1,-1 4-178,1-2 615,-1 2-963,0 1 706,-1 1-538,0 1-89,3-3-68,-3 2 426,5-3-79,-2 4 158,1-1-404,1 0 650,-1 2-807,1-1 404,2 0-247,-2 0 247,3-2-158,-3 3 236,-1 0-212,1 2 144,0 0-145,-1 1 280,0 0-560,1 0 852,7-1-225,-3 0 80,4 1 234,-8 0-370,-1 1-156,-3 1-1,-1 0 482,-2 0-649,1-2 336,2 1-90,4 0 0,5 1 156,5 0-234,1 0 235,1 0 156,-9 0-626,-3 0 470,-8 0-236,-1 0-324,6 0 806,-2 0-560,5 0 157,-4 0 0,1 0 0,-1 1 157,1 1-392,2 2 549,2 2-550,2 1 472,4 1-315,4 2 393,5 2-471,4 0 314,0 1-157,1-2 0,-6-2-79,-6-2-234,-6-1-12,-5-2 415,-4 0-258,-2 0 168,1 0 0,2 2 0,2 0 0,0 3-157,-1-1 314,0-1-527,-1 1 292,0 1 156,-1-1-78,2 3 0,-1-2 0,4 6 0,3 1 213,6 5-504,2 1 223,10 9 427,-8-9-505,6 5 146,-11-11 0,-1-1-67,-2-1 280,1-1-504,-1-2 369,3 5 292,-4-4-740,1 2 504,-4-3-134,0-2 0,-1 1 79,0-1-158,0 0-55,-1 5 504,0-3-740,2 6 661,2-3-448,0 0 157,1 0 0,2 0 0,-4-3 157,0-1-314,-3-3 23,-1 3 504,0-2-673,1 3 527,0 0-224,2 0 0,3 2-157,10 5 393,-6-5-539,6 6 684,-11-9-762,-2-1 684,-1-1-460,-3-2 157,1 1 0,-1 1 0,1 1 78,0 2-302,1 1 157,2 6 437,-2-3-673,3 5 370,-3-6-67,0 1 0,1-1 79,-1 1-158,2-1 12,1 6 448,-3-6-762,1 4 527,-3-9-292,-2 1 292,0 1-146,3 9 0,-1-3-146,4 6 449,-2-7-673,2 0 740,-1-1-527,0 0 235,0-2-78,-1-1 0,-1-1-78,4 5 313,-1-2-549,3 3 628,0-4-695,0 1 684,2 0-382,-3 0 79,1-3-78,-2 1 235,-4-5-393,2 1 472,-3-3-539,3 0 606,0 1-539,2 1 315,2 1-79,0 0 78,1 0-78,8 6 157,-4-4-471,8 7 718,-5-5-729,4 2 650,5-1-415,6 2 90,4-1 0,17 5-78,-17-5-79,7 2 314,-21-8-393,-4 0 315,0-2-370,1 0 156,-1-2 135,1-1 0,-3 0 0,8-1 280,-4 0-560,5-1 627,-8 0-627,-4-1 348,-2 0-68,-1 0 0,1 0-214,13 1 214,-5 0-201,11 1 335,-11-1-627,4 2 426,1-1-191,2 4 135,2 0 67,0 2-11,1-1-112,18 7 302,-11-3-437,18 3 628,-14-3-560,4-1 425,-3-1-235,-3 0 56,-6-3-191,1 1-56,-16-4 146,4 3-67,-14-2 12,-1 2 212,1 1-213,0 1 213,3 2-56,10 10 101,-5-4-202,9 7 258,-9-7-370,-1-2 426,-3-1-482,-3-3 213,-4-1 11,0 0-11,-1 1 0,3 10-157,-1-3 79,1 6 223,-3-6-223,-1-2 89,-2-1-135,0 0 136,-1-1-1,5 8 45,-2-5-45,6 7 90,-3-5-180,-2-2 359,-1 1-492,-2-4 223,-1-1-168,-1 4 213,0-3-45,-1 7-22,0-4 22,2 4 45,1 2-224,5 2 415,1 2-303,6 9 112,-4-9 0,2 4 78,-7-10-156,0-4 223,-1 3-290,0-2 335,1 2-425,0-1 392,0 0-191,3 6-44,-2-8 33,0 3 90,-4-11-157,-1-3 179,-2-1-213,2 1 292,0 3-146,9 15 0,-1-1 45,10 12 67,-2-3-191,3 2 191,0 1-179,-2-1 184,23 12 1,27 23 0,16 12-1,5 3 1,-8-6 0,-19-18-1081,-1 1 0,1 0 985,0-1 0,18 19 1,8 5-1,-4-3 1,-14-16-1,-25-25-156,-19-23 89,-1 3 45,11 13 90,-7-3-90,10 12 134,-8-10-179,0-1 269,1-3-224,8 4-89,-12-10 1880,6 5-1791,-18-11 0,-2-1 45,-4-4-224,-3 0 358,-1-1-134,3 4-135,-2-4 90,3 4-45,-2-5 45,0-1 0,0 2-45,-1-1 135,0 1-269,1 0 358,-2 0-179,9 6 0,-5-3 0,9 7 90,-2-5-90,4 3 90,6 1-135,1 1 224,4 3-224,7 9-89,-14-9 134,3 2 0,-17-13-45,-3-2 135,-2-1-180,-2-2 269,1 0-358,-1 0 358,0-1-313,0 2 89,-1-1 45,2 2 0,-1-1 0,2 1 90,2 4-45,11 10-225,0 0 449,12 10-269,-2-4 0,6 2 157,3 0-157,6 0 0,-3-4-157,-2-3 370,-8-4-213,-5-5-213,-15-5 213,-2-4-45,-9-4-44,3 2 89,2 1 0,5 2 45,2 2 100,9 3-290,-7-3 290,1 0-201,-11-6 56,-2 0 0,0-1-45,1 1 45,3 1-89,2 1 335,4 2-403,2 0 314,5-1 101,10-1 67,-7-2-225,5-1-100,-9-1 0,1 0-100,2 0 100,15 0-112,-8 0 268,9 0-100,-14 0-56,-2-2 213,-3 0 34,0-4-123,-1 1-1,10-5-370,-4 3 315,9-2-316,-5 3 248,0 1 0,2-1 124,-3 2-68,-3 0 504,0-4-179,-8 1 45,3-5-706,-4-1 627,2-1-414,2-1 67,-2 0 0,3 0 0,-3 1 67,3-1 79,6-6-146,-6 3 213,5-6-426,-7 4 348,-2 1-135,1 1 0,0-1 0,1 4-135,-2-1 270,0 4 156,5-13-56,-7 2-67,5-13-336,-7 1 258,-1-3-90,-2 0 0,-1 4 78,0 4-78,1-7-325,-3 11 572,3-8-572,-3 12 403,0 1-78,-2-1 0,1 3 79,-1-1-1,0-10-235,1 8 482,0-12-650,1 7 482,-1-2-235,0-1 78,1 4 0,0 1-79,1 3 158,1 1-79,2-12-370,0 6 661,2-8-582,0 9 425,1 1-268,0 0 134,6-11-78,-4 8 156,6-10-291,-5 12 348,2 0-483,0 2 415,4 0-201,-2 1-79,0 2 213,-1 0-146,-1 2 426,0 0-280,7-6-347,-6 3 694,7-6-694,-9 5 280,4 0 67,-2 1-123,0 3-68,0 0 191,3-2-246,-4 6 436,3-4-436,-6 6 425,0 0-235,4 0 56,0-1 0,2 0-246,10-8 178,-6 6 68,7-5-348,-10 9 572,0 0-403,1 0 302,-1 1-123,1-2 0,-1 1 56,-1 0-280,11-2 112,-6 5 112,9-2-257,-8 4 514,-1 0-313,0 2 56,-3-1 0,-1 0 213,4-1-370,-7 1 269,5-1-280,-9 4-145,0 0 313,1 1-314,2 1 258,2 0 56,10 1 56,-8 0 101,9 0-213,-12 0 269,-1 0-314,0 0 146,-2 0-90,1 0-123,6 0 123,-4 0 90,5 0-247,-5 0 460,0 0-471,1 1 538,1 2-493,2 1 280,0 0-112,2-1 56,10 1-56,-9-3 45,7 2-258,-10-1 325,-2 2-325,2 2 269,-1 0-168,-3-2 112,2 2-45,-7-5 45,1 3-134,-6-3 268,2 1-358,6 2 448,7 1-448,9 3 224,6 1 0,1 1-45,5 1 314,-19-7-224,-3 1 112,-19-5-314,-3 0 269,5 0-11,3 0-101,10 0 112,3 0 45,1 0-157,-1 0 257,-2 0-44,-3 0 34,-1 0-191,-3 0 68,-1 0-180,5 0-12,-2 0 136,8 0-383,-3 0 630,7 1-563,1 0 496,2 1-125,-4 0 56,0-1 11,-12 0-134,-1-1-112,-8 0 56,1 0-190,0 0 257,0 0-313,1 0 246,4 0 56,-3 0 11,0 0 359,-6 0-8516,-1 0 6510,-7-2-180,-2-7 1760,-8-9 0,7 7 0,1-2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3:50.5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6395,'16'2'1266,"0"57"-1031,-11-10-62,0 16 1,1 14-1464,-6-1 0,-2 8 0,10-6 1362,21 6 1,11-4 266,-6-9 0,6 1 0,4-17-328,8-27 0,5-15-33,13-11 0,-10-6-371,-32 2 393,-12-18 0,-18 13 0,-4-14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55.22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47 193 6395,'-26'-8'828,"6"2"-581,20 6 2308,0 0-2533,0-5-22,0 4-34,0-4-402,0 5 884,0-35-426,5 16-22,1-25-224,13 23 179,-9 17 12,6 2 33,-9 24 0,-3-6 0,0 5 22,-3-10 12,-1-3 122,0-3-44,-18-5-56,8-6-56,-10-4 12,15-11 10,18 2 34,4-2-157,6 8 124,-8 11 44,-7 17 34,-13 5-11,-3 3 33,1-10 124,0-7 346,6-5-503,1-1-2051,4-9 1961,34-34 0,-25 24 0,24-22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8:00.0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16355,'3'19'2679,"0"-4"-3127,-3-15-2645,0 0-515,50-3 3608,-7 7 0,15-5 0,-28 5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8:00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1 11852,'-4'82'2417,"0"0"0,0 0 1,-7 27-1,17-30-2226,45-63-5672,13-23 5604,-20 2 1286,6-3-1689,-36 12 1128,-8 15-848,-7 15-112,-1 15-235,-1 5-427,2 3 2990,19-6-3852,13-7 1636,49-28 0,8-7 0,-26 6 0,10-15 0,0 1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8:02.8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15 12165,'-10'-8'3698,"2"2"-2634,8 6 707,0 0-1480,8 0-258,-6 8 562,8 9-69,-3 17-201,2 12-236,5 8 91,1 1-124,0 1 0,2-5-45,-1-3 22,2-8 12,-1-9-22,-4-10 67,-3-9-57,5-7-291,22-19 68,6-4-1574,14-14 1,2-4 1707,6-3 22,-8 7 1,-5 3 22,-21 14-280,-3 10 291,-25 22 78,-2 14-55,-2 14 1678,-6 10 1,-1 1-2038,4 4-270,-11 37-312,15-71-628,1-3-629,4 2-962,0 4-1826,3 6 4963,-2 1 0,-4-14 0,0-6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8:03.1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13824,'21'11'2274,"-5"-3"-2106,-16-8-527,0 0-1075,0 33-1513,0-20-2487,0 25 5434,0-28 0,0-5 0,0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8:03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12053,'21'16'3070,"-5"-3"-3070,-16-13-1187,0 0-2130,0 3 3317,0-13 0,0 10 0,0-10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8:09.9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 13005,'3'19'4269,"-1"-5"-3529,51-27-124,-24 5-448,43-9-168,-38 9 0,0 4-716,-1 2-1268,1 2-1635,-2 6-3126,2 1 6745,-1 4 0,-15-4 0,-4-3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8:09.7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12613,'9'13'2510,"-2"-3"-7845,57-10 5514,-18 0-417,5 0 1,3 0 315,19 0 657,-3 3-735,-8 1-33,-16 3-427,-16 0-8750,-4 19 9210,-15-10 0,1 9 0,-10-17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8:10.6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29 377 11280,'-16'-32'4515,"4"7"-3719,20-38-1,3 28-88,11-50-237,3 48-268,3 6-180,5 6 12,5 6-45,4 7 33,8 4-33,6 4 11,6 3 0,4 1-34,1 10 23,-3 5-45,-9 12-56,-5 25 157,-25-9 56,-5 18-101,-20-15 89,-11 1 1,-7 0 44,-33 19-100,5-16 11,-18 13-34,15-23 0,3-3 34,4-7-90,10-4 23,6-6-158,10-2-290,7-3-124,5 2-246,3 2-617,11 6-392,7 2-5031,28 15 6880,-8-11 0,-1-3 0,-21-18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8:11.1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13005,'18'9'3620,"-4"-2"-2937,-14-7-213,0 0-458,20 0-12,-15 0 145,17 3 46,-20 4-123,0 3-24,-1 3-10,-1-4 56,0-2 66,0-2 136,0-3-292,-1-1-157,-4-1-561,-1-9-1298,-4-4-3206,6-10 5222,1-3 0,3 11 0,0 3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39.0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394 3 7055,'-3'-2'5099,"3"6"1624,-11-7-6410,1 24 8,-11 30 1,-10 23-1,0-1 11,3-7 1,-1 0 0,0 2-259,-3 8 1,0 2 0,1-5 115,-11 16 0,9-24-626,23-51-2690,-5 7 2278,12-18 0,1 0 0,1-2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56.9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100 387 6764,'-5'-17'1569,"0"4"-1065,5 13-179,0 0 358,-19-15-414,10 6 46,-16-10-47,15 9 326,-1 0-247,6 2-55,-1-3 100,4 0 168,1-9-258,-1 3 192,2-6 402,0 0-807,0 6-89,15-15-89,1 13 111,61-26-44,14 18-79,-1-3 67,-2 19 34,-59 11 0,2 0-156,18 16 279,8 12-11,9 3 0,11 1 73,15-3 0,1-2-185,-23-2 0,-3-4 95,8-8 1,-18-3-3612,-45-3 3707,-9-2-113,-8 8 146,-9-3-145,1 1-46,-27 21-2413,-17 38 2234,-4-11 101,0 12 2280,23-44-2571,-6-1 100,16-9 46,-30 25 190,29-17-415,-16 18 225,24-17 246,-3 14-269,10 10 1,3 1 503,3-7-2365,28 43 450,6-85 2338,42-2-714,-40 0 0,0 0 0,-18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0.0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14 10910,'-10'-7'5423,"2"2"-3877,10 3-291,11 9-638,-1 2 111,12 11-3011,20 32 2563,-15-15-33,20 24 218,-14-18 0,0 0-330,4 5-12,17 14 0,1-2-56,-18-23 0,28 23 45,-36-42-67,-10-7 3403,5 2-3414,0-2-34,-11-5 0,6 5 11,-11-5 0,-3-2-11,1 1 112,-5-4-45,-1-1-67,-1 0-246,-1 1 0,0 1-1,1 2-1266,6 7-279,-3-5-2332,4 3 4124,-7-14 0,-1 3 0,0-4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0.7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1 10608,'3'4'3876,"0"-1"-3057,-3-3 1152,0 0-1523,-6-5-268,0 4 280,-17 15-214,5 9 79,-9 24-3067,3 36 3067,9-13-197,8-22 1,2 4-362,3 12 0,4-3 457,5 18-107,-3-22 1,3 0 252,21 12-258,-3-22-34,12 7-615,26-15-561,-22-20-662,25 3-4772,-20-20 6532,-11-9 0,-3 6 0,-18-6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1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76 9 13420,'-6'-5'3104,"1"2"-3026,5 3 57,0 0 2027,-9 43-1489,3-12-80,-7 41 1,0 9-549,5-8 5,-1 17 1,3-1-40,9-28 11,5 25 113,17-43-90,-2-15-23,9 2-22,-8-15-650,9-2-594,-6-6-313,9-2-8274,17-19 9790,-23 8 0,10-8 0,-33 12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2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12804,'4'6'3698,"-1"-1"-3239,-3-5 11,0 0-268,0 5 100,0-4 136,1 3 223,3-2 795,19 2-1198,2-1-146,19 2-3199,15-1 0,2-1-622,-2-1 3030,3 1 1,-7-1 0,-36-2 0,-5 0-1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2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12207,'34'30'3276,"2"19"1,6 15 0,-7-4-2853,-10-15 1,-2 3-2037,14 28 0,4 13 1,-14-10 1493,-21-19 0,-7-6-190,2 2 0,-4-1-3105,-14 5 1,-5-11 3412,-3-20 0,-9 8 0,26-36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3.7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34 11358,'-1'-15'8505,"0"-2"-8449,1 16 1177,22 39-920,-2-2-55,22 40-214,-11-34 1,0-3-67,19 20-560,18 10-7811,2-26 3317,-32-22 5076,15-4 0,-44-18 0,-2-3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4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 12893,'-1'91'0,"-1"1"0,0 0 0,0-1 0,0 1 0,0 0 0,1-4 0,-1 0 0,0 0 0,0 0 0,0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4.9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143 13 11997,'0'7'5009,"0"-2"-4023,0-5-180,0 0 1200,1-11-1569,-1 8-78,1-8 212,-12 38-145,-2 6-146,-12 31-3526,1 4 3318,7-16 1,2 1-73,-4 27-1151,9-17 0,2-3 1140,6 4-552,23-6 1,11-5-3058,22-14 651,24 15 2969,-7-72 0,-49 10 0,7-13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5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11618,'14'4'4975,"-3"-1"-3588,-11-3-928,0 0 1915,-9 146-1645,15-54-1531,-5-23 1,1 9 0,2-10 756,11 17-5748,4-22 2947,-13-47 2846,-1-14 0,-4-3 0,0-1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5.7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 10288,'77'-1'-1563,"0"0"0,6-6 825,1 3 0,-6-3 1,-35-2-1,-43 7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58.58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138 272 6574,'3'20'1143,"-2"-5"-830,-1-15-10,0 0 145,0-10-235,0 3-11,0-9-146,2 0-45,3 4-22,1-1 22,4 6-11,-3 4 0,-3 1-45,-1 2-661,-3 0 717,-9 0-56,-12 0 45,-1 0 12,-5 0 111,11-9 101,6-9-156,3-4 133,12-29-190,0 30 23,6-15-101,-4 32 22,-1 3 23,7 5-1,-6 0-22,4 21-55,-13 2-91,-16 1 112,-1-8 124,-27-19 89,23-8 169,0-35-303,50 6 0,15-17 0,-1 31-67,-8 14 56,-29 29 22,0 7 12,2 21-12,-2-5-56,0-11-89,-2-13 201,-4-16 213,-9-29 78,6 8-123,-7-15-268,12 18-12,20 4-11,10 2-101,-3 3 12,-3 6 111,-27 38 0,-8-8-3324,-1 18 3358,-2-29-11,-1-31 33,-4-39 34,6-5 11,-1-8-89,13 32-56,32 24 3470,-10 15-3404,27 11 24,-12 20 55,-5 20-56,-10-2 11,-15 1-22,-18-34-3548,-58-13 3570,31-23-78,-6-10 45,70-14-2224,22 7 2246,-9 10-123,-17 13 112,-34-3 0,10 7 0,-9-6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6.2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13992,'9'84'-571,"0"-1"0,0 1 1,0 0-1,0-1 1,0 1-1,11 23 1,5 2-1,-8-13 1,-21-28-1,-58-16 0,44-46 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7.5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20 11101,'-1'-11'3955,"0"2"-2936,1 9 852,0 0-940,-7 4 727,5-3-1075,-5 2-146,7-3-269,-1 0-168,8 0 504,33 0-381,3 3-67,29 2 11,-12 5-22,35 18-34,-43-8-3380,22 24 3425,-59-19 12,-3 11-68,-12-7-292,-32 43 168,11-25-1100,-8 0 1,-2-2 1156,1-5 56,-4 9 2212,16-20-2347,4 7-11,8-9 34,2 3 78,27 3 236,-5-15 257,39 12-314,-20-20 0,14 2-66,-17-7-136,13-1-402,-21-3-4281,14-17 1737,-31 2-863,2-15 3877,-10 7 0,-1 11 0,0 2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7.8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68 14305,'66'-6'2454,"-1"0"0,6 1 0,-9 1-3384,-16 3-3788,34-9 4718,-19-4 0,-15 2 0,-13 3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8.3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13611,'23'86'0,"0"0"0,1 0 0,-1 0 0,1-1 0,-1 1 0,0-3 0,-1-1 0,1 0 0,-1 1 0,1-1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9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42 8267,'-8'-18'5715,"1"4"-3632,7 14 192,0 0-860,0-8-619,0 7-228,-7 9-377,-2 15-85,-6 40 1,0 11-107,3 3 331,-2-3 0,7 4-382,18-21 1,5-6 50,4 5 297,19-8 1,7-8-86,2-26-156,32-1-156,-8-11-416,-32-1-115,13-1-2203,-35-9 88,-8 0 2746,-1-14 0,-7 12 0,-1-2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49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95 10485,'48'-15'1404,"1"0"0,47-7 0,-8 4 1,-38 11-1,8-1 0,1-1 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50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12848,'10'19'5222,"-2"-3"-135,19 17-4504,12 10-298,-6-5 1,4 7 35,2 7 0,5 8 1,-4-3-272,1 4 0,-3 2-5,-4 3 0,-1 5 0,-6-9-714,-2 17-2075,-39 1 1950,-29-68 1,12 3-1,-6-17 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5:59.0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 81 8322,'-8'-2'2219,"2"0"-1693,6 2 1715,0 0-1681,-3 0-235,2 0 1132,-2 0-370,1 1 829,1 0-1927,11 4-538,15 51 515,-8-36 34,4 37 269,-32-53 515,-2-15-683,0 0 0,3-11 213,12-4-180,3 9-78,4-5-56,0 12-89,9-1-135,-1 7-270,16 4 293,-16 4-404,4 14 493,-19-8 78,-1 8-11,-14-3 90,6-6 67,-8 1 482,10-9-393,3 0-122,-1-5 111,-2-10 68,1 0-157,-1-7-34,4 7-3190,17-31 3123,-6 26-11,13-22-673,-5 45 628,-9 10 0,-12 25 202,-27-11 616,-5-17-583,3-26 3135,21-9-3773,24 5-4506,-3 30 4965,2-7 0,-8 11 0,-6-15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01.3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157 132 4614,'-18'-6'4729,"4"1"-4281,14 5 3715,-1 0-2762,-1 0 36,-1 0-922,-1 0 822,-5-5-1281,3 3 1600,-4-4-1623,4 2-33,3 2 0,1-1-112,2-1-168,1-7 146,9-2 67,-4 1-371,12 4 338,-11 7-57,2-1-202,-6 2 57,-3 0 280,0 5 111,0 1 12,-3 5 33,-8 5-89,-1-6-11,-7 3 44,-5-6-44,9-4-3225,-8 0 3359,14-3 46,1 0-24,5 0-11,2-12-156,1 2 44,1-11 23,11-5 3302,-4 12-3392,5-5-56,-7 15-12,-4 2-32,1 2-136,1 0 180,0 0 0,3 0-101,1 4 112,-1 3 23,1 5-68,-5 15 101,0-10 315,-37 14-181,21-25 57,-25-2 201,33-28-257,1 6-101,16-23-79,-4 28-22,9-8-11,-4 19-34,-4 0 23,3 1-23,-6 1 190,-1 25-89,-8-14-9557,-25 24 9557,12-29 0,-14 2 0,26-10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03.5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15 133 12300,'9'13'3798,"-5"-18"-3238,-5-2 684,7-21-90,45-5-1120,-26 13-348,27 3 404,-48 26 156,-23 30-212,6-22-3314,-25 14 3336,20-26 0,-4-1 33,10-4 237,-4-12-80,6 1 34,-1-12-2179,8-2 2123,1 6 2112,2 0-2325,0 10-33,4 0-12,0 3 12,5 1-169,5 3 3482,-6 1-3369,6 1 22,-7 10 90,-1-3-12,-1 9-11,-3-3 180,-1-2-23,-2-3-68,-3-3 58,-8-15-35,2 3 213,-4-15-336,9 14-246,3-6 201,7 13 0,3-3-269,7 4 269,-6 0 45,1 4 101,-8 7-56,-2-1 11,0 4-392,-2-8-1087,0-2-2846,-2-2 4269,2-12 0,1 8 0,1-8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4:51.69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2467 6294,'9'16'862,"-1"-4"-772,-8-12 616,0 0-516,0 3-33,0-3 359,0 3-191,0-2 168,0 0-415,-1 1 12,0-2 918,-1 2-1108,3-17 245,28-31 1,-10 8 55,19-17-3122,-7 7 2898,-11 21 1,12-18-12,-11 25-10,16-9 55,7-2-2201,14-12 2235,-13 9 2380,3-10-2167,5-13-2493,-18 20 2269,10-13-23,-21 23 11,17-21 2224,-2 5-2313,11-15-2201,-13 22 2290,-8 6 2291,5-6-2290,-14 13 156,21-30-179,-19 19 22,12-16 34,-13 15 3359,1-2-3258,6-2-45,10-16-112,-6 18 0,3-1 67,21-30 101,-22 26 0,-1 3-45,2-7-168,14-23-3257,-6 17 3627,15-20 571,-19 25-21,-14 15-987,-14 18 448,-2-2-45,1-1 426,1-2-806,-3 5 3391,-5 11-2966,-1 3 2622,3-7-1860,-3 2-1009,2-2-570,-4 3-1077,0 4-6106,1-1 7227,-2 11 68,-5 3-24,-6 11 158,-4 0-34,0-5 191,7-10 201,2-4-56,6-5-246,1 0 291,0-3 347,0-1-313,0 0-11,0 1 2016,0 3-1109,4-1-728,1 0-157,4-5-157,5-1 33,23-10 45,20-4 202,-5 6 0,4-1-134,-2 0 0,1 1-51,9-4 1,1 0-40,-14 4 0,-4 0 22,22-9-683,-23 10 414,-33 9 382,-6 3 0,-7 2-113,17-8-123,11 0 124,29-6-79,20-3 78,21-4-3436,-16 2 3358,1-2-56,-31 10 0,-1 0 89,39-9 6,-16 3 1,6-2-40,6 1 0,-2 0-40,-13 5 1,-3 2 78,8-1 1,-8 4 5,-7 6 649,32 2 180,-24-6-505,-13 1 1,2-1 1623,-6-3 1,-3-1-1938,29-6 11,12-1 1019,-35 7 1,-2 0-527,22-5-521,-24 5 1,-3 0 386,-5 2-426,-18 3-3739,-2 2 5161,-14-1 1032,5-2-1422,1-3-506,3 1-526,-5 3-739,2 2 2004,18-6-1051,-21 7 2964,16-7-3178,-28 9-1153,0 0 838,0-2-1320,0 1-6657,0-1 6242,-2 2 1400,1 0-897,-1 0 1200,0 0-1065,-8-4 381,-2 0 337,-7-4 391,4 4 180,7 0 123,2 1 224,5 3 2533,1-1-685,10 1-1512,-8 0-347,8 0-66,-10 0 1320,0 0-750,3 0-459,-1 0-169,4 1 965,4 1 2851,65 23 0,20 6-1833,-3-13-1822,-23 1 1,11 3-1,-5-6 232,-1-12 1,-6-4-483,-16 1 0,0-1 0,9 0 0,0 0 0,28 0 0,-4 0 0,-2 0 0,7-1 0,4 0 0,-31-1 0,-1 0 0,34 0 0,-3-1 0,-38 1 0,-8 1 0,17-2 0,-20 3 0,0 0 0,8 0 0,14 0-1131,16 4 0,22 1 1,-7 1 1130,-3 2 0,-1 0-91,-20-3 0,7 0 0,0-1 1,-10 0 90,11 3 0,-9-1 0,-18-6 0,-2 0 0,48 0 0,-37 0 0,-32 0 3212,-31 0-3212,3 1 543,7 7-543,6 3 0,12 2 0,-6-4 0,17-3 0,11 17 0,1 2 0,-7-9 0,44 31 0,-88-47 0,-1 0 0,-7 0-1278,-18-7-8553,-6-3 1790,-20-12 8041,15-12 0,1-2 0,1 8 0,-14-30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05.7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101 126 10181,'4'9'4572,"-1"-3"-3832,-3-6 3350,0 0-3328,0-3 22,0-3-683,0-3 101,2-15-415,4 13-79,7-7 158,-5 17-57,3 1-212,-9 0 403,-2 3 134,-7 12-55,1-8 178,-14 9 382,-6-15-11,-6-19-337,6 6-213,9-26-156,14 24 22,8-6-90,6 15 57,0 2-247,11 6 313,-14 1-22,6 4-33,-13 0 112,0-2 10,-1 1 80,0-2-57,-3-2-11,-1 1 0,-2-2 549,-5-1-403,4-1 268,-3-8-470,7 4-11,1-7-90,2 8-44,0 0-461,3 3-615,15 6 1154,-11 0 22,11 17 90,-24-9 78,-1 6 12,-1-14 223,3-4 101,5-6-425,0-22-56,1 13-12,1-13-739,0 23 740,-1 5-203,-1 4 225,0-1 11,0 1 280,0-6-280,-2 0-101,-4 0-2061,-12-1 1314,-3-21 0,8 29 0,7-12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07.8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68 70 4192,'19'10'4706,"-4"-2"-2456,-15-8-1858,0 0 1283,-1-12-1250,1 9 1726,-2-12-1938,2 14 2023,0-3-2035,0 2 828,0 1-1129,1-2 88,2 3-32,1 0-718,-3 13 863,-7-7 168,-22 11-57,8-13 113,-9-2 202,17-10-336,5 3-147,3-20-66,9 13-23,4-9 0,11 12 23,-5 5-34,4-1-381,4 15 257,-12 6 147,6 5 33,-16 3 247,-19 2-169,7-14 124,-14 5 302,6-22-325,6-4 0,-4-9 393,7-16-550,5 15-3593,1-7 3369,4 23-11,0 1 191,1 2-1,3 0-8167,1 0 8190,-1 0 0,-1 0 0,-3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09.1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97 100 8490,'-4'-4'9830,"1"0"-9352,11-13-646,-1 8-852,2 2 1054,-4 9 325,-44 20 190,20-17-359,-25 0-22,35-14 213,8-11-213,0 7-10,18-14-428,7 16 203,-1-1 89,-2 15 90,-19 14-56,-1-6 102,-1 4 413,-41-12-459,30-2 190,-31-3-122,48-10-292,9 3 112,-14 0 0,10 6 0,-21 6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10.9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 61 8232,'-9'-10'2510,"2"1"-628,7 9-783,0 0 3035,-11 3-1870,14-18-2253,-3 10-3426,28-13 3393,-3 13-34,15 4-482,-12 30 415,-56-2 930,-22 1-1020,16-36-269,15-7 3728,48 1-7302,-35 31-560,-8 0 4616,-18 1 0,30-18 0,2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12.5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36 9028,'1'15'4504,"-1"-3"-4192,25-41-312,-10 22-34,20-19 1376,-20 30-1466,-18 32 1006,-4-21-814,-22 23 21,9-32 640,-12-8-315,19-12-89,-2-9 2832,15 5-3224,2 5-12,2 11-55,9 2-404,-5 11 393,2-1 77,-10 10-44,-25 3-56,3-7 89,-15 3-3245,13-12 3559,9-3-22,2-5 0,11-19-280,2 9-34,7-13 0,22 15 90,-8 4-23,13 2 1,-22 3 3358,-2 3-3359,-5 0-22,-3 7-90,-4-4-1871,-15 9 1169,-6-8 0,3 1 0,3-6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14.6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75 80 18227,'-2'-12'1378,"4"-5"-1053,2 5 78,2-3 169,-1 7-572,-3 5-124,1 1-189,-1 2-247,7 0 66,8 7 114,-1-1 21,0 6-279,-10 2 795,-3-5-68,-10 5 1,-21-2-2889,-22-2 3326,12-1-710,1-15 295,34-4-269,26-29 135,-7 22-23,18-11-179,-15 26 45,-9 1-46,-2 2 3014,-9 9-11002,-34 3 8558,15-1 0,-16-2 0,27-10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15.8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19 8871,'10'-18'9830,"0"19"-9660,-33-2 0,24 9 0,-45 14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16.9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60 122 9957,'6'5'3799,"0"0"-3026,-6-5 3776,0-5-4392,1 3-728,-1 0 515,0 6 269,0-1 56,1 0 907,-1-3-1165,1-6 1,-1-1 55,0-13 347,-1-3-414,0 4-3683,9-10 3627,1 21-11,9-9-12,-5 13-425,12 6 190,-13 16 314,6-3-22,-16 14 101,-6-17 302,-48 9 492,11-15 2856,-16-1-3550,34-24-1188,36 5-380,-9-3-1312,10 17 2701,-17 7 0,2 0 0,-3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18.2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85 72 18384,'-17'-19'2207,"4"5"-2061,13 0-113,0 8-10,0-3-79,3 4 0,-1 2-23,3 1-201,6 2-45,-2 8 23,1 6 369,-11 4 90,-32 3 750,11-12-492,-12-25-482,30 7-135,21-19 157,-4 23-11,9 2-67,-4 9 89,-7 1-55,2 13 245,-39 21 607,11-21-517,-19 10 112,23-53-839,15 3-3385,10 3 3866,-5 12 0,5 14 0,-14-5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21.6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855 47 8770,'-2'-18'3059,"0"3"-2386,2 15 1854,0 0-1104,1-6 1608,-1 4-2392,1-4 416,-1 6-584,0 0 657,-27 70-949,6-21 1,-1 3-136,-2 9 1,-2 6 41,-1 5 0,-2 7 0,3-9-58,6-14 0,0 1 54,-10 30 0,-3 13 0,3-12-37,8-25 0,2-3-1150,-1 2 1,-1 5-1,1-3 1184,0 10 0,1 0-901,-6 20 1,-1 2 838,6-17 0,-2 1 13,-2-1 0,-3 6 0,1-9-14,1-12 1,-1-4-73,-12 30 0,1-6 23,1-11-1,11-22 23,25-49-23,1-2-9603,7-28 9637,14-21 0,-10 11 0,8-4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6:27.5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75 2933 6047,'20'16'740,"-3"-4"-673,-46-11 157,22 0 952,-26 2-1064,29-2 45,-3 3 113,0-3-158,3 1 235,-4 3-235,3-4 493,0 3-437,3-4 1423,1 0-1378,2-7-90,5-2-3447,1-6 3335,18-14-11,-2 5 78,19-12-11,35-15-11,-6 8-45,-21 13 1,5-4 4,19-13 1,-1-2-386,-21 11 1,-1-1 379,14-8 0,-6 1-11,-5-7 0,-29 26 0,-6 5-2046,27-21 2001,6-4 39,-11 11 1,5-1 5,2 0 0,2 0-12,6 2 1,6 0 18,6-1 1,9-3 0,-5 4-3,-3 2 1,3-1 41,5-3 1,13-7 0,0 0-1,-15 7-19,-13 5 0,0 0 72,15-11 0,15-10 0,2-2 0,-11 8-108,-20 11 1,-6 4-1,5-3-15,10-6 1,6-5 0,2 0 0,-3 3 25,7-1 1,-2 3 0,4-1 63,-5 4 0,4-1 0,0 1 1,-6 2-24,-2 1 1,-5 3 0,1-1 611,10-2 0,2-1 0,-8 4-331,-5 0 0,-6 0 846,5-8 0,-2 0-841,-20 11 1,1-1 313,30-24 1,2 1-460,-23 22 0,3 1-100,1-1 1,5-2 0,-1 3 496,15-3 0,-5 3 2151,-19 8 1,-8 3 1403,-9 1-7431,-81 12-5032,-21 5 1210,-5-20 6268,19 3 0,35-6 0,8 12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22.7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1 548 7918,'27'-51'3276,"0"0"1,13-20 0,4 0-2898,0 11 1,1 2-291,0-5 1,-11 15 190,-27 35-268,-5 10-12,0 1 11,-2 2-56,28-25 45,-20 18-392,21-17 291,-28 24 157,-1 1 45,-1 4 235,-6 24 330,4 22 1,1 11-415,-2 10 0,0 1-241,3-1 1,0-1 4,0-9 1,2-9-17,-1-17 0,0 14 68,0-21-3855,0 2 1052,-3-24 2735,-21 6 0,15-10 0,-15 11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23.6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235 1 4721,'19'20'5703,"-3"-3"-2071,-24 14-2903,-14 32-1716,-3 16 1228,2-14 0,-3 10 191,2 2 1,-1 7 0,2-7-428,0-3 1,3 0 113,0 11 1,0 6-1,10-22 150,15-26 1248,36-9 0,14-12-5417,39-42 2830,-40 17 0,-2-3-7950,16-30 9020,-65 22 0,0 2 0,-3 5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24.0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93 12848,'94'-17'0,"1"0"0,0 0 0,-20 3 0,1 0 0,0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25.0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9442,'19'16'6040,"8"15"-3630,-23-18-1436,8 29 144,-11 0-659,-1 30-414,0-21-45,0 3 134,0-30 215,0-14-349,1 2 34,4-12 1300,3-1-1009,55-44-201,-31 22 100,11-13 0,-1 2-191,-21 14-89,7-3-22,-23 19-146,-1 4 190,-2 0 90,8 25-45,-5-7 68,7 36-79,-7-24 0,6 18-11,-4-24 11,2 1 89,2-17 68,0-4 381,23-17-1368,7-19 1,3-7 150,27-22 1,-29 21 0,-5 4 0,-9 6-1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38.8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7526,'8'5'207,"-2"-1"0,-6-4 1,0 0-1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41.1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438 1 7011,'8'5'9830,"9"1"-5631,-18-4-3953,-23 26 56,1-9-44,-41 42-269,26-6-3359,3-5 3527,8 7-45,21-33 101,-6 20-56,1 5-33,0 35 234,2 2-2425,6 2 2202,2-9-213,1-19 179,2-13 258,0 7-124,1-6 1996,-1-1-2164,0 24-11,2-4-33,0-13-12,3 10-22,-4-45 33,3 19-11,-2-18 90,6 33-45,-6-29 78,1 48-122,-5-44 3251,0 21-3252,0-18 446,0-8-390,-6 16-3030,1-18 2952,-11 16-202,-19 21 202,-3 2 11,-1 1-2534,1-3 2512,28-41 22,-8 12 34,16-27 55,-1 0 1579,-12 2-1747,8-1-11,-11 1 90,15-2 3392,0-1-3515,3-1-101,7 0 224,-1 0-3381,7 0 3392,-1 0-11,0 0 0,10 2 45,14 12 78,6 10-33,6 15 67,-14 12 0,-14 37-157,-9-8 22,-10-23 1,-2-3-23,0 3 3403,-3 19-3414,0-22-1318,-1 26 1340,3-19-810,-2 12 799,3-37 56,-2 13 67,-1 3-101,1-12-1227,0 35 0,1 6 1227,3-9 17,-1 9 0,2 5 11,3-27 1,1-6 321,5 26-372,2 6 451,2-55-473,-7-21-1,9 5 23,4-4 3165,6-1-3176,-4-1 22,6-5 56,-15-10 653,3 3-720,-18-28 0,1 23 0,-9-16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44.0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72 3106,'14'4'3048,"-2"0"-1638,-12-4 305,0 0 809,-2-2-2277,1 2 2204,-1-2-1969,2 1 2490,0 0-2479,0-1 1392,0 1-2120,14 0 157,-6 1 11,12 0-4636,-4 11 4568,-9-5 46,1 14 33,-13-13 1097,-11 4-301,5-9-135,-1-37-650,24 18 3437,-4-21-3538,12 30-22,-15 8 45,0 0 112,-4 0 67,0 10-101,-9-2-324,3 3-640,-6-6-8822,6-17 9680,10-7 1,-3 3 0,5 1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45.5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7 192 9745,'0'-29'9625,"0"1"-9266,0 13 156,3-2-280,3 9 426,33-11-908,-23 13 35,20-6 44,-33 14 44,-2 9 404,-14 13-190,-2-5 291,-16 1-145,11-17 290,-4-16-336,17 4-122,15-27-393,9 24 258,4-9 111,-6 21-32,-14 0-169,-1 0-3732,-9-1-2620,7-7 6509,-7-6 0,9 3 0,0-1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46.9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56 122 10585,'-7'-12'4314,"0"3"-3250,7 9 449,0 0-1199,-6-5-78,5 1-1,-5-7 974,33 1-1174,-15 3-81,22 23-144,-27 9 22,-3 13 89,-15-6 135,2-19 830,-17 0-1,9-10-258,-8-12-369,10-21-269,6-1-90,47-37 101,-16 43-34,43-15 90,-47 57-246,-20 1 190,-24-16 0,-3 6 0,7-31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16:48.3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23 114 11750,'-12'-2'4348,"2"1"-3608,10 1 301,0 0-357,4 0-415,-2 0 773,5-2-459,-2-1-124,2-4 393,31-23-606,-17 14 236,29-19-426,-33 26-56,0 2-258,-7 6 180,-3 21 268,-17 34 24,-22-3-58,-1 4 91,-9-37 671,19-69-985,13 35-34,13-38 90,12 52-11,9 1-146,-2 2-1435,-18-1 1603,-5-1 0,-8 1 0,0-2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6:29.7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402 38 6305,'24'0'571,"-4"0"-380,-20 0 134,0 0-179,10-13-124,-8 9 0,8-9 12,-10 13 22,0 0-11,4-2-45,0 1 33,1-2 12,-2 2 347,-4 8-257,-7 3 122,-8 13-145,-2-8 46,-9 10-80,-19 23 0,-3 8-89,-4 15 11,5-11 0,2 1 0,4 13 0,19-40-112,-33 37 168,38-51 45,-14 15 112,31-34-34,1-1-280,4 0 101,4 0 23,9 4 10,34 19-22,-19-7-11,22 12 12,-33-18 10,0-3-11,-1 0 112,43 1-100,-20-3-1703,8 0 1,1-4 1825,6-13 11,-1 3 56,-29-11 191,-24 0-270,-3-6-56,-9-10-66,1 7 88,-9-7 3270,9 11-3538,1-5 134,12 7 158,-3 6-113,3 9 11,-4 7-145,-2 1-135,0 8 202,-4 3 68,2 2 100,-2-3 280,2-7 336,2-3-818,0-18 90,0 3 22,-5-16-3414,-3 4 3392,-8 2-33,-4 0-1,-4 1-2279,-2 4 2235,2 1-1,4 4-44,0 0-11,11 4 2301,0 5-2167,9 3 0,0 2-56,0-4 3359,-2-2-3449,1 0-33,-1-7 156,2-3 12,0-2-22,0-5 10,0 13-157,0 2-525,1 7 111,10 15-1569,-3-6 2163,4-4 0,-8-3 0,-4-10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29.0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34 5614,'-5'-11'2465,"1"3"-2219,4 8 908,0 0-706,3-6 508,-3 4-956,3-5-4784,0 7 4784,-3 0 0,2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22.98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6 19 6921,'-3'-10'941,"1"1"-1483,2 9 1,0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29.0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34 5614,'-5'-11'2465,"1"3"-2219,4 8 908,0 0-706,3-6 508,-3 4-956,3-5-4784,0 7 4784,-3 0 0,2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31.1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9476,'15'11'9830,"-2"-2"-8971,-13-6-668,0 2 257,0 9-269,0-1-33,0 5 168,0 12-236,0-5-3302,0 30 3258,0-25-23,0 7 403,3 16-257,1-23 326,16 53-405,-8-54-44,10 16-2180,-8-28 2191,-5-3 2246,3 2-2246,-6-5 67,9 12 190,7 5-235,-2 0 45,8 2-78,-10-9-23,-3-4-11,7 11 34,-4-7 3358,0 0-3381,4-1-11,-14-12-3392,5 7 3392,-6-6 0,4 8-423,5 1 434,-4-3-22,8 6 55,1 0-2157,-4-6 2169,13 12 2147,10 8-2147,5 3 1,2 1-1861,7 6 1832,-7-7 0,-3-5 241,-13-19-247,4 2 2267,-7-4-2233,16 8-45,8 5-56,7 5 45,-13-6 3387,-29-13-3298,7 3-78,-8-7 1,22 12-12,-22-13-12,3 2 12,-11-3 0,-2-2-11,-1 1 34,4 1-1,-3-3 45,18 7-44,-11-5-12,10 2 22,0 3-21,-7-4 32,43 17-931,-34-14 887,23 10 22,-30-14 1,-9-1 55,11-2-67,-13-1-11,19 0 0,-19 0 910,10 0-876,-13 0-12,3 0-11,0 0 1,1 0-1,13 0 11,18-4 45,-12 0-22,4-1-22,-25 0-23,-6 4-90,0 0-280,0-1-941,0 0-8520,-5-9 9185,-1-2 1,0 1 0,2 3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05.8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74 6775,'16'3'2051,"-3"-1"-1211,-13-2-381,0 0 125,27-27 5332,-16 10-4090,18-17-1243,-24 108-359,-2-32 33,-7 26 1,-3 21 0,1-11-208,4-27 1,-1 0-25,-4 14 0,-1 9 0,2-7 7,4-3 1,2-2-1736,-1 17 1,0 4 1690,1-5 0,1 10 40,-1-16 0,0 13 0,0 5 0,0-2 0,1-9-726,-1 6 1,0-8 0,0 6 704,-1 5 1,0 7-1,1-2 1,0-16 91,0-9 1,1-11 135,1 38-124,1-12-112,-1 15 106,0-30 1,-1-1 61,-1 16-129,1-27 1,-1 2-7,0 36-10,0-46 2222,1 26-2200,-1-16 3370,1-14-3427,-1 10 35,0 12 33,0-25-112,0 22 56,3-15 45,19 44-101,-7-2-1618,-3-16 0,-2-1 1652,-5-5-830,2 15-8979,6-73 8518,2 2 1,-3-14 0,-6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06.7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59 10641,'76'-4'1874,"0"-1"0,0 0 0,5 3 1,-5-2-1819,-18-6 0,7 0-12,16 5 1,18 2 0,0 0 0,-15 1-34,-14-1 0,3 1-13,0 2 0,21 0 0,9 2 0,-1 0 1,-10 0-1,-22 1 2,-9 0 0,-6 1-8,17 3 1,9 1 0,3-1 32,-8-2 0,6-1 0,-4-1 0,-10 0 14,-6 1 1,3 0-11,12 1 0,19 1 0,8 0 0,-8 1 0,-21-2-40,-15 1 0,-1 1 8,11 2 1,18 2 0,6 1 0,-4 1 0,-17-3 35,0 2 1,-3 0-46,19 2 1,10 2 0,-11 0 28,-22-2 0,4-1-709,-1-1 0,14 1 0,6 0 0,-4-1 1,-11 0 719,22 5 0,-2 0-42,-3-4 0,14 2 0,-8-2 0,-36-1 103,-37-4-44,-14-4 45,-10 2 67,0-6-12,0 1-145,0-4 101,0-21-101,0-2 0,0-1 0,0 9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0.93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0 128 7825,'17'3'2263,"-4"0"-1295,-13-3 2247,0 0-2968,2 3 369,10-2-111,1 2-68,32-2-403,-15-1 263,22 0-275,-1-3 127,15 0-137,-11 0 175,3 0-187,-18 1 11,-12-1-45,5-1 45,5-3-78,-10 3 45,18-3-79,11 0 285,-23 4-173,26-4 1,-38 6-12,5-2-12,-6 2 46,21-3-56,-15 1 33,23-1-11,-28 2 0,4 1 0,-11 0-45,7 1-78,-5-1 89,5-1-302,15 1 324,-14 0-10,27 0 0,-32 1 22,8 0-45,-15 0 0,6 0 34,-1 0 11,7 0-34,45-3-22,-28 1 151,14 0 1,2 0 139,-2-3-67,15 0-1490,-39-1-1166,-16 1 2488,-13 2 236,11-2 772,0 1-851,1-1-112,-4 2-6566,-9 3 6521,4-4 0,-2 3 0,2-4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2.5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175 86 8736,'-14'-7'6477,"-64"-31"-12137,62 30 5660,-51-25 1546,154 74-1827,-41-18 0,4 5 512,17 6 1,8 5 0,-7-3 374,-11-3 0,-6-1-528,10 6 0,-16-5-78,-37-21 0,-8-1-56,0-10 2235,0 2-2179,0 0 3661,0 20-3504,0-6-3415,-38 30 3258,-4-14 0,-39 16-325,8-5-359,23-8 1,3 1-695,0 5 811,11 10 0,39-43 0,16-6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4.4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53 323 5424,'13'1'3126,"-3"0"-126,-10-1-277,0 0-2734,0 10 1664,-1 51-1698,1-21-56,-2 56 79,2-67 22,0 10-123,0-30 841,0-4-718,1-2 2916,-1-3-3017,1-6-448,-1-30 347,0 7 169,0-24 145,0-4 78,0 24 146,0-18-269,0 39 68,0 2 111,0 7-167,0 2 112,0-1 133,0-2-301,0 2 10,0-4 23,0-5-78,0 1-23,0-24 34,0 13-11,0-12 22,0 7 0,0 7-45,-1-6 56,-10-8-33,1 10 44,-8-12 493,3 14-459,6 10-56,1 1-627,6 10 537,2 9 158,8 52-68,0-21 11,8 37-11,8-6-45,-11-23-460,4 27-861,-14-14-271,-5-16-973,0 12 1762,0-21 0,-1-17 0,3-5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7.0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194 94 10125,'-1'-7'6018,"0"1"-5379,1 6-225,0 0-179,-8-8 224,3 16 46,-9 2 358,0 45-718,3-4-10,-5 29 0,0 2 1085,3-16-547,4-27-785,12-67 168,4-51 0,-2-7-101,-10 31-123,3-30-493,-7 71-2754,9 14 3483,-1 0 66,1-32 12,0-27-942,-5 33 841,-1 35-22,-1 81-23,1-5 0,6-11 3347,0-22-3347,0-28-235,0 10 727,0-40-424,-1-41-80,1 10 169,-1-42-123,1 47 201,0-4-66,0 26-169,-1 5-158,1 4-144,-1 1 111,-8 42 169,5-16-3392,-6 47 3380,9-38-44,1 5-426,0-11 66,0-15 349,0 0 302,0-13-202,0-4 3381,0-7-3516,0-48 136,0 18 111,5-32 180,2 35-180,0 16-112,-2 4-11,-5 14-728,0 9 728,-5 10-12,-4 13 12,-8 32-89,5-13-46,1 26-10,9-40-79,3 2 224,1-26-3541,-1-16-1086,0 0 4627,-1-7 0,0 10 0,0 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6:31.5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274 954 6686,'11'4'975,"-2"0"-919,-9-4-5705,0 0 5682,28-68 79,-12 36 1409,20-52-1297,-19 38 736,-9 11-904,1-15-11,-5 8-11,1-5 72,4-3 1,2-1-7,1-13-33,-1 15 1,0 0 145,-4-5-34,-3 0-134,-2 10-11,-11 4-12,-3 22 3381,-13 0-3201,-38-11-146,20 14-22,-28-5-34,33 17-51,-9 37 1,1 13-3353,3 6 3391,-3 28 1,9 16-479,33-26 0,12 3 0,1-2 490,0 17 0,6-1 11,1-16 0,3 2 1,9-10-1,19-6 0,9-12 17,0-9 0,9-12-645,15-16 1,11-10 0,-6-5 610,2-6 1,-3-8 12,-7-4 1,2-6 0,-13 1 1840,15-23-1769,-35 13 1436,-29 14-1392,-11 6 45,-3 10 22,-1 4 3191,-1 5-3661,-1 0 235,0 8 45,-6 12 0,-7 13 5,-3 12 1,0 7-749,6 2 0,3 1 771,-4 0 0,4-1 73,19 31 33,5-55 79,6-8-56,-11-10-1065,-1-5-1680,-22-28 2959,-3-9 1,0 3 0,3 2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06.61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18 197 9017,'17'6'5602,"-4"-1"-4358,-13-5 1389,0 0-1972,0-8-56,0 4-202,0-6 584,0 2-898,0 3 102,0-8-124,0 6-22,0-6 78,0-7-22,0 4 78,0-7-67,5-2-202,8 7-33,8 0 45,-2 12-258,5 14-68,-15 5 213,1 5-279,-7 12-3258,-4-1 3728,-4-3 22,-3-3 79,-5-17-190,-19-2 89,12-3 134,-25-31-56,32 11 202,-1-46-313,20 44-169,36-16-223,-9 58 3649,7-13-3303,-21 22-22,-19-18-34,-7 5 135,0-6 56,-9 4 1,7-11 44,-1-1 123,1-3-123,2-1-3292,-5-9 3326,7 1-12,-2-9 22,4-4-77,1 5-315,13-13-290,5 67 346,-2-33 169,-1 51-180,-13-42 3941,-10-13-3425,-5-32-1162,4 13 0,0-17 0,14 33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09.1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86 83 8804,'-1'-12'4212,"0"2"-3561,1 10 121,0 0 708,-14 0-965,9 0 908,-10-1-1142,14 1-91,0 0-22,3-4-168,5 2 67,4-3-44,22 1-35,-16 3-55,10-2 56,-23 5 11,-2 9 0,-1-2-11,-11 24 0,-4-7 22,-3 0-11,3-11 112,-2-14-123,2 0-79,-6-2 79,-1-11 168,9-8-124,0-4 124,10-2 11,7 7 179,8-5-201,6 6-123,5 3-12,-4 10-11,5 8-22,10 25-1,-11-4 23,2 13 23,-22-12 66,-15-7-44,-12-5-3370,-1-3 3348,-5-11 369,11-20 11,10 4-246,19-17-157,1 19-23,19 4-100,-22 11 3425,4 5-3436,-10 0-359,1 6 493,-13 0 0,7-6 0,-7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9.1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65 1 3904,'17'12'4023,"-4"-2"-2970,-13-10 841,0 0 1145,0-5-2837,0 5 846,0 6-285,-16 57-752,8-15 101,-11 37 33,14-26-122,3-20 641,1 2-485,1-25-123,0-8 2198,0-4-2097,0-4 425,0-13-514,3-7-68,2-19 0,10-27 0,-5 13 436,2-38-189,-9 58-796,-9-8 471,-3 45 78,-9 9-157,-5 25-11,7-6 134,0 12-145,12 2 123,7-20-90,4 21-22,0-29-314,2 7-728,-5-9-7687,8 4 8897,2-10 0,-3 1 0,-1-11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20.0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93 27 11246,'-3'-15'3238,"1"3"-3193,2 12 3418,-20 110-3172,12-63-157,-4 18 1,-1 1 235,4-14-359,2-18 45,-1 3-56,3-21-23,2-7-33,1-5 292,2-3 313,0-12-471,3-5 214,24-77-192,-13 43 505,3-5 1,-2 4-618,-9 26-290,-2 2-68,-4 25 336,-4 5 23,-2 7-11,-3 6 55,-2 36-66,6-19-259,0 36-772,8-42-6455,3 9 6799,-2-27 1,1 0 0,-5-13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5.2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317 31 11000,'-5'-7'8000,"1"2"-7406,4 5 201,9-15-705,-7 12 134,-26 11-1887,-19 20 1,-5 7 1629,-19 13-35,14-14 1,8 2 67,24 4 0,8-24 0,9 11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5.6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12568,'59'66'0,"0"0"0,0-1 0,0 1 0,4 4 0,-1 0 0,1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6.26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13577,'3'7'3664,"40"1"-2611,6-3-705,21 1 66,-5 3 46,18 3-506,-29-5-5538,12 2 3141,-46-8-473,-16-1 2916,-2 0 0,-1 0 0,-1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6.5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12871,'88'6'0,"0"1"0,-18-2 0,0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6.85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61 0 14148,'-8'90'-377,"1"0"0,-1 0 0,1 0 1,2 19-1,2-3 0,-6-41 1,-4-52-1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8.2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441 0 11975,'6'6'2621,"-38"26"1,-23 15-4703,14 5 0,-3 8 1,0-5 707,-17 2 0,1-1-1182,-5 31 0,23-25 2327,40-60 1,2-2 0,0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6:31.7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88 6843,'22'9'2196,"-3"-31"-2555,-19 11-403,2-22 762,-2 18 0,0 9 0,0-4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8.6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10114,'47'81'0,"-1"1"0,0-1 0,-9-16 0,0 0 0,0 1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9.4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32 7290,'69'-5'115,"0"-1"0,-1 1 0,-17-10 1,18 16-1,0 0 0,0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9.7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12568,'9'15'6264,"-3"-2"-5693,44-10 1099,24-2-1412,8 1-3073,-29-5 0,-2 0 2815,7 0 0,-12-3 0,-14 6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20.4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47 11302,'60'52'2457,"0"1"1,0-1-1,-5 21 1,-2-21-1944,3-51 0,-5-15-212,-14-6 12,-11-6 650,-8-35-4925,-23 8 4006,-4-4-101,-27 7 725,-11 28-2036,-2 7 1,-2 4-8465,-19 11 8902,-3 9 0,57 2 0,15-5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37.6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7145,'10'11'2006,"-2"-2"-1256,-8-9 9080,0 0-8959,7 0-837,10-3-12,0 1 1,6-2 55,-5 1 124,5-1-158,-6 2-9,4 0 88,-5 2 0,16 2-89,-9 0 22,14 4-12,-22-1-44,4 2 34,6 0 33,4 3-33,-6-2-34,-1 0 33,-6 4 12,1-2 90,16 12 33,-2-4-90,15 10 112,-9-6-66,-3-1 44,24 16-157,-32-15 0,28 23-11,-38-24-11,5 13 22,-10-13 46,15 26-57,0 1 11,0 6-11,-8-19 22,-9-6 12,-1-9-34,-3-3 0,3 1 0,-4-5 0,-1-4 22,8 28-3402,-7-23 3380,4 17 0,-5-14 11,-1-7 34,4 18-1,-2-17 124,0 3-112,-3-11-1994,-1-2 2786,0-7 0,0 6 0,0-6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40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11 6198,'-5'-6'1804,"1"1"2542,4 5 3610,0 0-7328,4 17-572,-1-10 85,3 14 273,3-1 483,11 7-628,-4-2-213,1-4-101,-13-17 45,-3-1 23,8 16-1,-2-8-11,11 20 1,-10-20 10,6 11-22,-8-12 34,4 8-1,-5-10 34,5 10-33,-3-7 11,17 27 56,6 6 67,5 9-90,-4-9 90,-5-10-67,-11-16 89,11 12 102,7 14-147,-3-1 1,0 2-123,10 16-1680,-11-16 0,-4-5 1657,-11-17 0,4 2 22,-2 1 180,27 45-191,-16-28 12,25 40-23,-34-58 0,21 46 3403,-15-28-3392,9 23 0,-7-21-11,-12-21-11,4 8 11,-1 0 11,11 17 0,-5-11-3358,11 8 3403,-23-34 79,0-1 89,-10-10 639,-1-1-1861,-4-5-5444,-7-9 6442,2-3 0,-2 1 0,8 7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41.9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113 75 10608,'21'-39'9830,"-3"8"-9767,-8 37-186,1 6-146,-22 4 359,2-8 302,-25-13-78,19-7 257,1-7-548,11 8-281,22 15 247,-10 1-3852,14 20 3863,-29-15-34,-17 3 158,-9-12-1,4 0 493,10-16-784,24 2 34,4-4-34,8 7 3279,5 25-3536,-18 23 962,-38-38-649,15 19-11,-24-48-22,46 18-102,2 8-134,4 8 348,-3 3 22,1 5-1715,-5 5 1726,2-8 0,-4 0 0,3-8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0.98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62 7885,'9'4'5087,"-1"0"-3754,-8-4 1054,-3-29-841,5 20-952,-5-20 258,6 27 2162,-3 2-3036,0 16 44,0 4 34,1 45-45,4-13-22,3 25-6,3-23 0,-1-1 6,2 15-779,-3-1 0,-1-4-588,-4-22-684,-2 12-2331,2-45 842,0-9 3551,5-13 0,-4 6 0,0-6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1.45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143 0 10316,'-35'49'1972,"1"-1"0,3-3 0,7 3-1776,16 4 1,6 1-119,-3 30-56,3-31 1,0 3-256,2 13 0,2-3-373,9 15-1569,15-6 0,14-9 2175,43-28 0,-7 5 0,-18-41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1.89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11896,'11'15'2555,"46"10"0,15 5-4836,-23 5 0,1 3 2415,35 10 0,-1 6-72,-28 2 0,-10 8 316,-6 6 1,-17 15-379,-28 0 0,-17 16 0,-3 1 0,8-13 0,19 0 0,-4-2 0,-23-11 0,0 0 0,0 0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6:33.7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0,'5'17'0,"-2"-4"2227,-3-13-1790,3 13 1531,9 4-1621,9 20 325,30 29-369,-11-7 555,13 24-646,-26-17-10,-13-14 0,-3 3-102,1 27-72,-6-28 0,-2 1 3193,-1 34-3311,0-26 1,-2-9 89,2-35 577,-3-16-464,4-31-147,7-17-56,9-3 0,5-4 503,26-33-615,-16 42 1,-1 5-57,2 5 34,-10 40-3313,-15 47 3514,1-7 23,21 43-225,9-38 107,8-24 1,9-9 111,1-8 1,3-10 27,17-11 1,-1-9-7,-13-2 1,-7-6 17,-11-3 0,-15-5 2932,-43-40-3089,-36 26 50,-7 19 0,-9 14-78,-11 28 0,2 18-46,18 0 1,6 10 5,-4 19 1,24 5 162,51-7 0,22-6-1668,2-10 0,9-9 1696,28-6 0,14-13 53,-28-13 0,6-5 1,1-4-1,-4-2-189,4-5 1,-4-4-1,3-1 217,-3 1 1,5-1-1,-4-1 1,-10-5 136,9-19 1,-15-1-107,2-10-135,-40 23-55,-19 31 3163,0 14-2939,-2 54 134,-4 22-112,-2-14 1,-5 7-1274,-14 11 1,-4-2 1065,11-26 0,-4-7-483,-11-4 0,4-25 510,25-81-586,27-24 0,14-22 0,-3 12 581,-14 24 0,2 5-11,17-17 0,8-4 0,-14 45 84,-21 70 1002,-2 16 1,0 4-1014,-3 22-17,-3-25 0,1 1 96,12 35-651,9-21 213,-4-13-290,0-38-1077,-39-77 4180,-44 13-2611,12 5 0,-7 4 285,-4 17 1,0 9 594,-29-5-286,156 26 0,41 0-2030,-47-16 1,3-2 1592,23 11 0,12 4 0,-12-11 139,-17-18 1,-14-6 275,-2-10-236,-10-3-213,-34 18-22,-14 12 224,-3 11 123,-5 25-90,1 21 3174,3 35-3140,19-14 0,7 0-123,0-13 0,2-2-107,4 2 1,2-6 486,5-11-189,-30-64-314,-17-21 22,1-45-17,5 42 0,5-1 95,9-6 1,7 2-57,16-37 23,14 41 0,13 8 28,6 15 0,9 8 123,18-4 0,8 5-185,-24 12 0,3 3 1,-6 2-40,1 1 0,-6 1 28,0 2 0,-13 1-56,-31 0-561,-11 0-525,-7 0 1086,-55 5 0,40-4 0,-41 4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3.0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136 26 0,'13'14'0,"-2"-4"3278,-11-10 1260,0 0-183,5-7-4197,-4-1-1926,-32-26 1953,-32 55 0,4 28 915,49 14 1,14 7-2048,-10-7 0,10-1-274,36 15 0,18-21-2816,1-49 1,-7-19 4036,-24-14 0,-14 10 0,-5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3.65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10 23 11627,'-5'-13'3989,"1"3"-3350,3 11 11,8 10 126,15 50 1,10 35 0,-4-12-760,-10-31 0,1 1-1435,11 36 1,5 15 0,-9-21 1428,-8-15 34,-7-10 837,-5-11-826,-3 5 11,-3-27 1,0 3 604,0-27-358,0-1 3313,0-10-3537,17-47-102,-3 14 12,14-35 0,-2 25 0,-8 20-11,4-2-213,6 14 213,-6 9-67,13-3-46,1 12 24,-11 0-35,5 10-78,-9 37 90,-11-8-527,0 28-2420,-4-11 1031,0-15-1031,7 6 3070,8-16 0,-11-15 0,5 1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4.1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36 249 10821,'71'-69'2072,"-1"1"1,-1 3 0,-33 20-7744,-73 44 5704,-2 3 1410,-3 7-1342,-34 34-45,32-11-90,16 15 0,13 2 158,30-9 825,32 28-927,17-46-2290,4-4 1685,2-6 583,29-2 0,-55-6 0,18-2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6.5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231 44 15907,'7'-23'1871,"-5"5"-1747,-26 16-34,-7 11 336,-22 10-146,2 14-377,17 14 0,5 4 198,12 2-12,36 2 1,17-6-751,35-29-73,-8-5 0,4-9 693,5-25 1,-7-5 0,-6 12-1,-13-9 1,-1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6.93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11157,'18'81'2050,"0"0"0,0 0 1,-3-11-1,0-2-2076,4-2 0,3 4 0,-1-11-131,12 15 79,-12-31 55,2-1 483,0-38-337,-1-14-100,19-16-79,26-30-169,-8 8 57,-19 17 0,2 0-897,4-2 1,-3 3 291,2-5-437,11-9-5636,-63 34 6846,-13 6 0,5 2 0,-2 2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7.1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9442,'89'26'0,"0"1"0,0-1 0,0 1 0,5 1 0,1 0 0,0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7.9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289 10 10462,'1'17'3989,"0"-2"-3406,-1-15 761,0 0-996,3-10 10,-2 5-123,-3-8 90,-15 6-258,-3 4-56,-13-1-3403,0 15 3471,-26 27-46,13 4-100,12 9 0,5 3 67,9 1 11,18 29-78,56-44-863,3-15-638,28-3-707,-19-16 2210,22-5 0,-46-2 0,9 1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8.35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1 165 5038,'2'7'1546,"-5"46"324,11-28-1410,34 42 756,8-49-908,3-7 1,4-11 587,0-21 0,-8-14-156,-17-6 0,-7-5-550,20-37 264,-78 5-454,-16 56-1715,-10 11-1108,16 2 2823,19 14 0,26-4 0,11 5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03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11739,'16'16'1121,"-3"-2"-920,-13-14 494,0 0-359,0 43-78,2-14 549,12 58-213,0-40-214,10 11 349,3-17-662,-9-16-22,5-1 101,-5-17 10,-3-3-44,8-9-89,-1-7-102,19-24 68,-10 6-45,18-17-56,-33 30-302,8 13 391,-20 18 68,5 13-78,-1-3 66,2 1-616,11 30-671,-6-26 1254,31 24 0,-33-42 0,15-1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37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13173,'10'14'3810,"-2"12"-8092,-6 20 4601,5 10 1,5 9-1772,14 24 0,3 1 455,-9-18 0,3-2 909,16 7 0,-1-15 0,-20-38 0,7-2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6:37.49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451 2 3096,'11'17'1232,"-2"-3"491,-9-14-1017,0 0 81,-3-3-339,-6-2-25,0-3-322,-7 0-79,1 2-22,-8 3 848,-40 7-848,-7 26-11,18-8 0,1 4 0,-20 28-79,4 19 68,45-49 100,58 4-67,58-56-1707,-11 14 0,4 1 1679,-21-5 1,-3 7 27,-2 14 0,-6 17 90,-10 39 0,-11 14-23,-11-21 0,-3 1 28,7 29 1,-4-6 28,-13-22 55,-72-9 3124,16-31-4216,-35-2 0,-3-2-644,25-1 1546,6-1 0,57 0 0,43-8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60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87 10305,'73'-14'92,"0"0"1,0-1-1,28-4 1,-19 4-4597,-39 11 3088,-4 2 1,-18 0 0,-6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84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11470,'14'77'612,"0"0"1,-3-25 0,1 30-1,-3-11 1,-8-59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31.07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7542,'6'11'4113,"0"-2"-3699,-6-9-201,0 0 1590,6 6-1086,11 26 229,2 4-688,6 24-2817,-5-6 2716,10 20-101,-9-20 648,7 6-726,-6-24 10,-11-20-10,2 0 22,-11-17-336,1-9 3280,2-5-3919,9-32 796,0 8 44,8-18 303,12-3 101,-14 28-134,8-9-46,-21 34-447,-4 11 425,10 51-101,-2-14-134,14 38-1344,16-27 974,-2-19 0,18-1-22,20-33 661,-32-8 1534,31-38-1164,-54 17 11,3-18 829,-18 27-740,-3 8-100,-2 4-90,-2 8-1333,0-1 728,2 26 235,-1-5-11,3 24-135,4 1 35,3-11-1,5 5-135,26-17 202,-14-11 34,19-3 34,-11-22 22,-12 1-45,6-10 12,-14 6 89,2 1 45,-6 7-235,12 2 66,-10 7-88,9 6 77,7 26 34,-11-5 68,9 19-416,-12-3-1243,-6-13-2151,2 6 2883,-8-22 0,-1-7 0,-2-5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31.4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 35 14731,'-1'-19'2723,"0"3"-2488,1 16 1098,0 0-638,1 71-795,0-38-674,3 56-2520,6-43 941,-2-13 2353,6 13 0,-10-30 0,2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31.86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7568,'20'4'2925,"-5"-2"63,-15-2-1969,7 58-201,-4 5 0,-1 7-729,3-6 1,-1 3 355,-2 19 0,0-1-1241,1-22 0,-1-6-974,2 22-187,0 6 1957,-2-47 0,-2-20 0,0-6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8.04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 1 11369,'-2'14'-927,"0"-5"1,2-6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8.73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8882,'64'2'1636,"1"0"0,-7 30 0,-4 11-2404,-3-3 1,-7 4 683,-10 3 0,-16 2 84,-32 1 0,-16-3 145,-26 5-33,20-15 124,-20 18 2195,96-26-1227,34-19 1,11-7-919,-27 3 0,1-3 1,7-2 1,6-3-1,-9 0 420,18-6-910,-19 3-659,-10-2 862,-56 7 0,2 0 0,-9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9.30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195 31 8770,'-10'-17'2935,"2"3"-2094,8 14-5123,-55 60 4842,30-26-403,-10 8 0,3 5-876,12 35 753,10-14 1043,20 27-3139,50-28 1,16-8 509,-32-25 0,3-4 1299,14 4 0,8 2 0,-12-10 0,-4-13 1,-9-9-1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9.87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8251,'3'13'2946,"45"33"-5373,-15-14 2718,20 28 1,0 7-124,-6 4-357,-8 2 1,-7-1 390,-16-6 876,-3 20-1078,-17-27-944,-21 28-513,0-21-414,-14 20 1871,11-7 0,13-42 0,4 9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0.7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331 1 7894,'3'8'3003,"0"-2"-6948,-3-6 4909,-41-3 1137,16 4-1384,-36 5 336,7 20 230,13 1-1159,-10 14 128,23-8-252,6-1-101,8 30 78,16-23-33,11 22-359,46-21-44,-3-13-622,0-11 0,2-4-1776,10-4 2403,-16-10 0,-4-2 1,-15 2-1,1-9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3:51.1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97 1 1766,'22'17'717,"-4"-4"1383,-18-13-1943,0 0-2011,-50 106 1955,30-45 30,1 6 0,-2 17 0,5-11-98,7 25 381,7-22 0,6 1-392,7-22 1,4-5 0,11 21-1,19 12 12,-6-44 44,32-23 0,10-11-27,-29-8 0,1-4-367,33-2 1,-6-4 259,-22-13-426,-35 10-661,-23 13 1143,0-11 0,0 8 0,0-7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6:38.0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170 0 6663,'16'18'1838,"-4"-3"-1760,-12-15 270,-5 26-102,4 17-28,4 23 1,1 9-174,1-15 0,1 2-17,4 21 0,3 9 84,-1 1 0,1 6 0,-2-10-96,-4-22 1,1-1 1,1 19 1,2 8 0,-5-25-63,-6-34-113,-11-11-403,-34-84 470,9 11 1,-1-7 111,-9-23 0,3-13-1067,15 2 1,6-10-1,5 7 1112,-1-1 0,12 1 60,18 1 0,11-5 0,5 19-174,29 1 58,20 34 0,8 22-1113,-34 42 0,-2 12 1119,12-4 0,-3 6 5,-18 12 1,-11 7-201,-10 14 1,-10-1 255,-12 13 900,-4-20 1,-12-6-1153,-24-23 0,-11-10-1594,-10 1 0,0-2 849,13-3 1,5-2 918,-19 2 0,66-14 0,19-2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1.33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13801,'52'64'584,"-1"1"0,1-1 0,-1 1 0,1 0 0,7 10 0,1 5 0,-5-15 1,-10-33-496,2-51-89,0 28 101,-4 22-101,-19 16-22,-17 6-1278,-5 2 1300,3 3 0,-4-17 0,4-10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2.1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254 256 9677,'7'1'2163,"42"-35"-919,-30 13 100,34-44-626,-43 36 1220,-7-22-1748,-9 31-145,-6-6 45,-39 18 167,-19 6-234,-3 5 156,-13 15-1740,53 45 0,11 10 1572,-3-6 22,8 8 1,22-2-118,52-28 0,11-14-3036,-3 1 3120,19-2 0,-5-8 0,-46-21 0,16-1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2.6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202 19 8546,'-6'-17'3541,"-50"16"-1804,4 42-527,-11 29-617,38-11-291,86-21 1,22-12-1300,-2-17 288,-10-12 1,13-6-1,-19 0 1,-16-5-1,22-21 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3.07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13173,'7'82'1400,"-1"0"1,1 0 0,-1-5 0,1-3 0,-2-11-7174,4 17 5694,10-19 1,3-2 78,2 0 1443,23 20-872,6-86-582,-11-9-1007,10-11 0,2-6 816,13-18-410,-12 5 0,3-7-2346,-3-4 0,-4 1 2958,-16 18 0,-2 1 0,32-38 0,-62 70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3.48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11201,'68'27'0,"0"0"0,0 1 0,13 4 0,1 1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5.92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444 460 17342,'-77'0'1333,"8"0"-1008,28 2-146,1 7 12,-1 7-79,-15 27-292,2 33-66,13-15 212,16 11-55,57-44-382,1-14-358,29-9-1333,15-40 839,-22 0-33,11-31 1093,-44 20 0,-5-2 633,8-35-1450,-8 7 0,-2-1 1987,0-10 131,-5 20 1,-2 4-131,-2 18-225,-3-6-447,-3 44-135,-9 50 168,-2 30 2876,-1 27-3111,8-9 0,4 1-158,9 4-305,23-2 1,5-8 0,-13-42 0,37 17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6.32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0 209 8725,'78'-31'1723,"-1"0"0,1-1 1,-6-14-1,-5-4 1,-32 31-1444,-72 83 0,-21 8-280,39-62 0,44 72 0,28 4 0,6-67 0,26-18 0,0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7.12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69 9588,'5'6'4851,"-2"-2"-2396,-3-4-1593,5 28-100,3-8-213,8 28 561,29 19-741,0-6-94,-4-8 0,-1-4-141,-4-6-3257,2-12 3100,-38-48-2312,0-54 2346,0 25 50,0-9 0,0-1 242,0 11-12,2-21-190,17 30-101,3 14-90,20-4 1962,25 12-2119,-12 4-828,37 1-3842,-29 5 4917,-17 3 0,-17 0 0,-29 4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7.9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7 1 17521,'-2'23'2812,"1"-4"-2812,1-19-3529,0 0-6302,-1 6 9795,0-5 1,0 5 0,1-7-1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00.2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17017,'21'6'4101,"-5"-1"-4101,-16-5-1928,0 1-548,-1 4-2319,1 1 4795,7 2 0,-5-4 0,5-3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6:38.77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1 791 6708,'25'24'1378,"-5"-5"-1277,-20-19-67,0 0 22,82-90-5638,-34 34 5638,7-7 0,2-7-393,-13 6 0,-8 2 522,-15 11 0,-4 0 398,11-7 1,-11 1-467,-31 4 1,-10 5 61,-3-3-190,-17-3-168,18 48 179,0 67 1128,11-7 1,1 7-1146,-3 26 0,10 6 21,18-21 0,11 3 0,5-7-27,12 12 1,17-14 37,21-28 0,17-12 0,-10-9 1714,-18-10 1,-3-8-1652,33-13 1,-20-6 245,-60 8-178,-11 7-33,-2 2-102,-3 3-113,0 12 114,-4 26 21,3 24-33,-1 2 191,47 18-67,-18-49 77,36 9-447,-42-36-315,-5-2-1612,-14-28 1325,-2-31 0,0 19 0,0-14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00.96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17767,'73'10'2320,"23"4"-3862,0 1 1558,-44-7 1,-1-1-3278,19 2 3082,-7-4-6734,18-3 6913,-50-13 0,13 8 0,-49-9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02.1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25 13 10824,'-12'-7'2757,"3"2"-1473,35 53 0,21 16-1194,-6-36-17,18 30 0,1-12-29,-11-58-3375,23-36 3757,-41 9 760,1-7-447,-22 23-660,-8 19 415,-15 30-449,6-9-2100,-12 23 2335,9-3-168,0 11-101,2 5-1527,2 35 1426,5-27-272,3 3 0,2 0 183,-2-1 55,4 28-559,-6-49 1605,0-15-2020,-30 4 571,8-22 1674,-56 1-1079,30-15 66,-13 0 2940,25-5-2290,4-4 1347,10 6-2042,-5-3-951,17 8-1906,4 1 2768,36-7 0,-23 6 0,23-6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22.98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6 19 6921,'-3'-10'941,"1"1"-1483,2 9 1,0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30.70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127 0 7264,'3'5'1670,"-1"0"350,-2-5-1549,-27 13 111,18-10-582,-21 11-692,24-13-3354,-9 7 1594,3-1 2507,-7 5 0,11-5 1,2-3-1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29.0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34 5614,'-5'-11'2465,"1"3"-2219,4 8 908,0 0-706,3-6 508,-3 4-956,3-5-4784,0 7 4784,-3 0 0,2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31.1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9476,'15'11'9830,"-2"-2"-8971,-13-6-668,0 2 257,0 9-269,0-1-33,0 5 168,0 12-236,0-5-3302,0 30 3258,0-25-23,0 7 403,3 16-257,1-23 326,16 53-405,-8-54-44,10 16-2180,-8-28 2191,-5-3 2246,3 2-2246,-6-5 67,9 12 190,7 5-235,-2 0 45,8 2-78,-10-9-23,-3-4-11,7 11 34,-4-7 3358,0 0-3381,4-1-11,-14-12-3392,5 7 3392,-6-6 0,4 8-423,5 1 434,-4-3-22,8 6 55,1 0-2157,-4-6 2169,13 12 2147,10 8-2147,5 3 1,2 1-1861,7 6 1832,-7-7 0,-3-5 241,-13-19-247,4 2 2267,-7-4-2233,16 8-45,8 5-56,7 5 45,-13-6 3387,-29-13-3298,7 3-78,-8-7 1,22 12-12,-22-13-12,3 2 12,-11-3 0,-2-2-11,-1 1 34,4 1-1,-3-3 45,18 7-44,-11-5-12,10 2 22,0 3-21,-7-4 32,43 17-931,-34-14 887,23 10 22,-30-14 1,-9-1 55,11-2-67,-13-1-11,19 0 0,-19 0 910,10 0-876,-13 0-12,3 0-11,0 0 1,1 0-1,13 0 11,18-4 45,-12 0-22,4-1-22,-25 0-23,-6 4-90,0 0-280,0-1-941,0 0-8520,-5-9 9185,-1-2 1,0 1 0,2 3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05.8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74 6775,'16'3'2051,"-3"-1"-1211,-13-2-381,0 0 125,27-27 5332,-16 10-4090,18-17-1243,-24 108-359,-2-32 33,-7 26 1,-3 21 0,1-11-208,4-27 1,-1 0-25,-4 14 0,-1 9 0,2-7 7,4-3 1,2-2-1736,-1 17 1,0 4 1690,1-5 0,1 10 40,-1-16 0,0 13 0,0 5 0,0-2 0,1-9-726,-1 6 1,0-8 0,0 6 704,-1 5 1,0 7-1,1-2 1,0-16 91,0-9 1,1-11 135,1 38-124,1-12-112,-1 15 106,0-30 1,-1-1 61,-1 16-129,1-27 1,-1 2-7,0 36-10,0-46 2222,1 26-2200,-1-16 3370,1-14-3427,-1 10 35,0 12 33,0-25-112,0 22 56,3-15 45,19 44-101,-7-2-1618,-3-16 0,-2-1 1652,-5-5-830,2 15-8979,6-73 8518,2 2 1,-3-14 0,-6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06.7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59 10641,'76'-4'1874,"0"-1"0,0 0 0,5 3 1,-5-2-1819,-18-6 0,7 0-12,16 5 1,18 2 0,0 0 0,-15 1-34,-14-1 0,3 1-13,0 2 0,21 0 0,9 2 0,-1 0 1,-10 0-1,-22 1 2,-9 0 0,-6 1-8,17 3 1,9 1 0,3-1 32,-8-2 0,6-1 0,-4-1 0,-10 0 14,-6 1 1,3 0-11,12 1 0,19 1 0,8 0 0,-8 1 0,-21-2-40,-15 1 0,-1 1 8,11 2 1,18 2 0,6 1 0,-4 1 0,-17-3 35,0 2 1,-3 0-46,19 2 1,10 2 0,-11 0 28,-22-2 0,4-1-709,-1-1 0,14 1 0,6 0 0,-4-1 1,-11 0 719,22 5 0,-2 0-42,-3-4 0,14 2 0,-8-2 0,-36-1 103,-37-4-44,-14-4 45,-10 2 67,0-6-12,0 1-145,0-4 101,0-21-101,0-2 0,0-1 0,0 9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0.93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0 128 7825,'17'3'2263,"-4"0"-1295,-13-3 2247,0 0-2968,2 3 369,10-2-111,1 2-68,32-2-403,-15-1 263,22 0-275,-1-3 127,15 0-137,-11 0 175,3 0-187,-18 1 11,-12-1-45,5-1 45,5-3-78,-10 3 45,18-3-79,11 0 285,-23 4-173,26-4 1,-38 6-12,5-2-12,-6 2 46,21-3-56,-15 1 33,23-1-11,-28 2 0,4 1 0,-11 0-45,7 1-78,-5-1 89,5-1-302,15 1 324,-14 0-10,27 0 0,-32 1 22,8 0-45,-15 0 0,6 0 34,-1 0 11,7 0-34,45-3-22,-28 1 151,14 0 1,2 0 139,-2-3-67,15 0-1490,-39-1-1166,-16 1 2488,-13 2 236,11-2 772,0 1-851,1-1-112,-4 2-6566,-9 3 6521,4-4 0,-2 3 0,2-4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2.5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175 86 8736,'-14'-7'6477,"-64"-31"-12137,62 30 5660,-51-25 1546,154 74-1827,-41-18 0,4 5 512,17 6 1,8 5 0,-7-3 374,-11-3 0,-6-1-528,10 6 0,-16-5-78,-37-21 0,-8-1-56,0-10 2235,0 2-2179,0 0 3661,0 20-3504,0-6-3415,-38 30 3258,-4-14 0,-39 16-325,8-5-359,23-8 1,3 1-695,0 5 811,11 10 0,39-43 0,16-6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6:38.9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55 1 250,'13'13'1132,"-3"-2"1573,-10-11-2817,-21-3 642,7 3-530,-14-3 0,18 3 0,5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4.4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53 323 5424,'13'1'3126,"-3"0"-126,-10-1-277,0 0-2734,0 10 1664,-1 51-1698,1-21-56,-2 56 79,2-67 22,0 10-123,0-30 841,0-4-718,1-2 2916,-1-3-3017,1-6-448,-1-30 347,0 7 169,0-24 145,0-4 78,0 24 146,0-18-269,0 39 68,0 2 111,0 7-167,0 2 112,0-1 133,0-2-301,0 2 10,0-4 23,0-5-78,0 1-23,0-24 34,0 13-11,0-12 22,0 7 0,0 7-45,-1-6 56,-10-8-33,1 10 44,-8-12 493,3 14-459,6 10-56,1 1-627,6 10 537,2 9 158,8 52-68,0-21 11,8 37-11,8-6-45,-11-23-460,4 27-861,-14-14-271,-5-16-973,0 12 1762,0-21 0,-1-17 0,3-5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7.0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194 94 10125,'-1'-7'6018,"0"1"-5379,1 6-225,0 0-179,-8-8 224,3 16 46,-9 2 358,0 45-718,3-4-10,-5 29 0,0 2 1085,3-16-547,4-27-785,12-67 168,4-51 0,-2-7-101,-10 31-123,3-30-493,-7 71-2754,9 14 3483,-1 0 66,1-32 12,0-27-942,-5 33 841,-1 35-22,-1 81-23,1-5 0,6-11 3347,0-22-3347,0-28-235,0 10 727,0-40-424,-1-41-80,1 10 169,-1-42-123,1 47 201,0-4-66,0 26-169,-1 5-158,1 4-144,-1 1 111,-8 42 169,5-16-3392,-6 47 3380,9-38-44,1 5-426,0-11 66,0-15 349,0 0 302,0-13-202,0-4 3381,0-7-3516,0-48 136,0 18 111,5-32 180,2 35-180,0 16-112,-2 4-11,-5 14-728,0 9 728,-5 10-12,-4 13 12,-8 32-89,5-13-46,1 26-10,9-40-79,3 2 224,1-26-3541,-1-16-1086,0 0 4627,-1-7 0,0 10 0,0 3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06.61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18 197 9017,'17'6'5602,"-4"-1"-4358,-13-5 1389,0 0-1972,0-8-56,0 4-202,0-6 584,0 2-898,0 3 102,0-8-124,0 6-22,0-6 78,0-7-22,0 4 78,0-7-67,5-2-202,8 7-33,8 0 45,-2 12-258,5 14-68,-15 5 213,1 5-279,-7 12-3258,-4-1 3728,-4-3 22,-3-3 79,-5-17-190,-19-2 89,12-3 134,-25-31-56,32 11 202,-1-46-313,20 44-169,36-16-223,-9 58 3649,7-13-3303,-21 22-22,-19-18-34,-7 5 135,0-6 56,-9 4 1,7-11 44,-1-1 123,1-3-123,2-1-3292,-5-9 3326,7 1-12,-2-9 22,4-4-77,1 5-315,13-13-290,5 67 346,-2-33 169,-1 51-180,-13-42 3941,-10-13-3425,-5-32-1162,4 13 0,0-17 0,14 33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09.1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86 83 8804,'-1'-12'4212,"0"2"-3561,1 10 121,0 0 708,-14 0-965,9 0 908,-10-1-1142,14 1-91,0 0-22,3-4-168,5 2 67,4-3-44,22 1-35,-16 3-55,10-2 56,-23 5 11,-2 9 0,-1-2-11,-11 24 0,-4-7 22,-3 0-11,3-11 112,-2-14-123,2 0-79,-6-2 79,-1-11 168,9-8-124,0-4 124,10-2 11,7 7 179,8-5-201,6 6-123,5 3-12,-4 10-11,5 8-22,10 25-1,-11-4 23,2 13 23,-22-12 66,-15-7-44,-12-5-3370,-1-3 3348,-5-11 369,11-20 11,10 4-246,19-17-157,1 19-23,19 4-100,-22 11 3425,4 5-3436,-10 0-359,1 6 493,-13 0 0,7-6 0,-7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9.1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65 1 3904,'17'12'4023,"-4"-2"-2970,-13-10 841,0 0 1145,0-5-2837,0 5 846,0 6-285,-16 57-752,8-15 101,-11 37 33,14-26-122,3-20 641,1 2-485,1-25-123,0-8 2198,0-4-2097,0-4 425,0-13-514,3-7-68,2-19 0,10-27 0,-5 13 436,2-38-189,-9 58-796,-9-8 471,-3 45 78,-9 9-157,-5 25-11,7-6 134,0 12-145,12 2 123,7-20-90,4 21-22,0-29-314,2 7-728,-5-9-7687,8 4 8897,2-10 0,-3 1 0,-1-11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20.0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93 27 11246,'-3'-15'3238,"1"3"-3193,2 12 3418,-20 110-3172,12-63-157,-4 18 1,-1 1 235,4-14-359,2-18 45,-1 3-56,3-21-23,2-7-33,1-5 292,2-3 313,0-12-471,3-5 214,24-77-192,-13 43 505,3-5 1,-2 4-618,-9 26-290,-2 2-68,-4 25 336,-4 5 23,-2 7-11,-3 6 55,-2 36-66,6-19-259,0 36-772,8-42-6455,3 9 6799,-2-27 1,1 0 0,-5-13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5.2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317 31 11000,'-5'-7'8000,"1"2"-7406,4 5 201,9-15-705,-7 12 134,-26 11-1887,-19 20 1,-5 7 1629,-19 13-35,14-14 1,8 2 67,24 4 0,8-24 0,9 11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5.6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12568,'59'66'0,"0"0"0,0-1 0,0 1 0,4 4 0,-1 0 0,1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6.26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13577,'3'7'3664,"40"1"-2611,6-3-705,21 1 66,-5 3 46,18 3-506,-29-5-5538,12 2 3141,-46-8-473,-16-1 2916,-2 0 0,-1 0 0,-1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6.5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12871,'88'6'0,"0"1"0,-18-2 0,0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6:39.8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55 13 6619,'-13'-7'1322,"2"2"-235,4 21-617,4 1-156,-7 24-3859,5 36 3959,2-8-263,2-19 0,0 1 911,1 26-934,6 0 1,1-1-219,0-10 158,0-3 0,2-15 144,-2-43 248,13-25 2809,32-33-3269,7-5-1657,-19 18 0,3 0 1640,5 2 0,-2 4 118,2-2-280,9-4-236,-53 59 371,-18 29-360,9 18 146,14 7 263,38-45 1,18-13 39,28-19 0,4-12 1309,-14 8 1,-2-4-1311,8-14 1,-16-6 235,-37-7-224,-19-8-135,-14 2-156,-31 4-123,-66 45 290,45 19 1,1 11-23,-11 17 1,17 10 223,42 13 1,22 1-1293,11-13 0,14-8 1432,31-2 1,18-13 173,-5-21 0,10-8 0,-7-6-501,1-6 1,-3-6-893,-13 1 0,2-3 0,-24-11-2047,-30-46 2992,-53 13 0,-13 19 0,14 24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6.85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61 0 14148,'-8'90'-377,"1"0"0,-1 0 0,1 0 1,2 19-1,2-3 0,-6-41 1,-4-52-1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8.2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441 0 11975,'6'6'2621,"-38"26"1,-23 15-4703,14 5 0,-3 8 1,0-5 707,-17 2 0,1-1-1182,-5 31 0,23-25 2327,40-60 1,2-2 0,0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8.6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10114,'47'81'0,"-1"1"0,0-1 0,-9-16 0,0 0 0,0 1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9.4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32 7290,'69'-5'115,"0"-1"0,-1 1 0,-17-10 1,18 16-1,0 0 0,0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9.7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12568,'9'15'6264,"-3"-2"-5693,44-10 1099,24-2-1412,8 1-3073,-29-5 0,-2 0 2815,7 0 0,-12-3 0,-14 6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20.4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47 11302,'60'52'2457,"0"1"1,0-1-1,-5 21 1,-2-21-1944,3-51 0,-5-15-212,-14-6 12,-11-6 650,-8-35-4925,-23 8 4006,-4-4-101,-27 7 725,-11 28-2036,-2 7 1,-2 4-8465,-19 11 8902,-3 9 0,57 2 0,15-5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3:17.61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55 1 9432,'12'10'4460,"-3"-2"-1056,-9-8 2401,0 0-5273,-8 16-476,3-3 379,-13 34-222,7-13 578,-3 7-746,5-13 45,3 0-79,3-4 135,1 8 11,2 39-3515,0-25 3358,0 25 0,0-38-1040,0-12 1051,0 10 0,3 1 56,-1-1 57,13 33-113,4-8 45,21 34-62,-13-46 1,2-2 2230,12 14-2281,3-7 79,-18-23 10,13 6 1,6 2 723,-2-8 1,1 0-758,13 11 0,-3-2 0,13-6 0,-32-11 34,-11-1-3152,5 5 3073,-1 2-112,20 15 157,-22-18 34,30 18 22,-10-21 0,5-3-23,0-1 1,1-1-29,3 1 1,1-3 239,-1-4 1,-6-3-313,-2 4 33,9-1-22,-28-1 56,-13-3 3250,-1 0-3283,8 1 359,-2-1-304,15 2-22,-15-4 12,3 2 122,-15-3-56,-4 1-156,-3 0-9753,-4-11 7717,2 1 0,-3-3 0,4 4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3:19.77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10417,'6'11'3541,"-1"-3"-2981,-5-8 7182,0 0-7708,-1 5 11,0-4 1008,0 3-885,7-4-78,4 0 78,17 0-11,2 0-112,19 5-34,-16-1 68,29 11-3303,1 6 3246,4 1 12,-6 1-2269,-11-1 2190,-20-8 101,12 5-56,0 3 0,-8-6 79,44 26-96,-24-13 0,0-1 39,32 17-22,-26-13 0,-6-4 2202,-17-9-2202,16 10 33,16 31-66,-26-24 77,23 28-21,-31-31-57,0 4 23,10 24 11,-15-18-2108,-3 12 2130,-3-2-657,21 34 657,-5-13-683,-5-15 0,1-2 672,2 4-33,13 20 66,-15-22-33,-12-16 1,1 3 60,0 1 1,2 5 106,3 8 0,2 7 0,1 4-279,0-2 1,1 6 0,0-1 0,-2-4 114,-1 0 0,-2-4 0,1 6 60,1 11 1,2 10 0,-3-3 0,-7-18-65,-2 23 60,-7-21 0,2 10 0,-2-13-60,1 10 575,4 18 0,0-5-206,-9-40-72,2 2 1,-3-13 1398,-8-40-11538,4-25 9074,-3 3 0,3-7 1,-4 13-1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37.6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7145,'10'11'2006,"-2"-2"-1256,-8-9 9080,0 0-8959,7 0-837,10-3-12,0 1 1,6-2 55,-5 1 124,5-1-158,-6 2-9,4 0 88,-5 2 0,16 2-89,-9 0 22,14 4-12,-22-1-44,4 2 34,6 0 33,4 3-33,-6-2-34,-1 0 33,-6 4 12,1-2 90,16 12 33,-2-4-90,15 10 112,-9-6-66,-3-1 44,24 16-157,-32-15 0,28 23-11,-38-24-11,5 13 22,-10-13 46,15 26-57,0 1 11,0 6-11,-8-19 22,-9-6 12,-1-9-34,-3-3 0,3 1 0,-4-5 0,-1-4 22,8 28-3402,-7-23 3380,4 17 0,-5-14 11,-1-7 34,4 18-1,-2-17 124,0 3-112,-3-11-1994,-1-2 2786,0-7 0,0 6 0,0-6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40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11 6198,'-5'-6'1804,"1"1"2542,4 5 3610,0 0-7328,4 17-572,-1-10 85,3 14 273,3-1 483,11 7-628,-4-2-213,1-4-101,-13-17 45,-3-1 23,8 16-1,-2-8-11,11 20 1,-10-20 10,6 11-22,-8-12 34,4 8-1,-5-10 34,5 10-33,-3-7 11,17 27 56,6 6 67,5 9-90,-4-9 90,-5-10-67,-11-16 89,11 12 102,7 14-147,-3-1 1,0 2-123,10 16-1680,-11-16 0,-4-5 1657,-11-17 0,4 2 22,-2 1 180,27 45-191,-16-28 12,25 40-23,-34-58 0,21 46 3403,-15-28-3392,9 23 0,-7-21-11,-12-21-11,4 8 11,-1 0 11,11 17 0,-5-11-3358,11 8 3403,-23-34 79,0-1 89,-10-10 639,-1-1-1861,-4-5-5444,-7-9 6442,2-3 0,-2 1 0,8 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8:52:04.8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24575,'0'0'0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41.9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113 75 10608,'21'-39'9830,"-3"8"-9767,-8 37-186,1 6-146,-22 4 359,2-8 302,-25-13-78,19-7 257,1-7-548,11 8-281,22 15 247,-10 1-3852,14 20 3863,-29-15-34,-17 3 158,-9-12-1,4 0 493,10-16-784,24 2 34,4-4-34,8 7 3279,5 25-3536,-18 23 962,-38-38-649,15 19-11,-24-48-22,46 18-102,2 8-134,4 8 348,-3 3 22,1 5-1715,-5 5 1726,2-8 0,-4 0 0,3-8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3:34.0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4982 1 13084,'12'10'4235,"-3"-1"-3304,-9-9 996,0 0-1345,0-5-178,0 4-35,-5-5 505,-36 28-649,7-6-97,-40 31 1,-5 7-61,14-6-1669,-14 10 0,3 0 1724,25-14-2335,-18 15 2346,-8 4-22,16-10-82,1-1 0,-13 13 0,8-9-14,20-17 1,-2 0 19,-8 8 1,-11 9-1,1-1 1,10-11-20,13-11 0,2-3 1162,-19 14 0,-10 9-1141,12-6 0,-11 11 0,-3 4 0,3-4 1,11-9 1657,-5 3 0,-4 3-1684,15-11 1,-12 11-1,-8 8 1,-5 3 0,-1 2-1,2-2 1,6-6-1,9-8-179,-4 3 1,7-8 0,2-1-1,-6 6 157,0 1 1,-4 5 0,-4 3 0,1 0 0,0-1-1,5-4 21,-12 9 0,4-3 1,1-1-1,-1 1 5,0-1 1,0 0 0,-2 2 0,-5 6-434,17-15 1,-4 6 0,-3 2 0,-1 1 0,1-1 0,3-3 0,5-5 432,-11 7 1,6-6 0,1 0 0,-4 4 3,-6 9 0,-9 7 0,2 1 0,8-8 1,17-16-10,-12 15 6,17-14 0,5-2-17,12-11 100,-17 28-335,44-55-9596,19-44 7832,14-12 0,4-19 0,-9 33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3:35.4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8641,'4'20'3831,"12"12"686,46 24-4102,-10-4-29,-3-2 1,13 17-1,2 2 1,-10-10-1202,-4-5 0,-1 0 848,-2 0 1,8 9 0,0 1-1,-6-7 40,11 13 0,-6-6 397,-9-10 1,0 2-398,14 15 0,1 5-84,-20-21 0,0 0 0,-2-1 44,8 9 1,-1 1-27,-6-9 1,1 3 0,-1-4 70,1 1 0,5 3-4,1-6 0,10 10 0,4 3 0,-1-3 0,-8-6-33,-2-4 0,-6-5 0,8 7-17,8 8 1,11 11 0,2 2 0,-4-4-1,-11-13-18,1 2 0,-5-4 1,4 8 1,4 6-1,-6-6 4,-6-5 0,-4-3-1033,12 18 0,2 2 1038,-4-4 1,2 3-10,-7-8 1,4 3 0,-2-2 438,-8-11 0,-2-2 1,3 3-440,16 20 1,3 5-1,-6-11-2,-13-17 1,-2-4 5,13 15 1,3-1 486,0-6 0,-2-3-509,-15-17 0,2 5 78,14 19 0,7 11 0,-9-9-45,-16-18 1,2 2-469,15 17 0,12 14 1,2 1-1,-12-16 452,-12-13 0,1-4-309,4 4 1,9 8 0,0-1 0,-11-11 302,-8-12 0,-5-4-489,14 12 1,-2-1 477,6 12 44,-8-4 128,-13-4-150,-1 14 1093,-13-17-1104,4 35 22,-17-50 12,2 13 1578,-9-39-4201,0-2 848,3 4-925,0 3 2666,7 18 0,-6-15 0,2 8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0.98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62 7885,'9'4'5087,"-1"0"-3754,-8-4 1054,-3-29-841,5 20-952,-5-20 258,6 27 2162,-3 2-3036,0 16 44,0 4 34,1 45-45,4-13-22,3 25-6,3-23 0,-1-1 6,2 15-779,-3-1 0,-1-4-588,-4-22-684,-2 12-2331,2-45 842,0-9 3551,5-13 0,-4 6 0,0-6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1.45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143 0 10316,'-35'49'1972,"1"-1"0,3-3 0,7 3-1776,16 4 1,6 1-119,-3 30-56,3-31 1,0 3-256,2 13 0,2-3-373,9 15-1569,15-6 0,14-9 2175,43-28 0,-7 5 0,-18-41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1.89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11896,'11'15'2555,"46"10"0,15 5-4836,-23 5 0,1 3 2415,35 10 0,-1 6-72,-28 2 0,-10 8 316,-6 6 1,-17 15-379,-28 0 0,-17 16 0,-3 1 0,8-13 0,19 0 0,-4-2 0,-23-11 0,0 0 0,0 0 0,0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3.0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136 26 0,'13'14'0,"-2"-4"3278,-11-10 1260,0 0-183,5-7-4197,-4-1-1926,-32-26 1953,-32 55 0,4 28 915,49 14 1,14 7-2048,-10-7 0,10-1-274,36 15 0,18-21-2816,1-49 1,-7-19 4036,-24-14 0,-14 10 0,-5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3.65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10 23 11627,'-5'-13'3989,"1"3"-3350,3 11 11,8 10 126,15 50 1,10 35 0,-4-12-760,-10-31 0,1 1-1435,11 36 1,5 15 0,-9-21 1428,-8-15 34,-7-10 837,-5-11-826,-3 5 11,-3-27 1,0 3 604,0-27-358,0-1 3313,0-10-3537,17-47-102,-3 14 12,14-35 0,-2 25 0,-8 20-11,4-2-213,6 14 213,-6 9-67,13-3-46,1 12 24,-11 0-35,5 10-78,-9 37 90,-11-8-527,0 28-2420,-4-11 1031,0-15-1031,7 6 3070,8-16 0,-11-15 0,5 1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4.1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36 249 10821,'71'-69'2072,"-1"1"1,-1 3 0,-33 20-7744,-73 44 5704,-2 3 1410,-3 7-1342,-34 34-45,32-11-90,16 15 0,13 2 158,30-9 825,32 28-927,17-46-2290,4-4 1685,2-6 583,29-2 0,-55-6 0,18-2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6.5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231 44 15907,'7'-23'1871,"-5"5"-1747,-26 16-34,-7 11 336,-22 10-146,2 14-377,17 14 0,5 4 198,12 2-12,36 2 1,17-6-751,35-29-73,-8-5 0,4-9 693,5-25 1,-7-5 0,-6 12-1,-13-9 1,-1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8:52:32.8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24575,'21'21'0,"-3"-3"0,-5-11 0,16 12 0,31 26 0,-8-10 0,-1 5 0,-2-3 0,-16-19 0,16 22 0,-42-39 0,14 16 0,-8-8 0,17 16 0,-15-14 0,0 1 0,-5-6 0,15 14 0,8 5 0,1-1 0,-5-2 0,-17-12 0,9 11 0,41 23 0,17 15 0,-12-14 0,-14-8 0,-44-28 0,-2-5 0,6 8 0,3-2 0,-2 4 0,10 3 0,16 10 0,-11-11 0,17 11 0,-22-13 0,-2 1 0,17 7 0,-2-4 0,5 2 0,-5-3 0,-1 4 0,-9-5 0,8 6 0,-9-8 0,0-4 0,-6 0 0,-1-4 0,1 4 0,9 4 0,-8-5 0,7 7 0,-20-15 0,7 11 0,-7-11 0,1 8 0,9 0 0,-6-1 0,20 8 0,5 5 0,14 8 0,0 5 0,29 9 0,-32-14 0,35 18 0,-48-29 0,8 9 0,-13-11 0,-11-10 0,6 6 0,-9-7 0,4 4 0,15 5 0,-16-2 0,8-4 0,-20-3 0,6-4 0,-9 5 0,8-2 0,-5-1 0,0 3 0,5-5 0,-8 1 0,3-2 0,-5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6.93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11157,'18'81'2050,"0"0"0,0 0 1,-3-11-1,0-2-2076,4-2 0,3 4 0,-1-11-131,12 15 79,-12-31 55,2-1 483,0-38-337,-1-14-100,19-16-79,26-30-169,-8 8 57,-19 17 0,2 0-897,4-2 1,-3 3 291,2-5-437,11-9-5636,-63 34 6846,-13 6 0,5 2 0,-2 2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7.1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9442,'89'26'0,"0"1"0,0-1 0,0 1 0,5 1 0,1 0 0,0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7.9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289 10 10462,'1'17'3989,"0"-2"-3406,-1-15 761,0 0-996,3-10 10,-2 5-123,-3-8 90,-15 6-258,-3 4-56,-13-1-3403,0 15 3471,-26 27-46,13 4-100,12 9 0,5 3 67,9 1 11,18 29-78,56-44-863,3-15-638,28-3-707,-19-16 2210,22-5 0,-46-2 0,9 1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8.35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1 165 5038,'2'7'1546,"-5"46"324,11-28-1410,34 42 756,8-49-908,3-7 1,4-11 587,0-21 0,-8-14-156,-17-6 0,-7-5-550,20-37 264,-78 5-454,-16 56-1715,-10 11-1108,16 2 2823,19 14 0,26-4 0,11 5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03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11739,'16'16'1121,"-3"-2"-920,-13-14 494,0 0-359,0 43-78,2-14 549,12 58-213,0-40-214,10 11 349,3-17-662,-9-16-22,5-1 101,-5-17 10,-3-3-44,8-9-89,-1-7-102,19-24 68,-10 6-45,18-17-56,-33 30-302,8 13 391,-20 18 68,5 13-78,-1-3 66,2 1-616,11 30-671,-6-26 1254,31 24 0,-33-42 0,15-1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37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13173,'10'14'3810,"-2"12"-8092,-6 20 4601,5 10 1,5 9-1772,14 24 0,3 1 455,-9-18 0,3-2 909,16 7 0,-1-15 0,-20-38 0,7-2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60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87 10305,'73'-14'92,"0"0"1,0-1-1,28-4 1,-19 4-4597,-39 11 3088,-4 2 1,-18 0 0,-6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84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11470,'14'77'612,"0"0"1,-3-25 0,1 30-1,-3-11 1,-8-59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31.07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7542,'6'11'4113,"0"-2"-3699,-6-9-201,0 0 1590,6 6-1086,11 26 229,2 4-688,6 24-2817,-5-6 2716,10 20-101,-9-20 648,7 6-726,-6-24 10,-11-20-10,2 0 22,-11-17-336,1-9 3280,2-5-3919,9-32 796,0 8 44,8-18 303,12-3 101,-14 28-134,8-9-46,-21 34-447,-4 11 425,10 51-101,-2-14-134,14 38-1344,16-27 974,-2-19 0,18-1-22,20-33 661,-32-8 1534,31-38-1164,-54 17 11,3-18 829,-18 27-740,-3 8-100,-2 4-90,-2 8-1333,0-1 728,2 26 235,-1-5-11,3 24-135,4 1 35,3-11-1,5 5-135,26-17 202,-14-11 34,19-3 34,-11-22 22,-12 1-45,6-10 12,-14 6 89,2 1 45,-6 7-235,12 2 66,-10 7-88,9 6 77,7 26 34,-11-5 68,9 19-416,-12-3-1243,-6-13-2151,2 6 2883,-8-22 0,-1-7 0,-2-5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31.4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 35 14731,'-1'-19'2723,"0"3"-2488,1 16 1098,0 0-638,1 71-795,0-38-674,3 56-2520,6-43 941,-2-13 2353,6 13 0,-10-30 0,2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8:52:36.2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24575,'9'16'0,"16"12"0,-9-12 0,39 36 0,-35-32 0,36 39 0,-42-44 0,11 16 0,-16-20 0,-1 2 0,4 7 0,-4-8 0,2 5 0,-4-10 0,1 2 0,2 1 0,4 9 0,22 18 0,15 18 0,3-1 0,-10-12 0,-20-21 0,-1 0 0,-2-7 0,18 23 0,-18-20 0,16 12 0,-24-18 0,36 26 0,-18-7 0,11 7 0,-14-10 0,-3-3 0,7 0 0,45 41 0,-31-32 0,26 25 0,-45-40 0,32 26 0,-1 1 0,-1-3 0,0 0 0,1 7 0,-11-15 0,0 1 0,17 21 0,-4-15 0,6 11 0,-37-35 0,-14-5 0,-7-3 0,7 3 0,61 49 0,-25-30 0,2 3 0,12 14 0,-2 0 0,22 4 0,-42-15 0,-32-27 0,0 0 0,-1 2 0,3-1 0,29 35 0,-20-24 0,18 19 0,-26-21 0,-5-14 0,7 15 0,-5-11 0,3 8 0,0-9 0,1 1 0,4-13 0,-10 2 0,3-3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31.86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7568,'20'4'2925,"-5"-2"63,-15-2-1969,7 58-201,-4 5 0,-1 7-729,3-6 1,-1 3 355,-2 19 0,0-1-1241,1-22 0,-1-6-974,2 22-187,0 6 1957,-2-47 0,-2-20 0,0-6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8.04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 1 11369,'-2'14'-927,"0"-5"1,2-6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8.73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8882,'64'2'1636,"1"0"0,-7 30 0,-4 11-2404,-3-3 1,-7 4 683,-10 3 0,-16 2 84,-32 1 0,-16-3 145,-26 5-33,20-15 124,-20 18 2195,96-26-1227,34-19 1,11-7-919,-27 3 0,1-3 1,7-2 1,6-3-1,-9 0 420,18-6-910,-19 3-659,-10-2 862,-56 7 0,2 0 0,-9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9.30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195 31 8770,'-10'-17'2935,"2"3"-2094,8 14-5123,-55 60 4842,30-26-403,-10 8 0,3 5-876,12 35 753,10-14 1043,20 27-3139,50-28 1,16-8 509,-32-25 0,3-4 1299,14 4 0,8 2 0,-12-10 0,-4-13 1,-9-9-1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9.87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8251,'3'13'2946,"45"33"-5373,-15-14 2718,20 28 1,0 7-124,-6 4-357,-8 2 1,-7-1 390,-16-6 876,-3 20-1078,-17-27-944,-21 28-513,0-21-414,-14 20 1871,11-7 0,13-42 0,4 9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0.7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331 1 7894,'3'8'3003,"0"-2"-6948,-3-6 4909,-41-3 1137,16 4-1384,-36 5 336,7 20 230,13 1-1159,-10 14 128,23-8-252,6-1-101,8 30 78,16-23-33,11 22-359,46-21-44,-3-13-622,0-11 0,2-4-1776,10-4 2403,-16-10 0,-4-2 1,-15 2-1,1-9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1.33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13801,'52'64'584,"-1"1"0,1-1 0,-1 1 0,1 0 0,7 10 0,1 5 0,-5-15 1,-10-33-496,2-51-89,0 28 101,-4 22-101,-19 16-22,-17 6-1278,-5 2 1300,3 3 0,-4-17 0,4-10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2.1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254 256 9677,'7'1'2163,"42"-35"-919,-30 13 100,34-44-626,-43 36 1220,-7-22-1748,-9 31-145,-6-6 45,-39 18 167,-19 6-234,-3 5 156,-13 15-1740,53 45 0,11 10 1572,-3-6 22,8 8 1,22-2-118,52-28 0,11-14-3036,-3 1 3120,19-2 0,-5-8 0,-46-21 0,16-1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2.6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202 19 8546,'-6'-17'3541,"-50"16"-1804,4 42-527,-11 29-617,38-11-291,86-21 1,22-12-1300,-2-17 288,-10-12 1,13-6-1,-19 0 1,-16-5-1,22-21 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3.07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13173,'7'82'1400,"-1"0"1,1 0 0,-1-5 0,1-3 0,-2-11-7174,4 17 5694,10-19 1,3-2 78,2 0 1443,23 20-872,6-86-582,-11-9-1007,10-11 0,2-6 816,13-18-410,-12 5 0,3-7-2346,-3-4 0,-4 1 2958,-16 18 0,-2 1 0,32-38 0,-62 70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06.4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58 6070,'13'1'1232,"-4"-1"-515,-9-25-549,0 18 56,0-18-224,2 24-11,2 4 67,23 58 0,5 18-45,-3-12 6,6 18 0,-2 5 5,-16-38 1,-4-4-449,6 29 243,-16-36 1,-1 15 0,-1 14 0,0 12 0,-1 10 0,-1 9 0,-1 7 0,1 6 0,-2 3 0,1 4 0,-1 0 0,0-1 0,1-2 0,-1-3 0,0-6 0,1-8 0,0-8 0,1-10 0,0-12 157,0 37 0,0-22 1,1-8-1,-1 7 1,0 22-44,0-32 0,-1 15 0,0 13 0,0 11 0,-1 7 0,0 7 0,0 3 1,0 2-1,0-2 0,0-4 0,1-6 0,-1-8 0,0-11 0,1-13 0,0-16 1,1-18-1,0-20 0,0-23-470,1-24 224,0 5-67,0 4 415,0 3-23,0-1 2837,0-9-3330,0-16 482,0-27 0,0 22 0,0-6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3.48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11201,'68'27'0,"0"0"0,0 1 0,13 4 0,1 1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5.92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444 460 17342,'-77'0'1333,"8"0"-1008,28 2-146,1 7 12,-1 7-79,-15 27-292,2 33-66,13-15 212,16 11-55,57-44-382,1-14-358,29-9-1333,15-40 839,-22 0-33,11-31 1093,-44 20 0,-5-2 633,8-35-1450,-8 7 0,-2-1 1987,0-10 131,-5 20 1,-2 4-131,-2 18-225,-3-6-447,-3 44-135,-9 50 168,-2 30 2876,-1 27-3111,8-9 0,4 1-158,9 4-305,23-2 1,5-8 0,-13-42 0,37 17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6.32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0 209 8725,'78'-31'1723,"-1"0"0,1-1 1,-6-14-1,-5-4 1,-32 31-1444,-72 83 0,-21 8-280,39-62 0,44 72 0,28 4 0,6-67 0,26-18 0,0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7.12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69 9588,'5'6'4851,"-2"-2"-2396,-3-4-1593,5 28-100,3-8-213,8 28 561,29 19-741,0-6-94,-4-8 0,-1-4-141,-4-6-3257,2-12 3100,-38-48-2312,0-54 2346,0 25 50,0-9 0,0-1 242,0 11-12,2-21-190,17 30-101,3 14-90,20-4 1962,25 12-2119,-12 4-828,37 1-3842,-29 5 4917,-17 3 0,-17 0 0,-29 4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7.9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7 1 17521,'-2'23'2812,"1"-4"-2812,1-19-3529,0 0-6302,-1 6 9795,0-5 1,0 5 0,1-7-1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00.2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17017,'21'6'4101,"-5"-1"-4101,-16-5-1928,0 1-548,-1 4-2319,1 1 4795,7 2 0,-5-4 0,5-3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00.96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17767,'73'10'2320,"23"4"-3862,0 1 1558,-44-7 1,-1-1-3278,19 2 3082,-7-4-6734,18-3 6913,-50-13 0,13 8 0,-49-9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02.1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25 13 10824,'-12'-7'2757,"3"2"-1473,35 53 0,21 16-1194,-6-36-17,18 30 0,1-12-29,-11-58-3375,23-36 3757,-41 9 760,1-7-447,-22 23-660,-8 19 415,-15 30-449,6-9-2100,-12 23 2335,9-3-168,0 11-101,2 5-1527,2 35 1426,5-27-272,3 3 0,2 0 183,-2-1 55,4 28-559,-6-49 1605,0-15-2020,-30 4 571,8-22 1674,-56 1-1079,30-15 66,-13 0 2940,25-5-2290,4-4 1347,10 6-2042,-5-3-951,17 8-1906,4 1 2768,36-7 0,-23 6 0,23-6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53.06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16176,'21'80'2533,"0"12"-3955,-12-47 1534,0 21-33,-5-16-3336,2 30 3246,0-19 22,3 23-34,1-31 1,-1-1 44,3 13-22,5 31 11,-13-37 12,-2 13-23,-1-13-11,0 2-1,2-24 502,0-10-490,1 7 2897,-1 5-2875,-2-13-1808,1 24 1752,-2-25 34,0 7-22,0-12-2347,0 6 2358,1-8 44,1 28-22,0-23-11,-1 17-11,-1-1 2268,1-13-2279,2 24 0,0-25 44,2 8-22,0 0 3392,-1-6-3392,0 6 0,-2-9 0,-2-1-56,3 62-34,-2 3 23,1 9-45,2-39 0,-1-4 34,-1-2 44,6 15-3425,-8-6 3425,0-33 12,0 17-137,-1 5 159,0-16 44,-5 51-44,3-44 23,-4 24-12,6 7-11,0-26-1101,1 7 1,0 2 1112,0 13 10,0 14 481,0-24 1,0-3-493,0 6-104,0 20 0,0 1 116,2-15-7,1 14 1,1-2-6,2-19 1,1 33-1749,-5-24 1726,-1-17 1781,-1 15-1792,0 17 33,0-31-22,0 30 11,3-3 22,-2-27-506,2-1 0,0 1 473,0 1 22,2 18 284,-1-21-295,1 19 0,-2-20 0,0 1 22,1 34-28,-2-35 1,-1 0 27,0 30-11,-1-20 1,0 18-12,4 19 33,-1-33-66,5 33 89,2-4 0,-3-34-776,-2-3 1,-1 0 719,-1-3 530,0 12 1,0 1-519,0-7-24,0-6 1,0-2 22,2-4 34,-3-13 11,2 10 45,-4 6 1936,1-14-2059,0 7 55,-1-27 3227,1-11-5176,0-5 1794,1-7-1065,-1 5-2679,-1-8 3866,0 4 0,-1 1 0,1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29.0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34 5614,'-5'-11'2465,"1"3"-2219,4 8 908,0 0-706,3-6 508,-3 4-956,3-5-4784,0 7 4784,-3 0 0,2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08.3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0 534 6126,'18'18'1041,"-4"-4"-782,-14-14-24,0 0 90,-10-7-258,8 4 0,-8-5-11,10 7 0,0-1-45,0 1 45,22-7-907,8 0 669,-2 4 1,13-1-1,14-1 1,12-1-1,11-1 1,9 0-1,10-2 1,7 1-1,6-2 1,5 1-1,5-1 1,2 0-1,3-1 1,0 1-1,0-1 1,-2 1-1,-2 0 1,-5 0-1,-4 1 1,-6 0 0,-7 0-1,-9 1 1,-9 1-1,-11 0 182,46-5 0,-22 1 0,-11 1 0,0 0 0,11-1 0,22-1 0,-43 5 0,13 0 0,12-1 0,8 0 0,10 0 0,5-1 0,7 0 0,3-1 0,2 1 0,1-1 0,0 1 0,-3-1 0,-3 0 0,-5 1 0,-6-1 0,-8 1 0,-10 0 0,-10 1 0,-13-1 0,-13 1 0,-16 1 0,-17 0 0,-17 1 0,-24-7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31.1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9476,'15'11'9830,"-2"-2"-8971,-13-6-668,0 2 257,0 9-269,0-1-33,0 5 168,0 12-236,0-5-3302,0 30 3258,0-25-23,0 7 403,3 16-257,1-23 326,16 53-405,-8-54-44,10 16-2180,-8-28 2191,-5-3 2246,3 2-2246,-6-5 67,9 12 190,7 5-235,-2 0 45,8 2-78,-10-9-23,-3-4-11,7 11 34,-4-7 3358,0 0-3381,4-1-11,-14-12-3392,5 7 3392,-6-6 0,4 8-423,5 1 434,-4-3-22,8 6 55,1 0-2157,-4-6 2169,13 12 2147,10 8-2147,5 3 1,2 1-1861,7 6 1832,-7-7 0,-3-5 241,-13-19-247,4 2 2267,-7-4-2233,16 8-45,8 5-56,7 5 45,-13-6 3387,-29-13-3298,7 3-78,-8-7 1,22 12-12,-22-13-12,3 2 12,-11-3 0,-2-2-11,-1 1 34,4 1-1,-3-3 45,18 7-44,-11-5-12,10 2 22,0 3-21,-7-4 32,43 17-931,-34-14 887,23 10 22,-30-14 1,-9-1 55,11-2-67,-13-1-11,19 0 0,-19 0 910,10 0-876,-13 0-12,3 0-11,0 0 1,1 0-1,13 0 11,18-4 45,-12 0-22,4-1-22,-25 0-23,-6 4-90,0 0-280,0-1-941,0 0-8520,-5-9 9185,-1-2 1,0 1 0,2 3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05.8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74 6775,'16'3'2051,"-3"-1"-1211,-13-2-381,0 0 125,27-27 5332,-16 10-4090,18-17-1243,-24 108-359,-2-32 33,-7 26 1,-3 21 0,1-11-208,4-27 1,-1 0-25,-4 14 0,-1 9 0,2-7 7,4-3 1,2-2-1736,-1 17 1,0 4 1690,1-5 0,1 10 40,-1-16 0,0 13 0,0 5 0,0-2 0,1-9-726,-1 6 1,0-8 0,0 6 704,-1 5 1,0 7-1,1-2 1,0-16 91,0-9 1,1-11 135,1 38-124,1-12-112,-1 15 106,0-30 1,-1-1 61,-1 16-129,1-27 1,-1 2-7,0 36-10,0-46 2222,1 26-2200,-1-16 3370,1-14-3427,-1 10 35,0 12 33,0-25-112,0 22 56,3-15 45,19 44-101,-7-2-1618,-3-16 0,-2-1 1652,-5-5-830,2 15-8979,6-73 8518,2 2 1,-3-14 0,-6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06.7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59 10641,'76'-4'1874,"0"-1"0,0 0 0,5 3 1,-5-2-1819,-18-6 0,7 0-12,16 5 1,18 2 0,0 0 0,-15 1-34,-14-1 0,3 1-13,0 2 0,21 0 0,9 2 0,-1 0 1,-10 0-1,-22 1 2,-9 0 0,-6 1-8,17 3 1,9 1 0,3-1 32,-8-2 0,6-1 0,-4-1 0,-10 0 14,-6 1 1,3 0-11,12 1 0,19 1 0,8 0 0,-8 1 0,-21-2-40,-15 1 0,-1 1 8,11 2 1,18 2 0,6 1 0,-4 1 0,-17-3 35,0 2 1,-3 0-46,19 2 1,10 2 0,-11 0 28,-22-2 0,4-1-709,-1-1 0,14 1 0,6 0 0,-4-1 1,-11 0 719,22 5 0,-2 0-42,-3-4 0,14 2 0,-8-2 0,-36-1 103,-37-4-44,-14-4 45,-10 2 67,0-6-12,0 1-145,0-4 101,0-21-101,0-2 0,0-1 0,0 9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0.93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0 128 7825,'17'3'2263,"-4"0"-1295,-13-3 2247,0 0-2968,2 3 369,10-2-111,1 2-68,32-2-403,-15-1 263,22 0-275,-1-3 127,15 0-137,-11 0 175,3 0-187,-18 1 11,-12-1-45,5-1 45,5-3-78,-10 3 45,18-3-79,11 0 285,-23 4-173,26-4 1,-38 6-12,5-2-12,-6 2 46,21-3-56,-15 1 33,23-1-11,-28 2 0,4 1 0,-11 0-45,7 1-78,-5-1 89,5-1-302,15 1 324,-14 0-10,27 0 0,-32 1 22,8 0-45,-15 0 0,6 0 34,-1 0 11,7 0-34,45-3-22,-28 1 151,14 0 1,2 0 139,-2-3-67,15 0-1490,-39-1-1166,-16 1 2488,-13 2 236,11-2 772,0 1-851,1-1-112,-4 2-6566,-9 3 6521,4-4 0,-2 3 0,2-4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2.5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175 86 8736,'-14'-7'6477,"-64"-31"-12137,62 30 5660,-51-25 1546,154 74-1827,-41-18 0,4 5 512,17 6 1,8 5 0,-7-3 374,-11-3 0,-6-1-528,10 6 0,-16-5-78,-37-21 0,-8-1-56,0-10 2235,0 2-2179,0 0 3661,0 20-3504,0-6-3415,-38 30 3258,-4-14 0,-39 16-325,8-5-359,23-8 1,3 1-695,0 5 811,11 10 0,39-43 0,16-6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4.4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53 323 5424,'13'1'3126,"-3"0"-126,-10-1-277,0 0-2734,0 10 1664,-1 51-1698,1-21-56,-2 56 79,2-67 22,0 10-123,0-30 841,0-4-718,1-2 2916,-1-3-3017,1-6-448,-1-30 347,0 7 169,0-24 145,0-4 78,0 24 146,0-18-269,0 39 68,0 2 111,0 7-167,0 2 112,0-1 133,0-2-301,0 2 10,0-4 23,0-5-78,0 1-23,0-24 34,0 13-11,0-12 22,0 7 0,0 7-45,-1-6 56,-10-8-33,1 10 44,-8-12 493,3 14-459,6 10-56,1 1-627,6 10 537,2 9 158,8 52-68,0-21 11,8 37-11,8-6-45,-11-23-460,4 27-861,-14-14-271,-5-16-973,0 12 1762,0-21 0,-1-17 0,3-5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7.0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194 94 10125,'-1'-7'6018,"0"1"-5379,1 6-225,0 0-179,-8-8 224,3 16 46,-9 2 358,0 45-718,3-4-10,-5 29 0,0 2 1085,3-16-547,4-27-785,12-67 168,4-51 0,-2-7-101,-10 31-123,3-30-493,-7 71-2754,9 14 3483,-1 0 66,1-32 12,0-27-942,-5 33 841,-1 35-22,-1 81-23,1-5 0,6-11 3347,0-22-3347,0-28-235,0 10 727,0-40-424,-1-41-80,1 10 169,-1-42-123,1 47 201,0-4-66,0 26-169,-1 5-158,1 4-144,-1 1 111,-8 42 169,5-16-3392,-6 47 3380,9-38-44,1 5-426,0-11 66,0-15 349,0 0 302,0-13-202,0-4 3381,0-7-3516,0-48 136,0 18 111,5-32 180,2 35-180,0 16-112,-2 4-11,-5 14-728,0 9 728,-5 10-12,-4 13 12,-8 32-89,5-13-46,1 26-10,9-40-79,3 2 224,1-26-3541,-1-16-1086,0 0 4627,-1-7 0,0 10 0,0 3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06.61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18 197 9017,'17'6'5602,"-4"-1"-4358,-13-5 1389,0 0-1972,0-8-56,0 4-202,0-6 584,0 2-898,0 3 102,0-8-124,0 6-22,0-6 78,0-7-22,0 4 78,0-7-67,5-2-202,8 7-33,8 0 45,-2 12-258,5 14-68,-15 5 213,1 5-279,-7 12-3258,-4-1 3728,-4-3 22,-3-3 79,-5-17-190,-19-2 89,12-3 134,-25-31-56,32 11 202,-1-46-313,20 44-169,36-16-223,-9 58 3649,7-13-3303,-21 22-22,-19-18-34,-7 5 135,0-6 56,-9 4 1,7-11 44,-1-1 123,1-3-123,2-1-3292,-5-9 3326,7 1-12,-2-9 22,4-4-77,1 5-315,13-13-290,5 67 346,-2-33 169,-1 51-180,-13-42 3941,-10-13-3425,-5-32-1162,4 13 0,0-17 0,14 33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09.1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86 83 8804,'-1'-12'4212,"0"2"-3561,1 10 121,0 0 708,-14 0-965,9 0 908,-10-1-1142,14 1-91,0 0-22,3-4-168,5 2 67,4-3-44,22 1-35,-16 3-55,10-2 56,-23 5 11,-2 9 0,-1-2-11,-11 24 0,-4-7 22,-3 0-11,3-11 112,-2-14-123,2 0-79,-6-2 79,-1-11 168,9-8-124,0-4 124,10-2 11,7 7 179,8-5-201,6 6-123,5 3-12,-4 10-11,5 8-22,10 25-1,-11-4 23,2 13 23,-22-12 66,-15-7-44,-12-5-3370,-1-3 3348,-5-11 369,11-20 11,10 4-246,19-17-157,1 19-23,19 4-100,-22 11 3425,4 5-3436,-10 0-359,1 6 493,-13 0 0,7-6 0,-7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9.1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65 1 3904,'17'12'4023,"-4"-2"-2970,-13-10 841,0 0 1145,0-5-2837,0 5 846,0 6-285,-16 57-752,8-15 101,-11 37 33,14-26-122,3-20 641,1 2-485,1-25-123,0-8 2198,0-4-2097,0-4 425,0-13-514,3-7-68,2-19 0,10-27 0,-5 13 436,2-38-189,-9 58-796,-9-8 471,-3 45 78,-9 9-157,-5 25-11,7-6 134,0 12-145,12 2 123,7-20-90,4 21-22,0-29-314,2 7-728,-5-9-7687,8 4 8897,2-10 0,-3 1 0,-1-11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12.4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0 167 6126,'14'7'537,"-3"-2"-369,-11-5 180,0 0-202,7 4-12,3 0-11,11 5 157,26-2-123,-1-3-11,26-1 72,2-7 1,6-1-203,-15 0 1,2 0-12,24-1 1,-1-1 5,-23 1 1,-7 1-3404,22-4 3381,0-2-1152,-14-3 1,4-1 1151,-16 4 0,1 1-6,24-5 0,-1 2-17,-26 6 1,-3 2-51,0 3 0,-1 2 17,31-2 1167,-30 3 1,1-2-1157,-1-1 0,2-2 33,11-2 1,7 0 25,-4 0 1,4 1 0,-1 0-4,20-1 0,-1 0 4,-22 3 0,2 0 0,-4 2 24,10 3 0,3 1-14,6 0 1,8 0 0,2 0-18,-20 0 0,0 0 1,3 0-1,3 0 791,1-1 0,0 0 0,5 0 1,8 2-1,12 2-789,-31-1 0,9 2 0,8 1 0,6 1 1,4 1-1,3 0 0,2 1 0,0-1 1,-1 1-1,-3-1 0,-4 0 0,-6-1 1,-8-1-1,-8-2-676,33 3 1,-17-2 0,-6-1 0,5 0 0,14 3 816,-23-1 0,13 2 0,11 2 0,6 1 0,4 0 0,-1 1 1,-4-2-1,-7 0 0,-11-3 0,-14-1 0,-19-4 0,-20-3-84,-5-8-67,-7 3-45,-12-3 56,-17 7 2756,0 0-3025,197 5 12,-148-3-197,59-5 0,-28-9 275,-93-4 3313,-13-18-3627,-51-11 504,24 14-560,-2 4 0,21 7 473,80 24 1,57 17-1,15 4 1,-29-8-306,3-7 195,-23 3 0,24 7 1,4 2-1,-14-4 1,-31-7 185,-31-8 123,-16-2 90,-4-1-225,-1 2-10,0 4 22,6 8 0,8 2 168,11-3 134,1-4-302,-2-8-123,-12-1 1007,-4 0-2856,-8 0-1700,-915 441 3664,830-401 1,17-8-1,-17 8-21,18-8 1,-17 8 0,-13 8 0,-7 3-1,-4 2 1,1-1 0,6-3 0,10-6 0,15-7-1,20-11 1,24-13 5,18-11 23,7-1 79,5 0-729,2 0 650,48-47 0,-36 35 0,36-35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20.0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93 27 11246,'-3'-15'3238,"1"3"-3193,2 12 3418,-20 110-3172,12-63-157,-4 18 1,-1 1 235,4-14-359,2-18 45,-1 3-56,3-21-23,2-7-33,1-5 292,2-3 313,0-12-471,3-5 214,24-77-192,-13 43 505,3-5 1,-2 4-618,-9 26-290,-2 2-68,-4 25 336,-4 5 23,-2 7-11,-3 6 55,-2 36-66,6-19-259,0 36-772,8-42-6455,3 9 6799,-2-27 1,1 0 0,-5-13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5.2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317 31 11000,'-5'-7'8000,"1"2"-7406,4 5 201,9-15-705,-7 12 134,-26 11-1887,-19 20 1,-5 7 1629,-19 13-35,14-14 1,8 2 67,24 4 0,8-24 0,9 11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5.6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12568,'59'66'0,"0"0"0,0-1 0,0 1 0,4 4 0,-1 0 0,1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6.26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13577,'3'7'3664,"40"1"-2611,6-3-705,21 1 66,-5 3 46,18 3-506,-29-5-5538,12 2 3141,-46-8-473,-16-1 2916,-2 0 0,-1 0 0,-1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6.5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12871,'88'6'0,"0"1"0,-18-2 0,0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6.85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61 0 14148,'-8'90'-377,"1"0"0,-1 0 0,1 0 1,2 19-1,2-3 0,-6-41 1,-4-52-1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8.2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441 0 11975,'6'6'2621,"-38"26"1,-23 15-4703,14 5 0,-3 8 1,0-5 707,-17 2 0,1-1-1182,-5 31 0,23-25 2327,40-60 1,2-2 0,0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8.6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10114,'47'81'0,"-1"1"0,0-1 0,-9-16 0,0 0 0,0 1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9.4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32 7290,'69'-5'115,"0"-1"0,-1 1 0,-17-10 1,18 16-1,0 0 0,0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9.7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12568,'9'15'6264,"-3"-2"-5693,44-10 1099,24-2-1412,8 1-3073,-29-5 0,-2 0 2815,7 0 0,-12-3 0,-14 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3:59.55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111 43 5891,'-16'-24'268,"2"5"-189,14 19 414,0 0-426,-5 4 112,-2 2-112,-3 1-22,-1 1-34,2-3 0,4-2-11,-1 0 0,5-1 651,-2-1-506,-1 3-111,1-2 55,-5 6-33,5-5 0,-1 1 370,2-1 762,2-2-1177,2 4 23,2 1-12,3 5 79,11 6 0,1-1 22,8 2 90,3-1-179,-7-6 33,2 3-67,-9-7 45,0 2 22,13 5 0,-7-5-11,21 12 34,-19-11 89,25 11-156,-25-13 33,9 5-34,-20-8 56,2 0 57,34 14-34,-15-5-57,28 14 1,-20-2-45,-12-6 0,1 3 45,-4-4 0,15 9-56,-14-8-12,4 6 46,-19-13 10,25 18 12,-11-11-45,18 12-22,-17-14 44,22 18-22,-15-12 11,14 11-11,-27-21-11,-2 0 22,20 31-3392,-7-2 3370,5 8-2246,-2 7 2279,-23-39-672,11 26 650,-11-20 0,13 33 22,-9-22-22,16 26 34,-7-25 1967,16 15-1989,19 14-46,0 2 34,-11-12 940,-11 3-940,-23-29-1140,18 37 0,2 4 1151,-12-20-71,18 36 0,-4-4 60,-24-48-11,21 52 22,-25-59 2186,5 12-2107,-10 8-68,6 24 1,2 7-23,-3-20 0,-1 0 1657,6 25 0,0 2-1646,0-9 0,-2-4 17,-5-21 0,0 1-6,5 31 1,0 0 0,3 14 16,6-18 0,4-2 231,9 9-282,-7-16 1,1-4 11,1-5 17,-9-9 0,-1 0-28,-2-2-1680,0 3 1,-2-1 1701,-5-8 12,1 32-23,-8-26 11,3 9-11,-5-30 0,2-10 78,-4-11 79,0 19 3224,0-7-3381,0 18-23,0-26 23,0 2 23,0-12-673,0 0 650,-9-85 0,7 62 0,-7-62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14.0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249 1 6831,'1'4'807,"0"-1"-101,-1-3-257,-33 63 346,10 19-566,1-25 1,0 1-39,10-2 0,3-2 33,-4 30-3381,4 8 3207,3-37 1,1 1 33,0 6 0,0 2-68,-2 6 1,0 5 39,0-4 0,-1 4 0,1-4 11,-2 10 1,1 2-548,0 10 0,0 7 1,2-12 579,1-24 1,2-4-73,0 35 0,3-5-2616,10-19 2985,-3-18-397,16-47 0,-16-12 0,6-16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20.4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47 11302,'60'52'2457,"0"1"1,0-1-1,-5 21 1,-2-21-1944,3-51 0,-5-15-212,-14-6 12,-11-6 650,-8-35-4925,-23 8 4006,-4-4-101,-27 7 725,-11 28-2036,-2 7 1,-2 4-8465,-19 11 8902,-3 9 0,57 2 0,15-5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37.6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7145,'10'11'2006,"-2"-2"-1256,-8-9 9080,0 0-8959,7 0-837,10-3-12,0 1 1,6-2 55,-5 1 124,5-1-158,-6 2-9,4 0 88,-5 2 0,16 2-89,-9 0 22,14 4-12,-22-1-44,4 2 34,6 0 33,4 3-33,-6-2-34,-1 0 33,-6 4 12,1-2 90,16 12 33,-2-4-90,15 10 112,-9-6-66,-3-1 44,24 16-157,-32-15 0,28 23-11,-38-24-11,5 13 22,-10-13 46,15 26-57,0 1 11,0 6-11,-8-19 22,-9-6 12,-1-9-34,-3-3 0,3 1 0,-4-5 0,-1-4 22,8 28-3402,-7-23 3380,4 17 0,-5-14 11,-1-7 34,4 18-1,-2-17 124,0 3-112,-3-11-1994,-1-2 2786,0-7 0,0 6 0,0-6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40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11 6198,'-5'-6'1804,"1"1"2542,4 5 3610,0 0-7328,4 17-572,-1-10 85,3 14 273,3-1 483,11 7-628,-4-2-213,1-4-101,-13-17 45,-3-1 23,8 16-1,-2-8-11,11 20 1,-10-20 10,6 11-22,-8-12 34,4 8-1,-5-10 34,5 10-33,-3-7 11,17 27 56,6 6 67,5 9-90,-4-9 90,-5-10-67,-11-16 89,11 12 102,7 14-147,-3-1 1,0 2-123,10 16-1680,-11-16 0,-4-5 1657,-11-17 0,4 2 22,-2 1 180,27 45-191,-16-28 12,25 40-23,-34-58 0,21 46 3403,-15-28-3392,9 23 0,-7-21-11,-12-21-11,4 8 11,-1 0 11,11 17 0,-5-11-3358,11 8 3403,-23-34 79,0-1 89,-10-10 639,-1-1-1861,-4-5-5444,-7-9 6442,2-3 0,-2 1 0,8 7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41.9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113 75 10608,'21'-39'9830,"-3"8"-9767,-8 37-186,1 6-146,-22 4 359,2-8 302,-25-13-78,19-7 257,1-7-548,11 8-281,22 15 247,-10 1-3852,14 20 3863,-29-15-34,-17 3 158,-9-12-1,4 0 493,10-16-784,24 2 34,4-4-34,8 7 3279,5 25-3536,-18 23 962,-38-38-649,15 19-11,-24-48-22,46 18-102,2 8-134,4 8 348,-3 3 22,1 5-1715,-5 5 1726,2-8 0,-4 0 0,3-8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0.98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62 7885,'9'4'5087,"-1"0"-3754,-8-4 1054,-3-29-841,5 20-952,-5-20 258,6 27 2162,-3 2-3036,0 16 44,0 4 34,1 45-45,4-13-22,3 25-6,3-23 0,-1-1 6,2 15-779,-3-1 0,-1-4-588,-4-22-684,-2 12-2331,2-45 842,0-9 3551,5-13 0,-4 6 0,0-6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1.45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143 0 10316,'-35'49'1972,"1"-1"0,3-3 0,7 3-1776,16 4 1,6 1-119,-3 30-56,3-31 1,0 3-256,2 13 0,2-3-373,9 15-1569,15-6 0,14-9 2175,43-28 0,-7 5 0,-18-41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1.89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11896,'11'15'2555,"46"10"0,15 5-4836,-23 5 0,1 3 2415,35 10 0,-1 6-72,-28 2 0,-10 8 316,-6 6 1,-17 15-379,-28 0 0,-17 16 0,-3 1 0,8-13 0,19 0 0,-4-2 0,-23-11 0,0 0 0,0 0 0,0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3.0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136 26 0,'13'14'0,"-2"-4"3278,-11-10 1260,0 0-183,5-7-4197,-4-1-1926,-32-26 1953,-32 55 0,4 28 915,49 14 1,14 7-2048,-10-7 0,10-1-274,36 15 0,18-21-2816,1-49 1,-7-19 4036,-24-14 0,-14 10 0,-5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3.65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10 23 11627,'-5'-13'3989,"1"3"-3350,3 11 11,8 10 126,15 50 1,10 35 0,-4-12-760,-10-31 0,1 1-1435,11 36 1,5 15 0,-9-21 1428,-8-15 34,-7-10 837,-5-11-826,-3 5 11,-3-27 1,0 3 604,0-27-358,0-1 3313,0-10-3537,17-47-102,-3 14 12,14-35 0,-2 25 0,-8 20-11,4-2-213,6 14 213,-6 9-67,13-3-46,1 12 24,-11 0-35,5 10-78,-9 37 90,-11-8-527,0 28-2420,-4-11 1031,0-15-1031,7 6 3070,8-16 0,-11-15 0,5 1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4.1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36 249 10821,'71'-69'2072,"-1"1"1,-1 3 0,-33 20-7744,-73 44 5704,-2 3 1410,-3 7-1342,-34 34-45,32-11-90,16 15 0,13 2 158,30-9 825,32 28-927,17-46-2290,4-4 1685,2-6 583,29-2 0,-55-6 0,18-2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14.4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166 105 6854,'0'-18'1266,"-1"5"-863,1 13-77,-66-30-4275,43 20 4094,-46-20 793,63 27-837,10 3 392,43 0 0,28 0-295,7 2 0,12 0 0,-4 0-198,-14-1 0,-3-1 0,5 1-772,0 0 0,8 1 1,-6 0-1,-16-1-113,10-1 2167,-7 0-1282,-66 2 0,-2-1 0,-9 2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6.5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231 44 15907,'7'-23'1871,"-5"5"-1747,-26 16-34,-7 11 336,-22 10-146,2 14-377,17 14 0,5 4 198,12 2-12,36 2 1,17-6-751,35-29-73,-8-5 0,4-9 693,5-25 1,-7-5 0,-6 12-1,-13-9 1,-1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6.93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11157,'18'81'2050,"0"0"0,0 0 1,-3-11-1,0-2-2076,4-2 0,3 4 0,-1-11-131,12 15 79,-12-31 55,2-1 483,0-38-337,-1-14-100,19-16-79,26-30-169,-8 8 57,-19 17 0,2 0-897,4-2 1,-3 3 291,2-5-437,11-9-5636,-63 34 6846,-13 6 0,5 2 0,-2 2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7.1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9442,'89'26'0,"0"1"0,0-1 0,0 1 0,5 1 0,1 0 0,0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7.9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289 10 10462,'1'17'3989,"0"-2"-3406,-1-15 761,0 0-996,3-10 10,-2 5-123,-3-8 90,-15 6-258,-3 4-56,-13-1-3403,0 15 3471,-26 27-46,13 4-100,12 9 0,5 3 67,9 1 11,18 29-78,56-44-863,3-15-638,28-3-707,-19-16 2210,22-5 0,-46-2 0,9 1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8.35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1 165 5038,'2'7'1546,"-5"46"324,11-28-1410,34 42 756,8-49-908,3-7 1,4-11 587,0-21 0,-8-14-156,-17-6 0,-7-5-550,20-37 264,-78 5-454,-16 56-1715,-10 11-1108,16 2 2823,19 14 0,26-4 0,11 5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03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11739,'16'16'1121,"-3"-2"-920,-13-14 494,0 0-359,0 43-78,2-14 549,12 58-213,0-40-214,10 11 349,3-17-662,-9-16-22,5-1 101,-5-17 10,-3-3-44,8-9-89,-1-7-102,19-24 68,-10 6-45,18-17-56,-33 30-302,8 13 391,-20 18 68,5 13-78,-1-3 66,2 1-616,11 30-671,-6-26 1254,31 24 0,-33-42 0,15-1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37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13173,'10'14'3810,"-2"12"-8092,-6 20 4601,5 10 1,5 9-1772,14 24 0,3 1 455,-9-18 0,3-2 909,16 7 0,-1-15 0,-20-38 0,7-2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60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87 10305,'73'-14'92,"0"0"1,0-1-1,28-4 1,-19 4-4597,-39 11 3088,-4 2 1,-18 0 0,-6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84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11470,'14'77'612,"0"0"1,-3-25 0,1 30-1,-3-11 1,-8-59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31.07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7542,'6'11'4113,"0"-2"-3699,-6-9-201,0 0 1590,6 6-1086,11 26 229,2 4-688,6 24-2817,-5-6 2716,10 20-101,-9-20 648,7 6-726,-6-24 10,-11-20-10,2 0 22,-11-17-336,1-9 3280,2-5-3919,9-32 796,0 8 44,8-18 303,12-3 101,-14 28-134,8-9-46,-21 34-447,-4 11 425,10 51-101,-2-14-134,14 38-1344,16-27 974,-2-19 0,18-1-22,20-33 661,-32-8 1534,31-38-1164,-54 17 11,3-18 829,-18 27-740,-3 8-100,-2 4-90,-2 8-1333,0-1 728,2 26 235,-1-5-11,3 24-135,4 1 35,3-11-1,5 5-135,26-17 202,-14-11 34,19-3 34,-11-22 22,-12 1-45,6-10 12,-14 6 89,2 1 45,-6 7-235,12 2 66,-10 7-88,9 6 77,7 26 34,-11-5 68,9 19-416,-12-3-1243,-6-13-2151,2 6 2883,-8-22 0,-1-7 0,-2-5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14.7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102 1 7190,'9'7'852,"-3"-2"-382,-6-5 135,-2 126-269,1-49-118,0 8 1,0 10 296,1-4 1,0-6-438,-3-30 1,-1-1-51,1 29 0,-4-3-28,-11-2-269,-4-7-4649,-9 16 4918,25-61 0,-12 16 0,28-56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31.4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 35 14731,'-1'-19'2723,"0"3"-2488,1 16 1098,0 0-638,1 71-795,0-38-674,3 56-2520,6-43 941,-2-13 2353,6 13 0,-10-30 0,2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31.86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7568,'20'4'2925,"-5"-2"63,-15-2-1969,7 58-201,-4 5 0,-1 7-729,3-6 1,-1 3 355,-2 19 0,0-1-1241,1-22 0,-1-6-974,2 22-187,0 6 1957,-2-47 0,-2-20 0,0-6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8.04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 1 11369,'-2'14'-927,"0"-5"1,2-6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8.73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8882,'64'2'1636,"1"0"0,-7 30 0,-4 11-2404,-3-3 1,-7 4 683,-10 3 0,-16 2 84,-32 1 0,-16-3 145,-26 5-33,20-15 124,-20 18 2195,96-26-1227,34-19 1,11-7-919,-27 3 0,1-3 1,7-2 1,6-3-1,-9 0 420,18-6-910,-19 3-659,-10-2 862,-56 7 0,2 0 0,-9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9.30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195 31 8770,'-10'-17'2935,"2"3"-2094,8 14-5123,-55 60 4842,30-26-403,-10 8 0,3 5-876,12 35 753,10-14 1043,20 27-3139,50-28 1,16-8 509,-32-25 0,3-4 1299,14 4 0,8 2 0,-12-10 0,-4-13 1,-9-9-1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9.87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8251,'3'13'2946,"45"33"-5373,-15-14 2718,20 28 1,0 7-124,-6 4-357,-8 2 1,-7-1 390,-16-6 876,-3 20-1078,-17-27-944,-21 28-513,0-21-414,-14 20 1871,11-7 0,13-42 0,4 9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0.7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331 1 7894,'3'8'3003,"0"-2"-6948,-3-6 4909,-41-3 1137,16 4-1384,-36 5 336,7 20 230,13 1-1159,-10 14 128,23-8-252,6-1-101,8 30 78,16-23-33,11 22-359,46-21-44,-3-13-622,0-11 0,2-4-1776,10-4 2403,-16-10 0,-4-2 1,-15 2-1,1-9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1.33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13801,'52'64'584,"-1"1"0,1-1 0,-1 1 0,1 0 0,7 10 0,1 5 0,-5-15 1,-10-33-496,2-51-89,0 28 101,-4 22-101,-19 16-22,-17 6-1278,-5 2 1300,3 3 0,-4-17 0,4-10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2.1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254 256 9677,'7'1'2163,"42"-35"-919,-30 13 100,34-44-626,-43 36 1220,-7-22-1748,-9 31-145,-6-6 45,-39 18 167,-19 6-234,-3 5 156,-13 15-1740,53 45 0,11 10 1572,-3-6 22,8 8 1,22-2-118,52-28 0,11-14-3036,-3 1 3120,19-2 0,-5-8 0,-46-21 0,16-1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2.6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202 19 8546,'-6'-17'3541,"-50"16"-1804,4 42-527,-11 29-617,38-11-291,86-21 1,22-12-1300,-2-17 288,-10-12 1,13-6-1,-19 0 1,-16-5-1,22-21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15.1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0,'15'21'1071,"-4"-4"1707,-11-17-2823,0 0 1129,0-14-2059,-1 11-493,-2-1 1468,0 22 0,0-5 0,2 2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3.07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13173,'7'82'1400,"-1"0"1,1 0 0,-1-5 0,1-3 0,-2-11-7174,4 17 5694,10-19 1,3-2 78,2 0 1443,23 20-872,6-86-582,-11-9-1007,10-11 0,2-6 816,13-18-410,-12 5 0,3-7-2346,-3-4 0,-4 1 2958,-16 18 0,-2 1 0,32-38 0,-62 70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3.48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11201,'68'27'0,"0"0"0,0 1 0,13 4 0,1 1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5.92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444 460 17342,'-77'0'1333,"8"0"-1008,28 2-146,1 7 12,-1 7-79,-15 27-292,2 33-66,13-15 212,16 11-55,57-44-382,1-14-358,29-9-1333,15-40 839,-22 0-33,11-31 1093,-44 20 0,-5-2 633,8-35-1450,-8 7 0,-2-1 1987,0-10 131,-5 20 1,-2 4-131,-2 18-225,-3-6-447,-3 44-135,-9 50 168,-2 30 2876,-1 27-3111,8-9 0,4 1-158,9 4-305,23-2 1,5-8 0,-13-42 0,37 17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6.32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0 209 8725,'78'-31'1723,"-1"0"0,1-1 1,-6-14-1,-5-4 1,-32 31-1444,-72 83 0,-21 8-280,39-62 0,44 72 0,28 4 0,6-67 0,26-18 0,0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7.12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69 9588,'5'6'4851,"-2"-2"-2396,-3-4-1593,5 28-100,3-8-213,8 28 561,29 19-741,0-6-94,-4-8 0,-1-4-141,-4-6-3257,2-12 3100,-38-48-2312,0-54 2346,0 25 50,0-9 0,0-1 242,0 11-12,2-21-190,17 30-101,3 14-90,20-4 1962,25 12-2119,-12 4-828,37 1-3842,-29 5 4917,-17 3 0,-17 0 0,-29 4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7.9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7 1 17521,'-2'23'2812,"1"-4"-2812,1-19-3529,0 0-6302,-1 6 9795,0-5 1,0 5 0,1-7-1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00.2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17017,'21'6'4101,"-5"-1"-4101,-16-5-1928,0 1-548,-1 4-2319,1 1 4795,7 2 0,-5-4 0,5-3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00.96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17767,'73'10'2320,"23"4"-3862,0 1 1558,-44-7 1,-1-1-3278,19 2 3082,-7-4-6734,18-3 6913,-50-13 0,13 8 0,-49-9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02.1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25 13 10824,'-12'-7'2757,"3"2"-1473,35 53 0,21 16-1194,-6-36-17,18 30 0,1-12-29,-11-58-3375,23-36 3757,-41 9 760,1-7-447,-22 23-660,-8 19 415,-15 30-449,6-9-2100,-12 23 2335,9-3-168,0 11-101,2 5-1527,2 35 1426,5-27-272,3 3 0,2 0 183,-2-1 55,4 28-559,-6-49 1605,0-15-2020,-30 4 571,8-22 1674,-56 1-1079,30-15 66,-13 0 2940,25-5-2290,4-4 1347,10 6-2042,-5-3-951,17 8-1906,4 1 2768,36-7 0,-23 6 0,23-6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22.98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6 19 6921,'-3'-10'941,"1"1"-1483,2 9 1,0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16.3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2477,'15'1'919,"-3"1"1131,-12-2-1636,0 0-122,11 78-56,2-11-1478,-2 0 1,2 9 1386,4 8 1,-1 0-51,-5-20 0,0 0 466,1 19 1,0-2-417,-2 15-779,-6-43 1,0-3 633,2 13-34,0-3-11,3-46 45,8-9 2392,12-24-2331,14-21 1,3-9-1129,-12 5 1,-1-1 1100,14-14 0,-5 0-23,-1-17 45,-24 26-22,-2 2 402,1-27-32,-5 28-225,2-7-459,-9 121 2581,-3 25-2290,-4-25 0,-1 9 1,0-8-12,2-14 0,1-4 1752,-3 16 0,13-21-1450,50-73-117,-11-4 0,5-8 78,24-23 1,-1 0-242,-20 24 0,-4 4-22,32-12 0,-74 98-571,-13 46-1260,40-47 1,18-6 1892,10-5 0,11-11-29,-4-19 1,7-9-1,-1-7-6,-5-7 0,-2-6 0,-3-4 169,13-16 0,-11-4-56,-24 8 0,-14-1-890,-28-24 649,-47 17 101,-42 4-112,35 24 0,-3 10-56,-22 23 0,4 18 1722,13 7 1,13 13-1316,23 7 0,11 10 0,9-5 214,10 5 1,22-8 1350,36-6 0,25-7 0,3-16-1114,-10-25 1,3-13-1,-3-1-2812,-2 8 1,-2 0 0,-4-5-53,18-13 0,-21-5-100,-48 2-919,4-12 3193,-5-20 0,2 16 0,-14-3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24.30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114 144 7493,'-50'-1'-785,"11"0"796,37 2-22,0 0 22,-4 4 45,1-3 1009,-1 2 369,3-3 7676,3-1-9054,0 4 11,0 2 482,17 21-437,-1-3-45,18 14-39,5-3 0,3 1-84,14 20 33,-15-18 1,-3-1 302,-8-5-167,-23-18 1153,28-71-1233,-13 18-50,1-3 1,5-6-1548,11-20 1,-1 3 499,-4 7 1064,8-3 0,-5 12 0,-28 41 0,10 1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37.13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76 320 2766,'-7'-8'6655,"1"2"-2282,-9-3-3970,10 7 291,-13-8-290,16 9 793,-1 0 14,0 0 115,1 1-934,-1-1 1540,1 0-1069,-2 1-1065,2-1-78,-1 4 314,16 71-68,0-32 23,3 16 0,3 1-23,6-11 34,6 9-22,-10-26 10,2 1-21,-4-10-581,-2-4 614,-6-11 45,-8-6 661,-1-1-673,2 0 46,9-18-3264,14-30 3174,4-10-1490,7-25 952,-8-1 0,-2 0-2940,6-4 3489,-5 26 0,5-7 0,-6 16 0,-6 17 0,24-11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1.26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3466,'47'70'220,"1"-1"1,0 0 0,-3-11 0,-3 8 0,0 0 0,0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1.33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80 0 13207,'-15'75'0,"0"0"0,1-1 0,-4 16 0,0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2.85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232 31 10159,'14'-14'8964,"-6"11"-8964,-3-11-56,-14 14 146,-18 2 482,-32 17-572,8 7 67,-10 19-11,32 6-11,6 32-79,32 11 252,13-44 1,5-3-29,22 17 236,46-35-370,-56-32-56,22-3-325,-2-11 45,-24 6 34,14-3-841,-32 6-269,-9 3 1356,-12-4 0,2 6 0,-9-2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3.70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223 31 11549,'70'68'2259,"-1"1"1,-53-12 0,4-11-4760,65-36 0,-7-22 2668,-67 4 1055,-2-11-103,-8-34 1323,-2 3-2398,-2-10 44,-6 26-111,-38 12 0,-19 10-516,-9 14 0,-3 3 342,1-15 0,1 2-112,3 18 0,16 4-394,37-9-9129,30-2 9448,8-1 0,4-1 1,-6 1-1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4.88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84 184 7439,'0'-11'3753,"0"3"-294,-16 61-2899,12-26-145,-12 42 223,16-26-414,2-11 562,2 9-686,6-1-2848,-4-12 2592,1-1 868,-6-18-1160,-1-11-2202,1-42 2650,-1 17 460,-13-69-23,0 50 101,-10-23-34,7 35-257,7 10-191,5 8 2212,3 9-2077,1 5-158,35 9-369,34 42 135,-6-21 133,14 28-134,-13-32 146,-33-14-123,31-6 56,-50-13 145,5-21 45,-11 11 3796,1-21-2631,-4-24-761,-2-11-3945,-1 11 3474,0 21 0,0 42 0,0 1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5.29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14585,'11'69'1899,"-1"-1"0,0 1 1,4 25-1,-2-19-2101,-5-42-89,-2-5-8415,1 5 8706,-3-24 0,0 6 0,-3-22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5.71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38 228 8411,'-24'-40'9830,"11"9"-14373,36 23 5014,30-2-404,-2 1 374,21-4 0,6-2-2290,-22 2 1,-1 0 97,16-2 1,-4-2 1750,9-9 0,-53 17 0,-12 1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9.15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327 0 8475,'14'16'4191,"-4"-3"-3564,-10-13 4853,0 0-5402,-14 0-78,-12 0 1682,-8 0-1716,-8 3 664,-7 9-753,-26 42 64,23-13-41,-7 32 309,60 10-1632,91-58-8408,-8-42 7973,-24-4 0,-6-11 1203,-19-21 0,-13 2 0,-13 21 0,-3 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33.27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25 5594 6238,'-6'-20'750,"1"4"-424,5 16 883,0 0-1018,-6 3-12,5-3 1491,-6 3-1536,27-2-3178,24-1 3368,2 2 237,22-4-68,-34-2-124,10-3-212,25-8 281,12-2-7,-26 4 0,1 0 1295,34-10 3469,-25 0-4387,-2-3-752,0 0-112,28-11 56,-32 15 0,-1 3-191,15-5 191,10 3 448,-30 10-22,22-12-320,-16 2 1,-1-1-3499,22-9 3392,1-3-79,-34 14 410,6-6 0,4-3-253,22-11-33,-16 6 0,-4 2-2235,-14 4 2022,-4 3 2761,20-14-2515,-4-2 39,-16 12 1,-1-2-118,19-19 0,3-8 0,-25 21 3560,24-33-3560,-24 16-89,9-11-628,-7 8 0,7-9 0,-6 8-1919,13-21 2636,7-4 0,-7 5-123,-29 37-57,1-14-257,16-26 314,-9 13-2459,14-17 2582,-16 28 123,2 0-123,2-9 1635,6-6-1511,-4 7 67,9-13-2213,-17 28 2391,-7 6 2527,0-10-3243,-9 20 347,9-20 0,-2 9 420,0-1 0,2-4-1380,14-28 960,-14 29 0,-1 3 0,1 3 3017,4-3-3017,-2 4 0,8-19-67,-4 6 0,6-13 201,-10 20-2112,4-8 2213,-10 11-392,0-4 157,3-9 0,7-8 0,-11 24 247,9-19-415,-12 28 3560,7-23-3471,0 5 79,-4 8 0,3-1-224,12-28 224,-6 17 146,9-21-68,-17 36 79,-2-1 11,-7 8-90,5-11 1,-4 10-3706,-1 2 3627,1 7 235,-2-5-392,-2 10 79,2-4-12,1-2 258,0 6-246,-2 0 3470,4-11-3560,0 5 11,4-9 157,5 0-2989,-7 8 2989,0 4 78,-6 2-402,0 2 245,0 0-212,4-3 78,8-14 639,-9 16-348,6-10 247,-11 16-807,3 1 415,2-10-78,8-7 77,4-8 68,-1 5 280,-3 3 3191,-5 10-3684,2-10 213,4 1 134,8-18-268,-9 22-438,23-30 572,-24 38 0,18-23-213,-23 28 79,18-18 67,-9 10 67,9-11 280,-7 9-493,-6 2 146,-2 5-180,-1-1 1,-1 8 425,-3 0-235,5-1-134,-3 0 67,-3 4-1,1-2 124,-5 4 0,-2 1-124,10-6 68,3-1 180,12-4-68,-4 0 191,-7 4-247,-5 2 0,-8 4 0,1 3-123,4-5-1,-2 2-224,16-10 292,-2 3 0,4-2 112,0 1-212,7-3-539,5 1 561,-8 3-270,18 1 404,-27 9 0,18-3-134,-10 3-90,-2 0 33,10 0 382,44 0-303,0 0 33,8 0-257,-37 0 224,-34 1 112,-6 1 79,6 2 66,26 2 12,33 3-235,-9 0-79,3 1 157,-31 0 78,-14-2 303,41 11-381,-29-7-1635,25 33 1,-1 6 1679,-21-19 0,15 30 0,-5 3 134,-29-18-2313,17 35 2179,-26-31 44,-1-2 91,4-2 234,8 24 2124,0 2-2438,3 10 169,-11-9-22,-5-9 3269,-1 15-3326,10 1 303,15 11-107,-8-35 1,2 0-281,-5-10 1,-1-1 78,1 6 0,-3-2-107,-2 25 6,-6-26 0,2 2 230,20 42-236,-11-36 0,3 1 6,-1-10 0,1 0-45,0 6 1,-1-2-40,16 33 0,-2 4 168,2-13 180,7 9 4,-13-28 1,0 2-353,-4-7 0,0-1 0,5 7 0,0-1 185,-6-11 1,-2-4-186,17 21-281,13 14 251,-22-11 0,3 13 0,-3-9 30,-4-20 0,-1 0 0,4 19 0,3 9 0,-8-13 0,1-2 90,-9-14-90,6 15-90,7 9 180,-9-29-180,14 21 90,-4-17 0,-6-9 0,9 14 179,17 15-78,-21-24-202,21 22 202,-14-18-101,-9-12 0,8 10 0,-9-17-190,14 12 279,-4-9-89,16 9-3100,-7-14 3290,1-5 1,2 0-191,27 13-146,-17-5 1,-1 1 526,23 18-381,-7-3 218,-9-18 0,20 3 1,4 1-1,-10-4-218,-18-5 0,-6-2 0,6 1-25,18 5 0,9 2 0,0-1 0,-10-3-475,14 4 0,-14-6 500,-33-10 0,0-1-30,16 2 0,7 2 0,-7-2 30,-12-2 0,-2-2-51,23 6 1,2 0 1484,-14-4 0,-5-2-1434,17 4-1427,-8-2 1,-2 0 1426,-8-1-101,31 9 202,-21-3 771,26 3-771,-41-10 0,-2-2 404,33 1-90,3-3 3474,-48-3-3889,-7-3 0,-22 3-1604,-8-3-8021,-10-16 3194,0-8 3495,-13-26 2936,0-14 0,9 26 0,2 1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9.43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6321,'15'90'9830,"12"-62"-13107,-9 48 0,-5 33 0,3-20 3258,17-13 1,14-7 0,-39-70-1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50.27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1 346 3942,'58'-77'3230,"-1"-1"1,8 22 0,-25 7-848,-81-6-2596,34 47 157,0-1 146,7 9 1774,0-2-1640,-1-3 476,0 3-722,1-3 2502,-4 5-2480,1 0-112,-7 0 67,2 0-78,-2 0 33,-1 3 79,3 1 0,-3 4-12,4 4 1,-9 24 22,6-8-3358,-6 38 3335,12-24 46,0 17-1123,4-15 1077,20 25 46,-6-28 156,29 20-78,-16-42-57,13 0 13,-9-10-34,26-3 2733,-12-3-3181,15-2-1872,-9-12-202,-17 1-148,4-11 2647,-21 3 0,-7 8 0,-5 1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50.91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1 112 14708,'16'55'1462,"1"0"1,5 21-466,20 13-817,-27-59-24,6 8 68,-16-28 147,-2-6 1634,-2-1-2005,-3-18-112,-6-21 34,1-6 33,-1-16-101,10-19 90,6 30 56,6-20-157,16 31-202,8 7-3268,3 3 3437,3 8 22,-10 11-2678,35 3-6902,-29 2 9748,15-2 0,-43 3 0,-11-2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53.06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16176,'21'80'2533,"0"12"-3955,-12-47 1534,0 21-33,-5-16-3336,2 30 3246,0-19 22,3 23-34,1-31 1,-1-1 44,3 13-22,5 31 11,-13-37 12,-2 13-23,-1-13-11,0 2-1,2-24 502,0-10-490,1 7 2897,-1 5-2875,-2-13-1808,1 24 1752,-2-25 34,0 7-22,0-12-2347,0 6 2358,1-8 44,1 28-22,0-23-11,-1 17-11,-1-1 2268,1-13-2279,2 24 0,0-25 44,2 8-22,0 0 3392,-1-6-3392,0 6 0,-2-9 0,-2-1-56,3 62-34,-2 3 23,1 9-45,2-39 0,-1-4 34,-1-2 44,6 15-3425,-8-6 3425,0-33 12,0 17-137,-1 5 159,0-16 44,-5 51-44,3-44 23,-4 24-12,6 7-11,0-26-1101,1 7 1,0 2 1112,0 13 10,0 14 481,0-24 1,0-3-493,0 6-104,0 20 0,0 1 116,2-15-7,1 14 1,1-2-6,2-19 1,1 33-1749,-5-24 1726,-1-17 1781,-1 15-1792,0 17 33,0-31-22,0 30 11,3-3 22,-2-27-506,2-1 0,0 1 473,0 1 22,2 18 284,-1-21-295,1 19 0,-2-20 0,0 1 22,1 34-28,-2-35 1,-1 0 27,0 30-11,-1-20 1,0 18-12,4 19 33,-1-33-66,5 33 89,2-4 0,-3-34-776,-2-3 1,-1 0 719,-1-3 530,0 12 1,0 1-519,0-7-24,0-6 1,0-2 22,2-4 34,-3-13 11,2 10 45,-4 6 1936,1-14-2059,0 7 55,-1-27 3227,1-11-5176,0-5 1794,1-7-1065,-1 5-2679,-1-8 3866,0 4 0,-1 1 0,1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27.35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37 362 6738,'11'17'5424,"-24"-20"-3992,7-3-770,-16-12 1936,22 13-2262,-1 2 110,0-1 361,-2 2 1587,2 0-2338,4 19 0,6 0 46,9 21 43,19-1 1,4-1-45,4 4-12,9 3 1,-3-4-56,-20-15-23,10 6 0,-26-14 0,-4-5-22,0 1 45,-2-4-68,-4-4 68,1-1-46,-1 2-21,3-2 66,0 2-10,-1-2 89,-6-3-67,2 0 33,19-36-78,-2 6 11,19-37 6,-16 22 0,-1-1-3398,14-30 3364,-4 8 0,-2 1 17,4-9-2346,7-13 2223,-15 35 55,-10 23-144,0 3-9619,-1 20 9311,-3 4 0,1 3 0,-7 1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30.70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127 0 7264,'3'5'1670,"-1"0"350,-2-5-1549,-27 13 111,18-10-582,-21 11-692,24-13-3354,-9 7 1594,3-1 2507,-7 5 0,11-5 1,2-3-1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31.47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3 626 7257,'-3'-6'9830,"11"-43"-7020,26-14-2941,-8 4 0,3-14 1,-2 6-91,1 5 1,-2 2 220,12-21 0,-9 10-189,-23 37 9,-6 40 248,2 53 32,-1-9-16,0 16 0,2 26 0,1 4 0,-2-17-129,1-18 1,0 0-993,0 38 1,1 14-1,0-28 1026,1-36 616,-1-9-1030,-3 0 88,0-22 292,-1 1-481,0-18 44,-5-1-437,-4 0 124,-21 3 3906,2 4-3290,-11 4-3202,2 6 3392,15-5 135,-3-1 33,18-7 763,3-2-786,4-1-1516,14-1 1774,3 0 2336,20 0-2312,3 0-189,31-11 223,-16 1-667,1-10 0,-3-1-948,-13 3-1967,26-18 3110,-60 16 0,2 9 0,-8-4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32.11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169 1 11145,'17'20'4359,"-4"-3"-3754,-13-17-347,0 0-225,-30-15 113,-12 31-123,-6-17 22,-5 45-79,40-22-44,0 18 89,27-22 112,14 3 90,21-10 0,10-1 61,-11 3 0,1 0-246,8-3 0,-5 3 73,6 14 258,-57-6-314,-13-1 22,-49 27-111,19-17-522,0 1 0,2 2-678,10 1-4404,4 15 5648,39-31 0,-6-2 0,12-16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32.56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12804,'10'68'0,"0"0"0,0 0 0,2 14 0,0-1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32.84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1 124 9521,'16'-32'1217,"46"10"0,31 6 0,-12 4 0,13-2 0,-13 5 0,-1 0 0,0-1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40.5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405 752 6081,'-14'-26'627,"3"6"-492,11 20 313,0 0-101,0-6-212,0 4-1,0-4-44,0 6 111,0 0-89,-15 4-56,0 7 0,-18 5 56,-14 22-33,9-10-34,-9 12-23,21-18 0,-2 11 1,9-5-1,-5 9 24,4 14-46,3-11 33,-2 19-3425,8-17 3426,2 19-34,3 0 45,2 9 44,2 4-55,2-26 11,7 29-23,-1-40-2257,17 36 2258,8-16 2256,17 15-2268,13-3 23,4-6-34,-14-19 22,-4-3-33,17 7 28,-8-13 0,4 2-1,2-1 1,1-2-6,-1-2 1,1-4 21,-5-12 1,-1-7-6,-5-5 0,1-4-11,15-5 0,2-4-1129,0 2 0,-4-3 1123,29-13-1348,-17-1 1561,-35 7 1416,10-9-1624,17-9 1,5-5 5,-26 12 1,1-2 66,33-16 1,-4-1 180,-12-8-80,-24 3 2112,-4-28-2297,-8 15 1,0-1 1425,-8 15 0,-1 1-1409,9-11 1,-3-1 145,-6-36 22,-11 16-184,-6 22 0,-2 0 5,-3-31 17,1 36 0,-2 0 73,-1-20 11,-4 18 0,-2 3 56,-8-1-89,-14-18 529,2 26-547,-2 7 1,-4-2-62,-26-36 34,22 31 0,2 1-1,-6-11-22,16 23-11,6 18-78,-2 6-1708,-34-5 1,-8-2 1605,-11-5 146,-1 3 1,-2 0-40,25 4 0,3 3-2542,-45-3 2570,21 5-34,13 9 23,19 2 2269,-16 11-2213,6-2-34,-3 10 57,-22 13 3301,7 5-3324,15-7 0,-3 3-140,7 0 0,-1 2-510,-10 4 0,1 0 330,11-9 1,-3 4 319,-12 18 0,-7 10 0,12-12 0,-5 0 0,1 12 0,0-1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57.46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7416,'3'15'3227,"17"55"0,10 34 0,-6-19-3327,-6-23-427,53 184-2302,-71-246 184,0 0 1,0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58.57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0 996 1692,'11'20'6891,"-5"-2"-4081,-6-16-1432,-3 0-55,6-12-1312,22-41 0,7-16 115,-9 10 1,1-3-189,14-20 1,0-1-130,-6 8 1,-3 7 146,6-2-648,3-6 0,-1 1 838,-5 10-804,-1-1 0,-5 4 1453,-15 26-638,1-6 12,-11 27-1212,-1 11-14,0 1 0,0 1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7:00.18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11008,'46'54'3255,"-22"-13"0,-1 6-2344,5 12 1,-2 2-806,-7-6 1,-3 2 145,2 14 1,-3-4-253,-1 4 124,2-8 1,1-4 234,-5-18 49,37-66 1,7-27-566,-30 12 1,-2-7 257,16-21 1,5-11 0,-8 12-1054,-3-13-3564,-3 10-3316,-35 62 7832,-5 9 0,3-1 0,-1 2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7:00.61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 0 14708,'1'88'218,"0"0"0,-1 0 0,1 0 0,-7-6 0,10 9 0,0-1 0,-1 0 0,1 1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7:01.98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234 313 10406,'72'-49'2756,"-21"17"-2218,-27 3 863,-13 8 817,-6-10-1803,2 7-179,-6-4-113,-4 14-101,-2 3 482,-20-17-213,6 13-134,-18-7-123,18 16-23,-17 3-22,12 3-34,-24 10-22,-7 16 44,9-1 23,-3 12-34,23 18 1,14 7 44,34 16-512,-15-9 1,8-5 713,53-12 44,-6-29-50,-4-17 1,-1-3-398,4 0-662,1-1 1,-6-2-584,-32 0 1435,-1 8 0,-22-7 0,-1 7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7:02.65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238 13 11784,'-14'-7'4650,"2"1"-8349,-78 32 3699,63-15 329,-27 6 1,14 6-555,72 23 35,-8-10 128,14 0 0,3-2 96,3 1-1273,10 12 1485,-16-6-134,-16-13-1360,1 8 1360,-18-20 1361,-1 3-1283,-30 11-201,6-10-34,-56 24 90,36-29 56,-26 6-101,43-18-597,4-1-1755,13-2 2352,4 0 0,1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7:17.20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1 170 10417,'6'10'2308,"-2"-1"1861,-4-9-3453,1 0-648,22-32-348,36-7-3972,-14-4 4252,20 8 837,0 21-960,18 4 89,-6-2-2301,-1 9 2346,-57 3-22,5 0-101,2 0 2380,-1 4-2212,12 3-33,-14 1-1,-1 0 3247,-7-2-3437,-7 0-157,4 13 179,-8-6-56,3 29 180,-6-23 55,-15 29-201,-10-17 157,-3 0 11,-3-5-11,9-10 11,-3 1 0,-16 13 0,11-7-45,-12 13 12,19-14 21,-13 19-570,2 8 190,7-9 313,-1 5 56,12-16 23,-3 6-78,7-6 123,0-3 0,15-17 34,7-4-79,-2-1 89,7 0 483,-3-3-505,-4-1 34,6 1-12,-5 2-22,0 0 381,28 0-392,-10-1 102,46-1 200,16-1-190,-14 0-1836,-23 0 0,-4 0 1679,-11 0 236,26 0-236,-40 0-2268,15 0 2302,-21-1-1,3 0-10,0-2 2358,4 0-2504,-13 1-23,2 1-156,-14 1-25,0 0 316,-6 0 0,4 0 0,-4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29.0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34 5614,'-5'-11'2465,"1"3"-2219,4 8 908,0 0-706,3-6 508,-3 4-956,3-5-4784,0 7 4784,-3 0 0,2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31.1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9476,'15'11'9830,"-2"-2"-8971,-13-6-668,0 2 257,0 9-269,0-1-33,0 5 168,0 12-236,0-5-3302,0 30 3258,0-25-23,0 7 403,3 16-257,1-23 326,16 53-405,-8-54-44,10 16-2180,-8-28 2191,-5-3 2246,3 2-2246,-6-5 67,9 12 190,7 5-235,-2 0 45,8 2-78,-10-9-23,-3-4-11,7 11 34,-4-7 3358,0 0-3381,4-1-11,-14-12-3392,5 7 3392,-6-6 0,4 8-423,5 1 434,-4-3-22,8 6 55,1 0-2157,-4-6 2169,13 12 2147,10 8-2147,5 3 1,2 1-1861,7 6 1832,-7-7 0,-3-5 241,-13-19-247,4 2 2267,-7-4-2233,16 8-45,8 5-56,7 5 45,-13-6 3387,-29-13-3298,7 3-78,-8-7 1,22 12-12,-22-13-12,3 2 12,-11-3 0,-2-2-11,-1 1 34,4 1-1,-3-3 45,18 7-44,-11-5-12,10 2 22,0 3-21,-7-4 32,43 17-931,-34-14 887,23 10 22,-30-14 1,-9-1 55,11-2-67,-13-1-11,19 0 0,-19 0 910,10 0-876,-13 0-12,3 0-11,0 0 1,1 0-1,13 0 11,18-4 45,-12 0-22,4-1-22,-25 0-23,-6 4-90,0 0-280,0-1-941,0 0-8520,-5-9 9185,-1-2 1,0 1 0,2 3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05.8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74 6775,'16'3'2051,"-3"-1"-1211,-13-2-381,0 0 125,27-27 5332,-16 10-4090,18-17-1243,-24 108-359,-2-32 33,-7 26 1,-3 21 0,1-11-208,4-27 1,-1 0-25,-4 14 0,-1 9 0,2-7 7,4-3 1,2-2-1736,-1 17 1,0 4 1690,1-5 0,1 10 40,-1-16 0,0 13 0,0 5 0,0-2 0,1-9-726,-1 6 1,0-8 0,0 6 704,-1 5 1,0 7-1,1-2 1,0-16 91,0-9 1,1-11 135,1 38-124,1-12-112,-1 15 106,0-30 1,-1-1 61,-1 16-129,1-27 1,-1 2-7,0 36-10,0-46 2222,1 26-2200,-1-16 3370,1-14-3427,-1 10 35,0 12 33,0-25-112,0 22 56,3-15 45,19 44-101,-7-2-1618,-3-16 0,-2-1 1652,-5-5-830,2 15-8979,6-73 8518,2 2 1,-3-14 0,-6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57.3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26 1 6148,'15'19'874,"-3"-4"-729,-12-15 114,0 0 99,-6 0-212,5 0-23,-7 0 246,5 0-21,-2 3-68,0-1-123,0 0-67,3 0 2251,1-2-2184,0 1-112,-2 12-22,0 3-1,-1 15 157,1 21-100,2 4-57,-1 1 34,2 1-56,0-35 0,0 3 67,0-21-67,0 5 56,0 10-56,0-1 224,0 4 202,0-13-448,0-7-438,0-3-3842,0-22 4302,0-17 0,0 8 0,0-2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06.7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59 10641,'76'-4'1874,"0"-1"0,0 0 0,5 3 1,-5-2-1819,-18-6 0,7 0-12,16 5 1,18 2 0,0 0 0,-15 1-34,-14-1 0,3 1-13,0 2 0,21 0 0,9 2 0,-1 0 1,-10 0-1,-22 1 2,-9 0 0,-6 1-8,17 3 1,9 1 0,3-1 32,-8-2 0,6-1 0,-4-1 0,-10 0 14,-6 1 1,3 0-11,12 1 0,19 1 0,8 0 0,-8 1 0,-21-2-40,-15 1 0,-1 1 8,11 2 1,18 2 0,6 1 0,-4 1 0,-17-3 35,0 2 1,-3 0-46,19 2 1,10 2 0,-11 0 28,-22-2 0,4-1-709,-1-1 0,14 1 0,6 0 0,-4-1 1,-11 0 719,22 5 0,-2 0-42,-3-4 0,14 2 0,-8-2 0,-36-1 103,-37-4-44,-14-4 45,-10 2 67,0-6-12,0 1-145,0-4 101,0-21-101,0-2 0,0-1 0,0 9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0.93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0 128 7825,'17'3'2263,"-4"0"-1295,-13-3 2247,0 0-2968,2 3 369,10-2-111,1 2-68,32-2-403,-15-1 263,22 0-275,-1-3 127,15 0-137,-11 0 175,3 0-187,-18 1 11,-12-1-45,5-1 45,5-3-78,-10 3 45,18-3-79,11 0 285,-23 4-173,26-4 1,-38 6-12,5-2-12,-6 2 46,21-3-56,-15 1 33,23-1-11,-28 2 0,4 1 0,-11 0-45,7 1-78,-5-1 89,5-1-302,15 1 324,-14 0-10,27 0 0,-32 1 22,8 0-45,-15 0 0,6 0 34,-1 0 11,7 0-34,45-3-22,-28 1 151,14 0 1,2 0 139,-2-3-67,15 0-1490,-39-1-1166,-16 1 2488,-13 2 236,11-2 772,0 1-851,1-1-112,-4 2-6566,-9 3 6521,4-4 0,-2 3 0,2-4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2.5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175 86 8736,'-14'-7'6477,"-64"-31"-12137,62 30 5660,-51-25 1546,154 74-1827,-41-18 0,4 5 512,17 6 1,8 5 0,-7-3 374,-11-3 0,-6-1-528,10 6 0,-16-5-78,-37-21 0,-8-1-56,0-10 2235,0 2-2179,0 0 3661,0 20-3504,0-6-3415,-38 30 3258,-4-14 0,-39 16-325,8-5-359,23-8 1,3 1-695,0 5 811,11 10 0,39-43 0,16-6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4.4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53 323 5424,'13'1'3126,"-3"0"-126,-10-1-277,0 0-2734,0 10 1664,-1 51-1698,1-21-56,-2 56 79,2-67 22,0 10-123,0-30 841,0-4-718,1-2 2916,-1-3-3017,1-6-448,-1-30 347,0 7 169,0-24 145,0-4 78,0 24 146,0-18-269,0 39 68,0 2 111,0 7-167,0 2 112,0-1 133,0-2-301,0 2 10,0-4 23,0-5-78,0 1-23,0-24 34,0 13-11,0-12 22,0 7 0,0 7-45,-1-6 56,-10-8-33,1 10 44,-8-12 493,3 14-459,6 10-56,1 1-627,6 10 537,2 9 158,8 52-68,0-21 11,8 37-11,8-6-45,-11-23-460,4 27-861,-14-14-271,-5-16-973,0 12 1762,0-21 0,-1-17 0,3-5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7.0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194 94 10125,'-1'-7'6018,"0"1"-5379,1 6-225,0 0-179,-8-8 224,3 16 46,-9 2 358,0 45-718,3-4-10,-5 29 0,0 2 1085,3-16-547,4-27-785,12-67 168,4-51 0,-2-7-101,-10 31-123,3-30-493,-7 71-2754,9 14 3483,-1 0 66,1-32 12,0-27-942,-5 33 841,-1 35-22,-1 81-23,1-5 0,6-11 3347,0-22-3347,0-28-235,0 10 727,0-40-424,-1-41-80,1 10 169,-1-42-123,1 47 201,0-4-66,0 26-169,-1 5-158,1 4-144,-1 1 111,-8 42 169,5-16-3392,-6 47 3380,9-38-44,1 5-426,0-11 66,0-15 349,0 0 302,0-13-202,0-4 3381,0-7-3516,0-48 136,0 18 111,5-32 180,2 35-180,0 16-112,-2 4-11,-5 14-728,0 9 728,-5 10-12,-4 13 12,-8 32-89,5-13-46,1 26-10,9-40-79,3 2 224,1-26-3541,-1-16-1086,0 0 4627,-1-7 0,0 10 0,0 3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06.61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18 197 9017,'17'6'5602,"-4"-1"-4358,-13-5 1389,0 0-1972,0-8-56,0 4-202,0-6 584,0 2-898,0 3 102,0-8-124,0 6-22,0-6 78,0-7-22,0 4 78,0-7-67,5-2-202,8 7-33,8 0 45,-2 12-258,5 14-68,-15 5 213,1 5-279,-7 12-3258,-4-1 3728,-4-3 22,-3-3 79,-5-17-190,-19-2 89,12-3 134,-25-31-56,32 11 202,-1-46-313,20 44-169,36-16-223,-9 58 3649,7-13-3303,-21 22-22,-19-18-34,-7 5 135,0-6 56,-9 4 1,7-11 44,-1-1 123,1-3-123,2-1-3292,-5-9 3326,7 1-12,-2-9 22,4-4-77,1 5-315,13-13-290,5 67 346,-2-33 169,-1 51-180,-13-42 3941,-10-13-3425,-5-32-1162,4 13 0,0-17 0,14 33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09.1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86 83 8804,'-1'-12'4212,"0"2"-3561,1 10 121,0 0 708,-14 0-965,9 0 908,-10-1-1142,14 1-91,0 0-22,3-4-168,5 2 67,4-3-44,22 1-35,-16 3-55,10-2 56,-23 5 11,-2 9 0,-1-2-11,-11 24 0,-4-7 22,-3 0-11,3-11 112,-2-14-123,2 0-79,-6-2 79,-1-11 168,9-8-124,0-4 124,10-2 11,7 7 179,8-5-201,6 6-123,5 3-12,-4 10-11,5 8-22,10 25-1,-11-4 23,2 13 23,-22-12 66,-15-7-44,-12-5-3370,-1-3 3348,-5-11 369,11-20 11,10 4-246,19-17-157,1 19-23,19 4-100,-22 11 3425,4 5-3436,-10 0-359,1 6 493,-13 0 0,7-6 0,-7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19.1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65 1 3904,'17'12'4023,"-4"-2"-2970,-13-10 841,0 0 1145,0-5-2837,0 5 846,0 6-285,-16 57-752,8-15 101,-11 37 33,14-26-122,3-20 641,1 2-485,1-25-123,0-8 2198,0-4-2097,0-4 425,0-13-514,3-7-68,2-19 0,10-27 0,-5 13 436,2-38-189,-9 58-796,-9-8 471,-3 45 78,-9 9-157,-5 25-11,7-6 134,0 12-145,12 2 123,7-20-90,4 21-22,0-29-314,2 7-728,-5-9-7687,8 4 8897,2-10 0,-3 1 0,-1-11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20.0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93 27 11246,'-3'-15'3238,"1"3"-3193,2 12 3418,-20 110-3172,12-63-157,-4 18 1,-1 1 235,4-14-359,2-18 45,-1 3-56,3-21-23,2-7-33,1-5 292,2-3 313,0-12-471,3-5 214,24-77-192,-13 43 505,3-5 1,-2 4-618,-9 26-290,-2 2-68,-4 25 336,-4 5 23,-2 7-11,-3 6 55,-2 36-66,6-19-259,0 36-772,8-42-6455,3 9 6799,-2-27 1,1 0 0,-5-13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5.2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317 31 11000,'-5'-7'8000,"1"2"-7406,4 5 201,9-15-705,-7 12 134,-26 11-1887,-19 20 1,-5 7 1629,-19 13-35,14-14 1,8 2 67,24 4 0,8-24 0,9 11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58.0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6059,'20'2'660,"-3"0"-458,-17-2 347,0 0-414,0 3-34,0 0 123,0 8-112,0-2 11,-3 6 0,1-5-22,-1 1-12,2-4 102,1 2 123,0 10 11,0 15-1865,15 45 1,6 11 1550,-9-29 1,0-1-1135,9 30 0,0-5 1190,-5-4 124,-14-62-124,-2 1-504,0-51-1065,3-23 1502,18-33 0,-13 30 0,13 14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5.6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12568,'59'66'0,"0"0"0,0-1 0,0 1 0,4 4 0,-1 0 0,1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6.26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13577,'3'7'3664,"40"1"-2611,6-3-705,21 1 66,-5 3 46,18 3-506,-29-5-5538,12 2 3141,-46-8-473,-16-1 2916,-2 0 0,-1 0 0,-1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6.5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12871,'88'6'0,"0"1"0,-18-2 0,0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6.85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61 0 14148,'-8'90'-377,"1"0"0,-1 0 0,1 0 1,2 19-1,2-3 0,-6-41 1,-4-52-1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8.2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441 0 11975,'6'6'2621,"-38"26"1,-23 15-4703,14 5 0,-3 8 1,0-5 707,-17 2 0,1-1-1182,-5 31 0,23-25 2327,40-60 1,2-2 0,0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8.6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10114,'47'81'0,"-1"1"0,0-1 0,-9-16 0,0 0 0,0 1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9.4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32 7290,'69'-5'115,"0"-1"0,-1 1 0,-17-10 1,18 16-1,0 0 0,0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19.7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12568,'9'15'6264,"-3"-2"-5693,44-10 1099,24-2-1412,8 1-3073,-29-5 0,-2 0 2815,7 0 0,-12-3 0,-14 6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2:20.4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47 11302,'60'52'2457,"0"1"1,0-1-1,-5 21 1,-2-21-1944,3-51 0,-5-15-212,-14-6 12,-11-6 650,-8-35-4925,-23 8 4006,-4-4-101,-27 7 725,-11 28-2036,-2 7 1,-2 4-8465,-19 11 8902,-3 9 0,57 2 0,15-5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3:17.61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55 1 9432,'12'10'4460,"-3"-2"-1056,-9-8 2401,0 0-5273,-8 16-476,3-3 379,-13 34-222,7-13 578,-3 7-746,5-13 45,3 0-79,3-4 135,1 8 11,2 39-3515,0-25 3358,0 25 0,0-38-1040,0-12 1051,0 10 0,3 1 56,-1-1 57,13 33-113,4-8 45,21 34-62,-13-46 1,2-2 2230,12 14-2281,3-7 79,-18-23 10,13 6 1,6 2 723,-2-8 1,1 0-758,13 11 0,-3-2 0,13-6 0,-32-11 34,-11-1-3152,5 5 3073,-1 2-112,20 15 157,-22-18 34,30 18 22,-10-21 0,5-3-23,0-1 1,1-1-29,3 1 1,1-3 239,-1-4 1,-6-3-313,-2 4 33,9-1-22,-28-1 56,-13-3 3250,-1 0-3283,8 1 359,-2-1-304,15 2-22,-15-4 12,3 2 122,-15-3-56,-4 1-156,-3 0-9753,-4-11 7717,2 1 0,-3-3 0,4 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58.7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0,'23'22'0,"-4"-4"1294,-19-18 1440,0 0-1235,1 4-1354,0 8-1341,0 21 1275,-1-1 2245,4 14-2054,20 24-248,-8-27 56,14 24-33,-18-24-22,-4-11 10,-2 12 23,-2 8 3359,-2-13-3404,1 12-22,-3-26-1,0-4-200,0-12-204,0-4-323,0-17-1065,0-33 740,2 0 1064,2-24 0,0 40 0,0 8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3:19.77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10417,'6'11'3541,"-1"-3"-2981,-5-8 7182,0 0-7708,-1 5 11,0-4 1008,0 3-885,7-4-78,4 0 78,17 0-11,2 0-112,19 5-34,-16-1 68,29 11-3303,1 6 3246,4 1 12,-6 1-2269,-11-1 2190,-20-8 101,12 5-56,0 3 0,-8-6 79,44 26-96,-24-13 0,0-1 39,32 17-22,-26-13 0,-6-4 2202,-17-9-2202,16 10 33,16 31-66,-26-24 77,23 28-21,-31-31-57,0 4 23,10 24 11,-15-18-2108,-3 12 2130,-3-2-657,21 34 657,-5-13-683,-5-15 0,1-2 672,2 4-33,13 20 66,-15-22-33,-12-16 1,1 3 60,0 1 1,2 5 106,3 8 0,2 7 0,1 4-279,0-2 1,1 6 0,0-1 0,-2-4 114,-1 0 0,-2-4 0,1 6 60,1 11 1,2 10 0,-3-3 0,-7-18-65,-2 23 60,-7-21 0,2 10 0,-2-13-60,1 10 575,4 18 0,0-5-206,-9-40-72,2 2 1,-3-13 1398,-8-40-11538,4-25 9074,-3 3 0,3-7 1,-4 13-1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37.6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7145,'10'11'2006,"-2"-2"-1256,-8-9 9080,0 0-8959,7 0-837,10-3-12,0 1 1,6-2 55,-5 1 124,5-1-158,-6 2-9,4 0 88,-5 2 0,16 2-89,-9 0 22,14 4-12,-22-1-44,4 2 34,6 0 33,4 3-33,-6-2-34,-1 0 33,-6 4 12,1-2 90,16 12 33,-2-4-90,15 10 112,-9-6-66,-3-1 44,24 16-157,-32-15 0,28 23-11,-38-24-11,5 13 22,-10-13 46,15 26-57,0 1 11,0 6-11,-8-19 22,-9-6 12,-1-9-34,-3-3 0,3 1 0,-4-5 0,-1-4 22,8 28-3402,-7-23 3380,4 17 0,-5-14 11,-1-7 34,4 18-1,-2-17 124,0 3-112,-3-11-1994,-1-2 2786,0-7 0,0 6 0,0-6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40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11 6198,'-5'-6'1804,"1"1"2542,4 5 3610,0 0-7328,4 17-572,-1-10 85,3 14 273,3-1 483,11 7-628,-4-2-213,1-4-101,-13-17 45,-3-1 23,8 16-1,-2-8-11,11 20 1,-10-20 10,6 11-22,-8-12 34,4 8-1,-5-10 34,5 10-33,-3-7 11,17 27 56,6 6 67,5 9-90,-4-9 90,-5-10-67,-11-16 89,11 12 102,7 14-147,-3-1 1,0 2-123,10 16-1680,-11-16 0,-4-5 1657,-11-17 0,4 2 22,-2 1 180,27 45-191,-16-28 12,25 40-23,-34-58 0,21 46 3403,-15-28-3392,9 23 0,-7-21-11,-12-21-11,4 8 11,-1 0 11,11 17 0,-5-11-3358,11 8 3403,-23-34 79,0-1 89,-10-10 639,-1-1-1861,-4-5-5444,-7-9 6442,2-3 0,-2 1 0,8 7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1:41.9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113 75 10608,'21'-39'9830,"-3"8"-9767,-8 37-186,1 6-146,-22 4 359,2-8 302,-25-13-78,19-7 257,1-7-548,11 8-281,22 15 247,-10 1-3852,14 20 3863,-29-15-34,-17 3 158,-9-12-1,4 0 493,10-16-784,24 2 34,4-4-34,8 7 3279,5 25-3536,-18 23 962,-38-38-649,15 19-11,-24-48-22,46 18-102,2 8-134,4 8 348,-3 3 22,1 5-1715,-5 5 1726,2-8 0,-4 0 0,3-8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3:34.0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4982 1 13084,'12'10'4235,"-3"-1"-3304,-9-9 996,0 0-1345,0-5-178,0 4-35,-5-5 505,-36 28-649,7-6-97,-40 31 1,-5 7-61,14-6-1669,-14 10 0,3 0 1724,25-14-2335,-18 15 2346,-8 4-22,16-10-82,1-1 0,-13 13 0,8-9-14,20-17 1,-2 0 19,-8 8 1,-11 9-1,1-1 1,10-11-20,13-11 0,2-3 1162,-19 14 0,-10 9-1141,12-6 0,-11 11 0,-3 4 0,3-4 1,11-9 1657,-5 3 0,-4 3-1684,15-11 1,-12 11-1,-8 8 1,-5 3 0,-1 2-1,2-2 1,6-6-1,9-8-179,-4 3 1,7-8 0,2-1-1,-6 6 157,0 1 1,-4 5 0,-4 3 0,1 0 0,0-1-1,5-4 21,-12 9 0,4-3 1,1-1-1,-1 1 5,0-1 1,0 0 0,-2 2 0,-5 6-434,17-15 1,-4 6 0,-3 2 0,-1 1 0,1-1 0,3-3 0,5-5 432,-11 7 1,6-6 0,1 0 0,-4 4 3,-6 9 0,-9 7 0,2 1 0,8-8 1,17-16-10,-12 15 6,17-14 0,5-2-17,12-11 100,-17 28-335,44-55-9596,19-44 7832,14-12 0,4-19 0,-9 33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3:35.4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8641,'4'20'3831,"12"12"686,46 24-4102,-10-4-29,-3-2 1,13 17-1,2 2 1,-10-10-1202,-4-5 0,-1 0 848,-2 0 1,8 9 0,0 1-1,-6-7 40,11 13 0,-6-6 397,-9-10 1,0 2-398,14 15 0,1 5-84,-20-21 0,0 0 0,-2-1 44,8 9 1,-1 1-27,-6-9 1,1 3 0,-1-4 70,1 1 0,5 3-4,1-6 0,10 10 0,4 3 0,-1-3 0,-8-6-33,-2-4 0,-6-5 0,8 7-17,8 8 1,11 11 0,2 2 0,-4-4-1,-11-13-18,1 2 0,-5-4 1,4 8 1,4 6-1,-6-6 4,-6-5 0,-4-3-1033,12 18 0,2 2 1038,-4-4 1,2 3-10,-7-8 1,4 3 0,-2-2 438,-8-11 0,-2-2 1,3 3-440,16 20 1,3 5-1,-6-11-2,-13-17 1,-2-4 5,13 15 1,3-1 486,0-6 0,-2-3-509,-15-17 0,2 5 78,14 19 0,7 11 0,-9-9-45,-16-18 1,2 2-469,15 17 0,12 14 1,2 1-1,-12-16 452,-12-13 0,1-4-309,4 4 1,9 8 0,0-1 0,-11-11 302,-8-12 0,-5-4-489,14 12 1,-2-1 477,6 12 44,-8-4 128,-13-4-150,-1 14 1093,-13-17-1104,4 35 22,-17-50 12,2 13 1578,-9-39-4201,0-2 848,3 4-925,0 3 2666,7 18 0,-6-15 0,2 8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0.98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62 7885,'9'4'5087,"-1"0"-3754,-8-4 1054,-3-29-841,5 20-952,-5-20 258,6 27 2162,-3 2-3036,0 16 44,0 4 34,1 45-45,4-13-22,3 25-6,3-23 0,-1-1 6,2 15-779,-3-1 0,-1-4-588,-4-22-684,-2 12-2331,2-45 842,0-9 3551,5-13 0,-4 6 0,0-6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1.45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143 0 10316,'-35'49'1972,"1"-1"0,3-3 0,7 3-1776,16 4 1,6 1-119,-3 30-56,3-31 1,0 3-256,2 13 0,2-3-373,9 15-1569,15-6 0,14-9 2175,43-28 0,-7 5 0,-18-41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1.89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11896,'11'15'2555,"46"10"0,15 5-4836,-23 5 0,1 3 2415,35 10 0,-1 6-72,-28 2 0,-10 8 316,-6 6 1,-17 15-379,-28 0 0,-17 16 0,-3 1 0,8-13 0,19 0 0,-4-2 0,-23-11 0,0 0 0,0 0 0,0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3.0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136 26 0,'13'14'0,"-2"-4"3278,-11-10 1260,0 0-183,5-7-4197,-4-1-1926,-32-26 1953,-32 55 0,4 28 915,49 14 1,14 7-2048,-10-7 0,10-1-274,36 15 0,18-21-2816,1-49 1,-7-19 4036,-24-14 0,-14 10 0,-5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24.57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34 20 5913,'-15'-11'325,"2"2"-258,13 9 213,0 0-291,-2 5-180,1-3 53,-1 3 0,2-5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59.3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 19 4592,'-1'-10'706,"0"2"266,1 8 205,0 0-700,0 2-354,0 4 187,0 4 362,0 43-80,1-14-480,3 38-33,14-1-34,-4-17 33,9 15-3336,-6-19 3314,-7-19-22,1 1-23,-7-23-11,0-4-11,0-5-157,2 2-1042,0-4-1535,3-8 2745,-4-13 0,0 5 0,-4-4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3.65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10 23 11627,'-5'-13'3989,"1"3"-3350,3 11 11,8 10 126,15 50 1,10 35 0,-4-12-760,-10-31 0,1 1-1435,11 36 1,5 15 0,-9-21 1428,-8-15 34,-7-10 837,-5-11-826,-3 5 11,-3-27 1,0 3 604,0-27-358,0-1 3313,0-10-3537,17-47-102,-3 14 12,14-35 0,-2 25 0,-8 20-11,4-2-213,6 14 213,-6 9-67,13-3-46,1 12 24,-11 0-35,5 10-78,-9 37 90,-11-8-527,0 28-2420,-4-11 1031,0-15-1031,7 6 3070,8-16 0,-11-15 0,5 1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4.1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36 249 10821,'71'-69'2072,"-1"1"1,-1 3 0,-33 20-7744,-73 44 5704,-2 3 1410,-3 7-1342,-34 34-45,32-11-90,16 15 0,13 2 158,30-9 825,32 28-927,17-46-2290,4-4 1685,2-6 583,29-2 0,-55-6 0,18-2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6.5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231 44 15907,'7'-23'1871,"-5"5"-1747,-26 16-34,-7 11 336,-22 10-146,2 14-377,17 14 0,5 4 198,12 2-12,36 2 1,17-6-751,35-29-73,-8-5 0,4-9 693,5-25 1,-7-5 0,-6 12-1,-13-9 1,-1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6.93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11157,'18'81'2050,"0"0"0,0 0 1,-3-11-1,0-2-2076,4-2 0,3 4 0,-1-11-131,12 15 79,-12-31 55,2-1 483,0-38-337,-1-14-100,19-16-79,26-30-169,-8 8 57,-19 17 0,2 0-897,4-2 1,-3 3 291,2-5-437,11-9-5636,-63 34 6846,-13 6 0,5 2 0,-2 2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7.1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9442,'89'26'0,"0"1"0,0-1 0,0 1 0,5 1 0,1 0 0,0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7.9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289 10 10462,'1'17'3989,"0"-2"-3406,-1-15 761,0 0-996,3-10 10,-2 5-123,-3-8 90,-15 6-258,-3 4-56,-13-1-3403,0 15 3471,-26 27-46,13 4-100,12 9 0,5 3 67,9 1 11,18 29-78,56-44-863,3-15-638,28-3-707,-19-16 2210,22-5 0,-46-2 0,9 1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8.35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1 165 5038,'2'7'1546,"-5"46"324,11-28-1410,34 42 756,8-49-908,3-7 1,4-11 587,0-21 0,-8-14-156,-17-6 0,-7-5-550,20-37 264,-78 5-454,-16 56-1715,-10 11-1108,16 2 2823,19 14 0,26-4 0,11 5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03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11739,'16'16'1121,"-3"-2"-920,-13-14 494,0 0-359,0 43-78,2-14 549,12 58-213,0-40-214,10 11 349,3-17-662,-9-16-22,5-1 101,-5-17 10,-3-3-44,8-9-89,-1-7-102,19-24 68,-10 6-45,18-17-56,-33 30-302,8 13 391,-20 18 68,5 13-78,-1-3 66,2 1-616,11 30-671,-6-26 1254,31 24 0,-33-42 0,15-1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37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13173,'10'14'3810,"-2"12"-8092,-6 20 4601,5 10 1,5 9-1772,14 24 0,3 1 455,-9-18 0,3-2 909,16 7 0,-1-15 0,-20-38 0,7-2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60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87 10305,'73'-14'92,"0"0"1,0-1-1,28-4 1,-19 4-4597,-39 11 3088,-4 2 1,-18 0 0,-6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59.85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6070,'5'1'280,"-1"-1"952,-4 0-1019,0 4 157,0 7-34,0 10 101,2 32-302,0-7-46,4 22 68,10 8-79,-3-15 46,9 19-80,-7-22 124,4 19 168,-6 16-1226,-3-33 375,-5-6-505,-3-70 1020,4-32 0,-2 22 0,1-16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29.84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11470,'14'77'612,"0"0"1,-3-25 0,1 30-1,-3-11 1,-8-59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31.07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7542,'6'11'4113,"0"-2"-3699,-6-9-201,0 0 1590,6 6-1086,11 26 229,2 4-688,6 24-2817,-5-6 2716,10 20-101,-9-20 648,7 6-726,-6-24 10,-11-20-10,2 0 22,-11-17-336,1-9 3280,2-5-3919,9-32 796,0 8 44,8-18 303,12-3 101,-14 28-134,8-9-46,-21 34-447,-4 11 425,10 51-101,-2-14-134,14 38-1344,16-27 974,-2-19 0,18-1-22,20-33 661,-32-8 1534,31-38-1164,-54 17 11,3-18 829,-18 27-740,-3 8-100,-2 4-90,-2 8-1333,0-1 728,2 26 235,-1-5-11,3 24-135,4 1 35,3-11-1,5 5-135,26-17 202,-14-11 34,19-3 34,-11-22 22,-12 1-45,6-10 12,-14 6 89,2 1 45,-6 7-235,12 2 66,-10 7-88,9 6 77,7 26 34,-11-5 68,9 19-416,-12-3-1243,-6-13-2151,2 6 2883,-8-22 0,-1-7 0,-2-5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31.4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 35 14731,'-1'-19'2723,"0"3"-2488,1 16 1098,0 0-638,1 71-795,0-38-674,3 56-2520,6-43 941,-2-13 2353,6 13 0,-10-30 0,2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31.86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7568,'20'4'2925,"-5"-2"63,-15-2-1969,7 58-201,-4 5 0,-1 7-729,3-6 1,-1 3 355,-2 19 0,0-1-1241,1-22 0,-1-6-974,2 22-187,0 6 1957,-2-47 0,-2-20 0,0-6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8.04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 1 11369,'-2'14'-927,"0"-5"1,2-6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8.73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8882,'64'2'1636,"1"0"0,-7 30 0,-4 11-2404,-3-3 1,-7 4 683,-10 3 0,-16 2 84,-32 1 0,-16-3 145,-26 5-33,20-15 124,-20 18 2195,96-26-1227,34-19 1,11-7-919,-27 3 0,1-3 1,7-2 1,6-3-1,-9 0 420,18-6-910,-19 3-659,-10-2 862,-56 7 0,2 0 0,-9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9.30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195 31 8770,'-10'-17'2935,"2"3"-2094,8 14-5123,-55 60 4842,30-26-403,-10 8 0,3 5-876,12 35 753,10-14 1043,20 27-3139,50-28 1,16-8 509,-32-25 0,3-4 1299,14 4 0,8 2 0,-12-10 0,-4-13 1,-9-9-1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49.87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8251,'3'13'2946,"45"33"-5373,-15-14 2718,20 28 1,0 7-124,-6 4-357,-8 2 1,-7-1 390,-16-6 876,-3 20-1078,-17-27-944,-21 28-513,0-21-414,-14 20 1871,11-7 0,13-42 0,4 9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0.7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331 1 7894,'3'8'3003,"0"-2"-6948,-3-6 4909,-41-3 1137,16 4-1384,-36 5 336,7 20 230,13 1-1159,-10 14 128,23-8-252,6-1-101,8 30 78,16-23-33,11 22-359,46-21-44,-3-13-622,0-11 0,2-4-1776,10-4 2403,-16-10 0,-4-2 1,-15 2-1,1-9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1.33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13801,'52'64'584,"-1"1"0,1-1 0,-1 1 0,1 0 0,7 10 0,1 5 0,-5-15 1,-10-33-496,2-51-89,0 28 101,-4 22-101,-19 16-22,-17 6-1278,-5 2 1300,3 3 0,-4-17 0,4-10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00.3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6159,'17'21'1008,"-4"-5"-783,-13-16-191,2-5-1,-2 4-10,2-4 324,9 15-101,1 4 23,10 13 280,15 29-325,-9-5 0,0 7-134,-1 11 0,-3 2-68,0-5 0,-4-2-22,-11-9 0,-4-2 23,-5 41-57,0-45-526,0 20-348,0-68 169,0-20 739,7-56 0,-6 38 0,5-23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2.1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254 256 9677,'7'1'2163,"42"-35"-919,-30 13 100,34-44-626,-43 36 1220,-7-22-1748,-9 31-145,-6-6 45,-39 18 167,-19 6-234,-3 5 156,-13 15-1740,53 45 0,11 10 1572,-3-6 22,8 8 1,22-2-118,52-28 0,11-14-3036,-3 1 3120,19-2 0,-5-8 0,-46-21 0,16-1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2.6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202 19 8546,'-6'-17'3541,"-50"16"-1804,4 42-527,-11 29-617,38-11-291,86-21 1,22-12-1300,-2-17 288,-10-12 1,13-6-1,-19 0 1,-16-5-1,22-21 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3.07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13173,'7'82'1400,"-1"0"1,1 0 0,-1-5 0,1-3 0,-2-11-7174,4 17 5694,10-19 1,3-2 78,2 0 1443,23 20-872,6-86-582,-11-9-1007,10-11 0,2-6 816,13-18-410,-12 5 0,3-7-2346,-3-4 0,-4 1 2958,-16 18 0,-2 1 0,32-38 0,-62 70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3.48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11201,'68'27'0,"0"0"0,0 1 0,13 4 0,1 1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5.92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444 460 17342,'-77'0'1333,"8"0"-1008,28 2-146,1 7 12,-1 7-79,-15 27-292,2 33-66,13-15 212,16 11-55,57-44-382,1-14-358,29-9-1333,15-40 839,-22 0-33,11-31 1093,-44 20 0,-5-2 633,8-35-1450,-8 7 0,-2-1 1987,0-10 131,-5 20 1,-2 4-131,-2 18-225,-3-6-447,-3 44-135,-9 50 168,-2 30 2876,-1 27-3111,8-9 0,4 1-158,9 4-305,23-2 1,5-8 0,-13-42 0,37 17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6.32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0 209 8725,'78'-31'1723,"-1"0"0,1-1 1,-6-14-1,-5-4 1,-32 31-1444,-72 83 0,-21 8-280,39-62 0,44 72 0,28 4 0,6-67 0,26-18 0,0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7.12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69 9588,'5'6'4851,"-2"-2"-2396,-3-4-1593,5 28-100,3-8-213,8 28 561,29 19-741,0-6-94,-4-8 0,-1-4-141,-4-6-3257,2-12 3100,-38-48-2312,0-54 2346,0 25 50,0-9 0,0-1 242,0 11-12,2-21-190,17 30-101,3 14-90,20-4 1962,25 12-2119,-12 4-828,37 1-3842,-29 5 4917,-17 3 0,-17 0 0,-29 4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4:57.9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7 1 17521,'-2'23'2812,"1"-4"-2812,1-19-3529,0 0-6302,-1 6 9795,0-5 1,0 5 0,1-7-1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00.2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17017,'21'6'4101,"-5"-1"-4101,-16-5-1928,0 1-548,-1 4-2319,1 1 4795,7 2 0,-5-4 0,5-3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00.96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17767,'73'10'2320,"23"4"-3862,0 1 1558,-44-7 1,-1-1-3278,19 2 3082,-7-4-6734,18-3 6913,-50-13 0,13 8 0,-49-9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00.8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66 6047,'17'12'426,"-3"-3"-392,-14-9 234,0 0 113,6-38-179,-3 28-56,3-28 33,-5 38-123,1 2 146,1 9 537,14 55-526,-1-12-129,-2-6 0,2 4-358,5 0 1,1-2 341,11 31-52,-11-28 1,-2 0 62,2 41-46,-9-11-369,-5-17-1827,-11-45 1379,-24-62 0,27 34 0,-9-7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02.1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25 13 10824,'-12'-7'2757,"3"2"-1473,35 53 0,21 16-1194,-6-36-17,18 30 0,1-12-29,-11-58-3375,23-36 3757,-41 9 760,1-7-447,-22 23-660,-8 19 415,-15 30-449,6-9-2100,-12 23 2335,9-3-168,0 11-101,2 5-1527,2 35 1426,5-27-272,3 3 0,2 0 183,-2-1 55,4 28-559,-6-49 1605,0-15-2020,-30 4 571,8-22 1674,-56 1-1079,30-15 66,-13 0 2940,25-5-2290,4-4 1347,10 6-2042,-5-3-951,17 8-1906,4 1 2768,36-7 0,-23 6 0,23-6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22.98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6 19 6921,'-3'-10'941,"1"1"-1483,2 9 1,0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24.30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114 144 7493,'-50'-1'-785,"11"0"796,37 2-22,0 0 22,-4 4 45,1-3 1009,-1 2 369,3-3 7676,3-1-9054,0 4 11,0 2 482,17 21-437,-1-3-45,18 14-39,5-3 0,3 1-84,14 20 33,-15-18 1,-3-1 302,-8-5-167,-23-18 1153,28-71-1233,-13 18-50,1-3 1,5-6-1548,11-20 1,-1 3 499,-4 7 1064,8-3 0,-5 12 0,-28 41 0,10 1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37.13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76 320 2766,'-7'-8'6655,"1"2"-2282,-9-3-3970,10 7 291,-13-8-290,16 9 793,-1 0 14,0 0 115,1 1-934,-1-1 1540,1 0-1069,-2 1-1065,2-1-78,-1 4 314,16 71-68,0-32 23,3 16 0,3 1-23,6-11 34,6 9-22,-10-26 10,2 1-21,-4-10-581,-2-4 614,-6-11 45,-8-6 661,-1-1-673,2 0 46,9-18-3264,14-30 3174,4-10-1490,7-25 952,-8-1 0,-2 0-2940,6-4 3489,-5 26 0,5-7 0,-6 16 0,-6 17 0,24-11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1.26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3466,'47'70'220,"1"-1"1,0 0 0,-3-11 0,-3 8 0,0 0 0,0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1.33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80 0 13207,'-15'75'0,"0"0"0,1-1 0,-4 16 0,0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2.85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232 31 10159,'14'-14'8964,"-6"11"-8964,-3-11-56,-14 14 146,-18 2 482,-32 17-572,8 7 67,-10 19-11,32 6-11,6 32-79,32 11 252,13-44 1,5-3-29,22 17 236,46-35-370,-56-32-56,22-3-325,-2-11 45,-24 6 34,14-3-841,-32 6-269,-9 3 1356,-12-4 0,2 6 0,-9-2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3.70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223 31 11549,'70'68'2259,"-1"1"1,-53-12 0,4-11-4760,65-36 0,-7-22 2668,-67 4 1055,-2-11-103,-8-34 1323,-2 3-2398,-2-10 44,-6 26-111,-38 12 0,-19 10-516,-9 14 0,-3 3 342,1-15 0,1 2-112,3 18 0,16 4-394,37-9-9129,30-2 9448,8-1 0,4-1 1,-6 1-1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4.88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84 184 7439,'0'-11'3753,"0"3"-294,-16 61-2899,12-26-145,-12 42 223,16-26-414,2-11 562,2 9-686,6-1-2848,-4-12 2592,1-1 868,-6-18-1160,-1-11-2202,1-42 2650,-1 17 460,-13-69-23,0 50 101,-10-23-34,7 35-257,7 10-191,5 8 2212,3 9-2077,1 5-158,35 9-369,34 42 135,-6-21 133,14 28-134,-13-32 146,-33-14-123,31-6 56,-50-13 145,5-21 45,-11 11 3796,1-21-2631,-4-24-761,-2-11-3945,-1 11 3474,0 21 0,0 42 0,0 1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5.29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14585,'11'69'1899,"-1"-1"0,0 1 1,4 25-1,-2-19-2101,-5-42-89,-2-5-8415,1 5 8706,-3-24 0,0 6 0,-3-22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01.3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2823,'23'19'772,"-5"-3"784,-18-16-1276,0 0 376,6-6-589,-2 3 466,6-5-377,-6 7 862,-1-1-715,5 18 448,34 71-600,-15-35 0,4 4-39,16 26 1,3 1-85,-6-16 0,-1-5-1887,-7-15 1,-3-6 771,4 5 1087,-49-65 0,6 11 0,-19-24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5.71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38 228 8411,'-24'-40'9830,"11"9"-14373,36 23 5014,30-2-404,-2 1 374,21-4 0,6-2-2290,-22 2 1,-1 0 97,16-2 1,-4-2 1750,9-9 0,-53 17 0,-12 1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9.15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327 0 8475,'14'16'4191,"-4"-3"-3564,-10-13 4853,0 0-5402,-14 0-78,-12 0 1682,-8 0-1716,-8 3 664,-7 9-753,-26 42 64,23-13-41,-7 32 309,60 10-1632,91-58-8408,-8-42 7973,-24-4 0,-6-11 1203,-19-21 0,-13 2 0,-13 21 0,-3 5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49.43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6321,'15'90'9830,"12"-62"-13107,-9 48 0,-5 33 0,3-20 3258,17-13 1,14-7 0,-39-70-1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50.27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1 346 3942,'58'-77'3230,"-1"-1"1,8 22 0,-25 7-848,-81-6-2596,34 47 157,0-1 146,7 9 1774,0-2-1640,-1-3 476,0 3-722,1-3 2502,-4 5-2480,1 0-112,-7 0 67,2 0-78,-2 0 33,-1 3 79,3 1 0,-3 4-12,4 4 1,-9 24 22,6-8-3358,-6 38 3335,12-24 46,0 17-1123,4-15 1077,20 25 46,-6-28 156,29 20-78,-16-42-57,13 0 13,-9-10-34,26-3 2733,-12-3-3181,15-2-1872,-9-12-202,-17 1-148,4-11 2647,-21 3 0,-7 8 0,-5 1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50.91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1 112 14708,'16'55'1462,"1"0"1,5 21-466,20 13-817,-27-59-24,6 8 68,-16-28 147,-2-6 1634,-2-1-2005,-3-18-112,-6-21 34,1-6 33,-1-16-101,10-19 90,6 30 56,6-20-157,16 31-202,8 7-3268,3 3 3437,3 8 22,-10 11-2678,35 3-6902,-29 2 9748,15-2 0,-43 3 0,-11-2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5:53.06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16176,'21'80'2533,"0"12"-3955,-12-47 1534,0 21-33,-5-16-3336,2 30 3246,0-19 22,3 23-34,1-31 1,-1-1 44,3 13-22,5 31 11,-13-37 12,-2 13-23,-1-13-11,0 2-1,2-24 502,0-10-490,1 7 2897,-1 5-2875,-2-13-1808,1 24 1752,-2-25 34,0 7-22,0-12-2347,0 6 2358,1-8 44,1 28-22,0-23-11,-1 17-11,-1-1 2268,1-13-2279,2 24 0,0-25 44,2 8-22,0 0 3392,-1-6-3392,0 6 0,-2-9 0,-2-1-56,3 62-34,-2 3 23,1 9-45,2-39 0,-1-4 34,-1-2 44,6 15-3425,-8-6 3425,0-33 12,0 17-137,-1 5 159,0-16 44,-5 51-44,3-44 23,-4 24-12,6 7-11,0-26-1101,1 7 1,0 2 1112,0 13 10,0 14 481,0-24 1,0-3-493,0 6-104,0 20 0,0 1 116,2-15-7,1 14 1,1-2-6,2-19 1,1 33-1749,-5-24 1726,-1-17 1781,-1 15-1792,0 17 33,0-31-22,0 30 11,3-3 22,-2-27-506,2-1 0,0 1 473,0 1 22,2 18 284,-1-21-295,1 19 0,-2-20 0,0 1 22,1 34-28,-2-35 1,-1 0 27,0 30-11,-1-20 1,0 18-12,4 19 33,-1-33-66,5 33 89,2-4 0,-3-34-776,-2-3 1,-1 0 719,-1-3 530,0 12 1,0 1-519,0-7-24,0-6 1,0-2 22,2-4 34,-3-13 11,2 10 45,-4 6 1936,1-14-2059,0 7 55,-1-27 3227,1-11-5176,0-5 1794,1-7-1065,-1 5-2679,-1-8 3866,0 4 0,-1 1 0,1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27.35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37 362 6738,'11'17'5424,"-24"-20"-3992,7-3-770,-16-12 1936,22 13-2262,-1 2 110,0-1 361,-2 2 1587,2 0-2338,4 19 0,6 0 46,9 21 43,19-1 1,4-1-45,4 4-12,9 3 1,-3-4-56,-20-15-23,10 6 0,-26-14 0,-4-5-22,0 1 45,-2-4-68,-4-4 68,1-1-46,-1 2-21,3-2 66,0 2-10,-1-2 89,-6-3-67,2 0 33,19-36-78,-2 6 11,19-37 6,-16 22 0,-1-1-3398,14-30 3364,-4 8 0,-2 1 17,4-9-2346,7-13 2223,-15 35 55,-10 23-144,0 3-9619,-1 20 9311,-3 4 0,1 3 0,-7 1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30.70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127 0 7264,'3'5'1670,"-1"0"350,-2-5-1549,-27 13 111,18-10-582,-21 11-692,24-13-3354,-9 7 1594,3-1 2507,-7 5 0,11-5 1,2-3-1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31.47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3 626 7257,'-3'-6'9830,"11"-43"-7020,26-14-2941,-8 4 0,3-14 1,-2 6-91,1 5 1,-2 2 220,12-21 0,-9 10-189,-23 37 9,-6 40 248,2 53 32,-1-9-16,0 16 0,2 26 0,1 4 0,-2-17-129,1-18 1,0 0-993,0 38 1,1 14-1,0-28 1026,1-36 616,-1-9-1030,-3 0 88,0-22 292,-1 1-481,0-18 44,-5-1-437,-4 0 124,-21 3 3906,2 4-3290,-11 4-3202,2 6 3392,15-5 135,-3-1 33,18-7 763,3-2-786,4-1-1516,14-1 1774,3 0 2336,20 0-2312,3 0-189,31-11 223,-16 1-667,1-10 0,-3-1-948,-13 3-1967,26-18 3110,-60 16 0,2 9 0,-8-4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32.11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169 1 11145,'17'20'4359,"-4"-3"-3754,-13-17-347,0 0-225,-30-15 113,-12 31-123,-6-17 22,-5 45-79,40-22-44,0 18 89,27-22 112,14 3 90,21-10 0,10-1 61,-11 3 0,1 0-246,8-3 0,-5 3 73,6 14 258,-57-6-314,-13-1 22,-49 27-111,19-17-522,0 1 0,2 2-678,10 1-4404,4 15 5648,39-31 0,-6-2 0,12-16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21.4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74 0 6025,'18'16'739,"-3"-3"-627,-15-13 112,0 0 460,0-8-572,0 6-22,0-5 22,0 7 1187,0 0-1231,0 5 167,-5 6 358,-9 16-424,-8 8-158,-10 47 57,15-35-35,1 19 79,16-48 157,0-4-146,0-4-11,0 5 11,0 21-100,0-11-46,0 17 68,0-8-34,0-11 68,0 8 55,0 0-111,0-11-46,0 7-55,0 7-374,0-9 452,0 19 0,0-13 56,0 30-34,0-12-10,1 17-24,3-20-32,7 8 495,-2-19-462,2 9 34,-6-20 10,-2 4-22,-1-1 0,9 35 0,8 24 1,-3-12-12,-3 5-15,2-7 0,3 13 0,-3-18-7,-5-21 44,0-10-44,3 10 22,-1-13 0,-1 1 22,0 1 23,2 16-45,0 4 22,-1-2-56,-2-3 1,3 2-3348,13 19 3348,4 22 111,8-17-67,-17-36-11,6 9 0,1 6-22,-2-6-23,-2-2 3448,9 4-3268,-3-16-11,30 41-124,-7-9-6,-19-26 0,-2-1-17,11 10 23,1-8 0,7 4 124,-14-15 22,15 11 22,15 4-101,-30-27-67,28 19 22,-14-20-55,-13-5 33,13 7 11,-24-8 34,-7 4-12,7 1-16,33 7 0,7 0-28,7 6 16,-9-8 1,-6-2-17,-26-5-12,-22-10 1,-2-2 123,3 1-101,-3-4-23,0 4 23,-4-3 124,-2 1-214,-3-2 896,0 1-806,-2 0 0,-4-3-22,-1 0 22,-3-3-45,1 0-190,-2-5-123,-7-5 145,-5-5 168,-2-3 45,6 6-34,0-5 1,7 1 33,-10-11 11,-3-5 67,-15-3-44,12 14-12,-22-5 34,25 20-44,-52-35-12,48 27 112,-24-25-112,48 36-112,2-1-68,3 9-559,1 9 772,10 1-78,5 12 101,10 0-174,29 16 1,5 3-118,0-2 196,-1 0 0,-5-3 39,-30-21-34,-14-5 34,-4-5 11,0 0 79,-1-2 123,-1-2-169,-2-1-212,-2 3-190,0 0 246,0 1 34,0-1 178,0-2-156,0 2 0,1 0-313,10 9 54,2 0 271,5 1 167,-8-5-56,-5-5 23,-5-2 78,0 0-168,-2 0-11,-11 1-34,-23 3 0,6-1 0,-43 6-3392,19-1 3392,-12 5-55,-2 5-57,20-2 78,-4 3 35,17-9 66,-22-4-56,-8-6 3415,-12 0-3370,-13 8 1,37-4 32,7 4-32,27-8-12,14-1-124,76-19 169,-52 15 0,51-16 101,-47-5-113,-8 6 34,28-31-55,-20 21 10,11-17 23,-15 11-12,0-12-10,0-5-1,-11 15 12,6-9-34,-10 29-11,9-20 101,-4 11-34,5-13 11,-7 20-134,-2 6 0,-5 13 21,0 6 35,-6 12-11,-19 39 22,-4 15-23,9-26 1,1 1-449,-5 28 438,12-32 156,8-21 168,4-20-2330,0-2 1053,-5-5 986,-7-3 0,4 2 0,-3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32.56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12804,'10'68'0,"0"0"0,0 0 0,2 14 0,0-1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32.84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1 124 9521,'16'-32'1217,"46"10"0,31 6 0,-12 4 0,13-2 0,-13 5 0,-1 0 0,0-1 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57.46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7416,'3'15'3227,"17"55"0,10 34 0,-6-19-3327,-6-23-427,53 184-2302,-71-246 184,0 0 1,0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6:58.57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0 996 1692,'11'20'6891,"-5"-2"-4081,-6-16-1432,-3 0-55,6-12-1312,22-41 0,7-16 115,-9 10 1,1-3-189,14-20 1,0-1-130,-6 8 1,-3 7 146,6-2-648,3-6 0,-1 1 838,-5 10-804,-1-1 0,-5 4 1453,-15 26-638,1-6 12,-11 27-1212,-1 11-14,0 1 0,0 1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7:00.18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11008,'46'54'3255,"-22"-13"0,-1 6-2344,5 12 1,-2 2-806,-7-6 1,-3 2 145,2 14 1,-3-4-253,-1 4 124,2-8 1,1-4 234,-5-18 49,37-66 1,7-27-566,-30 12 1,-2-7 257,16-21 1,5-11 0,-8 12-1054,-3-13-3564,-3 10-3316,-35 62 7832,-5 9 0,3-1 0,-1 2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7:00.61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 0 14708,'1'88'218,"0"0"0,-1 0 0,1 0 0,-7-6 0,10 9 0,0-1 0,-1 0 0,1 1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7:01.98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234 313 10406,'72'-49'2756,"-21"17"-2218,-27 3 863,-13 8 817,-6-10-1803,2 7-179,-6-4-113,-4 14-101,-2 3 482,-20-17-213,6 13-134,-18-7-123,18 16-23,-17 3-22,12 3-34,-24 10-22,-7 16 44,9-1 23,-3 12-34,23 18 1,14 7 44,34 16-512,-15-9 1,8-5 713,53-12 44,-6-29-50,-4-17 1,-1-3-398,4 0-662,1-1 1,-6-2-584,-32 0 1435,-1 8 0,-22-7 0,-1 7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7:02.65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238 13 11784,'-14'-7'4650,"2"1"-8349,-78 32 3699,63-15 329,-27 6 1,14 6-555,72 23 35,-8-10 128,14 0 0,3-2 96,3 1-1273,10 12 1485,-16-6-134,-16-13-1360,1 8 1360,-18-20 1361,-1 3-1283,-30 11-201,6-10-34,-56 24 90,36-29 56,-26 6-101,43-18-597,4-1-1755,13-2 2352,4 0 0,1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7:17.20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1 170 10417,'6'10'2308,"-2"-1"1861,-4-9-3453,1 0-648,22-32-348,36-7-3972,-14-4 4252,20 8 837,0 21-960,18 4 89,-6-2-2301,-1 9 2346,-57 3-22,5 0-101,2 0 2380,-1 4-2212,12 3-33,-14 1-1,-1 0 3247,-7-2-3437,-7 0-157,4 13 179,-8-6-56,3 29 180,-6-23 55,-15 29-201,-10-17 157,-3 0 11,-3-5-11,9-10 11,-3 1 0,-16 13 0,11-7-45,-12 13 12,19-14 21,-13 19-570,2 8 190,7-9 313,-1 5 56,12-16 23,-3 6-78,7-6 123,0-3 0,15-17 34,7-4-79,-2-1 89,7 0 483,-3-3-505,-4-1 34,6 1-12,-5 2-22,0 0 381,28 0-392,-10-1 102,46-1 200,16-1-190,-14 0-1836,-23 0 0,-4 0 1679,-11 0 236,26 0-236,-40 0-2268,15 0 2302,-21-1-1,3 0-10,0-2 2358,4 0-2504,-13 1-23,2 1-156,-14 1-25,0 0 316,-6 0 0,4 0 0,-4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8:46.03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0 926 8826,'17'11'9233,"-7"0"-9177,-10-10 1770,-2 0-1781,17-8 0,11-7 145,29-19-156,-18 11 22,5-6 11,-17 14 56,-9 5 34,14-8-134,-14 9 21,10-7-32,-9 7-12,15-8 33,-17 9-22,13-6-11,-16 7 12,9-4-12,-9 5 11,3-3-11,3 0-45,-3 0 67,6-1-44,14-7 22,-12 5-280,45-24 56,-26 17 56,1-2 0,7-3-62,12-3 0,1 0-1797,-15 7 1,-1 0 2009,5-3 1,2-1-40,3 0 0,4 2-337,22-1 1,6 1 347,-1-6 0,6-1 60,-12 8 0,5 1 0,6 0-622,2 1 1,6 1 0,1 0 0,-9 1 673,-10 1 0,-6 0 1,5 1 559,8-1 0,9-1 1,-6 2-1,-22 3-616,3 0 12,-19 3-1,-39 6-22,8-1 11,-21 3 135,12-2-90,-7 2 3255,6-2-2919,-11 2-1347,-2 0-1948,-13-1 2055,-7-12 0,3 9 0,0-9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38.4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99 6529,'14'1'975,"-3"0"-661,-11-1 604,0 0-4452,-2-45 3814,1 34 938,-3-34-803,4 45 279,-2 0-1231,1 20 537,0 6 67,1 25 3359,0 4-3230,0 5 0,0 2-3577,0 3 3409,0-11 0,0-4-6,0-23-660,0-12-808,0-5 393,4-14 1053,18-22 0,-13 15 0,12-13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28:53.8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133 60 6215,'3'10'236,"-1"-2"10,-2-8 1379,0 0-1603,0-2 1143,7-2-907,-4 1-45,3 0-381,-6 3 5860,0 0-5793,-3 0-380,0-1 10,-3 1-190,0 0 179,3 0 392,0 0 449,2 0-269,-3 0-1,-1 0 68,-9 0-22,3 0-35,-6 0 91,4 0-91,-4 0-100,3 0-11,-4 0 11,10 0 23,2 0 1355,5 0 942,1 0-2208,11-1-101,-4 1 23,9-1 33,0 0 45,-3 0 537,32-5-649,-18 2-454,17-3 499,4 1-90,-27 3 79,32-3-56,-39 5 246,49-2-168,-25 2 11,18 0 1,2 0-80,-10 1 124,46 0 415,-45-1-449,-10 1-67,-2-1 57,-19-2 419,-5-1-128,19-2-337,-18 3 56,11 1-78,-16 1 12,5 1 10,4 0-56,0 0 102,5 0-91,4 0 12,-8 0 11,3 0-45,-2 0 0,-7 2 12,15 2 78,-10-1-34,16 1-11,-11-3 22,14 1-44,-17-2 55,2 3-33,-6-2-56,-3 2 101,4-2-45,-2 2 0,18-1 45,3 0-2073,9 1 2005,-11-2 23,12 2 0,-9-1 45,8 0-90,5 2 45,-25-1-11,20 3-22,-25-3 33,15 3-23,-16-5 2051,48 6-2028,-30-4-3392,51 4 3404,-48-5-35,10 0 57,-5-1-79,-19 0-1050,36 2 0,3 0 1039,-18 0 78,11 1 1,-1 0-68,-19 1 45,-11-2-11,11 4 0,-16-2 2313,4 1-2258,-6 1-100,-10-2 112,-2 3 3303,-8 4-3359,0-6-34,0 4 1,0-6-12,0-3 78,0 2-21,0-3 2218,0 2-2230,0-10 0,0 7 0,0-8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3:14.94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44 87 9946,'-18'-12'8875,"9"-15"-8898,25 2-369,13 8 180,5 12-282,-4 37 259,-31 14 3115,-48-49-2903,25 25-8447,-27-40 7962,55 24 1,0 10-1,0-14 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3:15.6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11 195 11213,'45'-50'6297,"-10"10"-6297,-32 44 1759,-57-52-11590,53 37 9437,-37-38 0,54 50 0,-2-1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3:16.54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30 176 12792,'-16'-3'4258,"3"0"-3485,19-34 281,9 7-875,0-18 90,3 24-213,-8 17-123,1 4 67,-1 3 0,5 7-3370,5 6 3392,-8-1-22,3 1 348,-12-8-269,-3-3-79,-8-3-12,-11-12 46,4 3 3425,-6-7-3336,13 8-100,4 5-202,2-1 67,2 5-5939,0 0-1490,0-3 7541,5-1 0,-3 1 0,4-1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3:17.5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60 15 8273,'7'19'4179,"0"-4"-1179,-7-15-1902,0 0-952,0-28 855,-1 22-1225,-3-9 801,1 28-577,-1 12 1679,2 0-1679,2-10 67,0-1 605,0-11-179,0-2-358,-2-1 33,0-1-505,0 1 214,10-2 212,-3 2-77,4 0 10,-6 0-313,-2 0 246,-9 2 11,2 0 281,-11 1-68,9-1-168,-3-2-201,-2-11 55,7 5-223,-3-6-897,8 8 852,3 3 78,20 0-113,-11 2-1119,12 1-1659,-19 1 3216,-12-1 0,6 0 0,-7-2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3:26.86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90 11280,'19'9'3462,"-5"-1"-2621,-14-8 1590,-1-4-2352,3 2-79,11-6 22,43-8-269,-10 8-1210,13 14 1267,-39 7-90,-31 22 179,-1-18-44,-14 2 178,-5-11-33,6-5 23,-8-7 626,4-26-559,16 6-112,5-34-102,16 35 12,9-6-89,12 27 122,-12 9-89,9 17-201,-19-8-5749,-19 9 6118,-2-20 0,-5-1 0,9-4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3:38.0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0 543 6350,'10'11'3059,"-3"-2"-2455,-7-9 8977,0 0-9122,6 3-291,-3-1-33,4 2 78,-2 0-124,-1-2 23,6 2-101,-4-2 57,13 4 10,9-2-44,12 2-34,-8-3 11,1-1-11,-21-1-11,7 0 33,-8 1-22,15 3 0,-12-2 11,14 1 0,-14-2 12,4-1 45,-1-1-3371,1 0 3314,0 0 34,7 0-67,-12 0 33,12 0 191,11-11-169,-7 4 12,18-9 0,1-6-90,-18 10 3437,8-6-3504,-18 12 112,-1-1 34,2-1-46,7-8-268,10-7 224,-2 2 56,0-1 12,-4 1-12,-16 9-12,11-12 46,3-2-23,11-12-3380,1 1 3369,-6 6 0,-15 13 0,-12 10 0,11-8 0,-4 1 22,15-12-33,0 1 33,-4 1 3449,-5 8-3460,-13 10 90,-7 4-12,-2 2 617,4-2-1188,-4 1-549,3-2-8800,-4-15 9549,1-2 0,-1 1 1,1 6-1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3:42.70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29 1 2468,'3'20'2656,"0"-5"-1322,-3-15 5673,0 0-2907,-6 0-3875,5 0 1566,-5 0-1780,5 3 636,0 4-636,-1 2 2033,-3 32-1966,0-4-55,0 10 10,2-14-33,3-16 0,0 9-11,0 14-11,2-14 67,0 10-45,2-28 0,2 6 0,-2-6 0,2 3 22,6 11-22,-5-11-11,6 10 22,-5-10 11,2 4-44,-2-2 33,1 0-11,-3-6 0,7 11 23,6 3-35,8 11 12,-7-11 0,-3-3 12,-6-4-35,-3-4 46,13 14-23,-10-13 0,6 6 0,0-2-23,-6-5 68,11 12-56,-4-5-12,10 6 35,1-3-24,1-2 35,4-3-46,-13-4 57,8-1-23,-15-5 12,10 1-23,-9-1-12,11 3 36,1 2-24,-6-2 0,2 0 0,-11-4 22,6 3-22,3-2-3370,22 3 3359,-20-5-2212,25 0 2234,-33-3-11,8 0 0,-9 0 11,-6 0-33,3 0 2290,-5 0-2257,0 0 12,17 0-23,-13 0 11,13 0 11,-13 0-44,-1 0 22,8 0 0,-8 0 33,2 0-66,-8 0 3425,0 0-3359,1 0-33,4 0 12,13 0-46,-6 0 56,21 0-44,-26 0-68,15 0 113,-23 0-34,6 0-3273,-8 0 3284,-11-10 0,9 7 0,-9-7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4:34.7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17 9252,'22'-16'9143,"-1"80"-9109,-14-54-34,-1 71-2087,-4-29 1,-4 0 2321,-8 42-230,8-38 1,0-1-1359,-9 38 1353,9-68-1385,1 31 1407,1-34 169,-1 31-158,-1-31 1544,0 15-1566,-2-9 2330,3-8-2341,-2 9 3207,1 7-3207,0-14 11,0 13-11,-1-12 0,1-4 0,0 4 0,0 11 0,1-13 0,-1 14 0,2-2 0,0-4 0,1 57 11,3-29 0,-1 8 0,1 0-33,2-10-3348,-2 37 3370,-2-60 0,-1 12 0,5 18-11,-3-21 22,4 21 12,-2-17-23,-1-12 11,2 48 0,-3-42 3392,1 28-3369,0-10-12,-1-19 1,4 46-12,-4-47 0,1 20 124,-3 4-90,0-20 44,1 10 1,2 1-79,-1-2 113,6 27-12,-1-4-90,-5-26-3358,3 40 3358,-4-46-10,0 14-2236,3-15 2336,2 19-34,-2-13 124,8 46-157,-7-45 5,-1 13 1,-1 2-18,-1 5-10,-1 26 128,0-38 0,-1 1 1073,0 43-1202,1-31 1,-1 0-12,-1 31 22,0-36 1,0-3-23,0 4-948,0 1 0,0-1 949,0-1-12,0 22 1907,0-29-1907,0 25 11,0-20 0,0 18 0,0-25 1,0-1-12,0 16-573,0-16 1,0 1 572,0 31-9,0-22 9,0 22 0,0-8 0,0-20 11,0 12-11,0 6-11,0-28 11,0 25 11,0-2-11,0-28 11,0 24 23,0-27-12,0-10 1,0 4 33,0-1 2208,0-15-2533,0 6-3082,0-19-467,0-2 3818,0-9 0,0 5 0,0-6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4:36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9084,'3'17'3977,"0"-3"-3192,-3-14 1321,0 0-6119,18 3 4495,-8-1 1274,15 2-949,0-1 175,-5 0-870,12 1-10,14 1-69,-4-1-10,16 0 83,-7-2 1,-1 0-74,-2-1 3415,41 1-3347,-32-1-56,-13-1-12,12 1 1,1 0-34,-3-1 0,2 0 0,-2 1-34,-18-1-111,52 0 78,-49 0 22,27 0 45,-6 0-11,-16 0 11,11 0 0,5 3-12,-21-1 12,22 2-11,-21-1-34,27 3 1,-11 1 21,6 1 1,0 1 22,4 2-28,10 1 0,0 2 17,-7-3 5,-16-2 0,3 0-3397,36 2 3403,-22-1 0,24 0-326,-37-4 0,-3 0 326,17 1 6,-18-3 0,-2 1-6,5 2 0,-23-2 11,-5 1 0,-23-2 3069,-5-1-3069,0 0 964,0-1-952,0-1 10,0 0-33,0-4 45,0 0-45,0-10 0,0 8 0,0-4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39.38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0,'18'22'0,"-4"-4"1698,-14-18-869,0 0-303,0 6-526,0-3 1409,0 7-1229,-1 27 758,0-4-748,-1 63-156,1-41 3380,1 29-3380,-3-37-23,-1 24 23,1-39 167,-1 13-66,4-58-68,0 8-67,0-8-23,0 10 91,0 3-68,0-8-12,0-3-10,1-11-23,9-21 23,4 6-23,11-17 45,1 14-45,15-4 45,-11 16 23,3 0 55,-14 17-78,-10 7-56,-1 0-22,-3 4 100,15 6 12,5 6 33,18 7 34,15 14-68,-7 3 113,-4 29-1,-42 5-514,-46 18-1211,-10-23 1580,21-30 0,-5-14 0,31-20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4:51.0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61 6422,'4'19'3597,"0"-3"-1465,-4-16-1403,0 0 227,-5-2 63,1 1-261,-2-1-825,1 2 67,4 0 1224,0 0-1011,0 0 650,4 1-774,6 0 293,32 3-281,40 0-124,-14 1 34,14-3-33,-26-2 11,-18 0-68,20 0-100,12 0-12,-8 0 140,-1 1 1,0-1 50,4 0-67,16-2 22,-33-1 23,-12 1 44,9-1 1,10-4-23,-20 2 22,18-2-22,-12 2-22,-7 0 55,12 0-44,-10 1 22,18-3-11,-16 4 11,25-2-44,-33 4 66,11-1-44,23 2 11,-19-1 11,32-2-11,-15-5-11,-16 0 22,6-1-33,-11 5 0,-10 0 44,11 3-22,12 0-296,-9 1 296,16-1 12,-16 0-12,16 0-34,-15 0 45,8 1-11,4 4 11,-19 0-11,20 3 23,1 1-23,-10-4 307,19 3-296,2-4-45,-18-1 34,10 1-22,-4 2 11,-21-1 22,16 2 11,2-2 45,-8-1-67,21 0 23,-16 0-23,13-2 11,-18-1 0,5 0 12,-12 0-57,-14 0 68,7 0 56,-9 0 56,-12 0 22,3 0 369,-12 0-257,-1 0-112,-1 0-6050,0 0 5882,-1-2 0,0 2 0,0-3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4:51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151 140 11325,'-13'-19'3955,"3"4"-941,-47-31-2745,43 34-269,-42-34-179,59 45 179,9 1 45,12 6 44,14 3-61,9 3 0,5 4 101,-1 7 0,-1 1-140,42 12 134,-32 16-3448,-69-14 3292,-19 26-124,-7-4-2003,-8-2 1,-3 0-889,-5 1 292,11-13 0,0-5 2756,5-17 0,16-11 0,7-10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4:52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408 107 7014,'2'20'5680,"0"-5"-3689,1-19-1812,-3 3 508,2-4 377,-22 32-575,2-10-489,-22 25 101,-38 16-90,26-19-1196,10-8 0,-1 0 1096,-7 10 66,19-13-55,1 0-304,21-13 382,6-9 280,7-1 91,38-28-394,-18 2 23,28-22 68,-24-29-46,-12 28-11,3-25 23,-9 27 3414,-1 11-3325,5-8 112,7 1-89,-5 13-90,11-9-179,-18 25-45,5-1 168,-6 26 89,4 1-22,7 18-3324,3-1 3335,23 22-1190,-10-18 1,1 1 1167,22 23-1967,-14-15 1,-6-1 1910,-18-9 0,8 5 0,-28-27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5:08.9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2657 1261 10384,'-20'-2'2890,"3"1"-2296,17 1 2129,-6 0-1603,5 0-817,-5 0 481,4 0-784,0 0 0,-13-6-414,-24-4 302,1-2 112,-18-1 22,3 2 46,16 4 44,-5-5 100,16 1-122,10 0-79,-20-17-56,17 13 12,-16-10 10,-8-1 46,12 7 201,-32-28 112,31 15 359,-23-26-494,26 20 23,-7-9 124,8-5-281,13 20-45,-3-13 1,14 13-23,-1-4 22,0-2-33,-12-24 22,-25 4-11,2-1 0,-21 6-11,16 26 0,0 2-1,-15-7 6,-4-2 1,0 2 5,12 8-1696,3 2 0,1 1 1696,0 5-34,-21-4 1,-10-2-12,1 6 0,1 1 17,3-2 0,-1 2 17,-10 2 0,10 6 33,27 5-218,-31 1 0,-3 0 118,9 0 1751,5 2 1,3 1-2526,6 7-4747,16 4 2003,7 1 3596,17-5 0,14-6 0,2-3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5:11.56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 17 2124,'4'19'3116,"-2"-4"1118,-2-15-2968,-7-6 569,5 5-1488,-2-5 938,24 3-1106,33-5 3269,-7 1-3358,33-2 180,-6 6-136,14 0-106,-22 2 0,6 0-95,17-1 0,6 5 52,-17 11 0,4 6 0,0 1 15,3-4 0,0 0 0,2 6-76,-13 3 0,1 6 0,0 1 1,-3-3 37,7 3 1,-3-2 0,2-1 141,11 1 1,3-2 0,1-3 115,4-6 0,2-4 1,-8-2-121,1-1 1,-1-3 119,-5-7 1,5-4 0,-1-3-881,-9-5 0,-3-3 0,-4 1 699,9 1 0,-1-1 222,-3-3 1,2-2-1,-22 2-317,-31 6 45,5-4 11,-32 12-2432,0 0-1332,-7 0-3811,-1 0 7575,-4-1 0,6 1 0,3-1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5:14.6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18 230 10465,'-9'-11'2689,"1"2"-2476,8 9 1871,26-28-1307,-19 20-744,27-23-201,-17 27 276,9-2-1173,-5 2 677,-20 23 735,-27-24 141,5 14-74,7-64-380,24 28-158,30-26 46,-22 45-180,16 0 202,-27 11 45,2 3-22,-5 6-1,-2 9 0,-1-2 1,-1 5-23,-13 6-202,-35-6 393,18-1 772,-21-27-762,44-8-100,12-21-45,12 16-246,7 0 123,-7 12-247,-6 12 325,-10-2-44,-1 6 77,-5 2 80,-2-5-35,-22 6-33,3-9 515,-2-10-515,16-5-11,40-38-45,-11 27-134,32-17 11,-33 35-752,13 16 819,-21 0 0,0 15-134,-28 9 246,8-17 526,-22 9-77,21-23-315,-4-8-986,11-20-2733,2 1 3585,0-9 0,4 18 0,-1 5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4:34.7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17 9252,'22'-16'9143,"-1"80"-9109,-14-54-34,-1 71-2087,-4-29 1,-4 0 2321,-8 42-230,8-38 1,0-1-1359,-9 38 1353,9-68-1385,1 31 1407,1-34 169,-1 31-158,-1-31 1544,0 15-1566,-2-9 2330,3-8-2341,-2 9 3207,1 7-3207,0-14 11,0 13-11,-1-12 0,1-4 0,0 4 0,0 11 0,1-13 0,-1 14 0,2-2 0,0-4 0,1 57 11,3-29 0,-1 8 0,1 0-33,2-10-3348,-2 37 3370,-2-60 0,-1 12 0,5 18-11,-3-21 22,4 21 12,-2-17-23,-1-12 11,2 48 0,-3-42 3392,1 28-3369,0-10-12,-1-19 1,4 46-12,-4-47 0,1 20 124,-3 4-90,0-20 44,1 10 1,2 1-79,-1-2 113,6 27-12,-1-4-90,-5-26-3358,3 40 3358,-4-46-10,0 14-2236,3-15 2336,2 19-34,-2-13 124,8 46-157,-7-45 5,-1 13 1,-1 2-18,-1 5-10,-1 26 128,0-38 0,-1 1 1073,0 43-1202,1-31 1,-1 0-12,-1 31 22,0-36 1,0-3-23,0 4-948,0 1 0,0-1 949,0-1-12,0 22 1907,0-29-1907,0 25 11,0-20 0,0 18 0,0-25 1,0-1-12,0 16-573,0-16 1,0 1 572,0 31-9,0-22 9,0 22 0,0-8 0,0-20 11,0 12-11,0 6-11,0-28 11,0 25 11,0-2-11,0-28 11,0 24 23,0-27-12,0-10 1,0 4 33,0-1 2208,0-15-2533,0 6-3082,0-19-467,0-2 3818,0-9 0,0 5 0,0-6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4:36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9084,'3'17'3977,"0"-3"-3192,-3-14 1321,0 0-6119,18 3 4495,-8-1 1274,15 2-949,0-1 175,-5 0-870,12 1-10,14 1-69,-4-1-10,16 0 83,-7-2 1,-1 0-74,-2-1 3415,41 1-3347,-32-1-56,-13-1-12,12 1 1,1 0-34,-3-1 0,2 0 0,-2 1-34,-18-1-111,52 0 78,-49 0 22,27 0 45,-6 0-11,-16 0 11,11 0 0,5 3-12,-21-1 12,22 2-11,-21-1-34,27 3 1,-11 1 21,6 1 1,0 1 22,4 2-28,10 1 0,0 2 17,-7-3 5,-16-2 0,3 0-3397,36 2 3403,-22-1 0,24 0-326,-37-4 0,-3 0 326,17 1 6,-18-3 0,-2 1-6,5 2 0,-23-2 11,-5 1 0,-23-2 3069,-5-1-3069,0 0 964,0-1-952,0-1 10,0 0-33,0-4 45,0 0-45,0-10 0,0 8 0,0-4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4:51.0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61 6422,'4'19'3597,"0"-3"-1465,-4-16-1403,0 0 227,-5-2 63,1 1-261,-2-1-825,1 2 67,4 0 1224,0 0-1011,0 0 650,4 1-774,6 0 293,32 3-281,40 0-124,-14 1 34,14-3-33,-26-2 11,-18 0-68,20 0-100,12 0-12,-8 0 140,-1 1 1,0-1 50,4 0-67,16-2 22,-33-1 23,-12 1 44,9-1 1,10-4-23,-20 2 22,18-2-22,-12 2-22,-7 0 55,12 0-44,-10 1 22,18-3-11,-16 4 11,25-2-44,-33 4 66,11-1-44,23 2 11,-19-1 11,32-2-11,-15-5-11,-16 0 22,6-1-33,-11 5 0,-10 0 44,11 3-22,12 0-296,-9 1 296,16-1 12,-16 0-12,16 0-34,-15 0 45,8 1-11,4 4 11,-19 0-11,20 3 23,1 1-23,-10-4 307,19 3-296,2-4-45,-18-1 34,10 1-22,-4 2 11,-21-1 22,16 2 11,2-2 45,-8-1-67,21 0 23,-16 0-23,13-2 11,-18-1 0,5 0 12,-12 0-57,-14 0 68,7 0 56,-9 0 56,-12 0 22,3 0 369,-12 0-257,-1 0-112,-1 0-6050,0 0 5882,-1-2 0,0 2 0,0-3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4:51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151 140 11325,'-13'-19'3955,"3"4"-941,-47-31-2745,43 34-269,-42-34-179,59 45 179,9 1 45,12 6 44,14 3-61,9 3 0,5 4 101,-1 7 0,-1 1-140,42 12 134,-32 16-3448,-69-14 3292,-19 26-124,-7-4-2003,-8-2 1,-3 0-889,-5 1 292,11-13 0,0-5 2756,5-17 0,16-11 0,7-10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39.9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454 60 2034,'19'19'1053,"-3"-4"1072,-16-15-1801,0 0 708,-17-62-254,-4 44-762,-46 4 1,-12 20-412,26 39 1,3 14 394,-28-7 0,8 9 45,41 4 0,12 10 0,10-9-34,19 26 17,1-20 0,9-2 526,14-25 0,6-4-532,-1 8 1,-2 0 27,-6-9 0,-3 1 74,12 42 10,-79-10-229,6-32 0,-5-1-1575,-1-1 0,-2-1 1053,-6-3 1,5-6 773,9-10-157,16-17 0,17-4 0,6-8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4:52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408 107 7014,'2'20'5680,"0"-5"-3689,1-19-1812,-3 3 508,2-4 377,-22 32-575,2-10-489,-22 25 101,-38 16-90,26-19-1196,10-8 0,-1 0 1096,-7 10 66,19-13-55,1 0-304,21-13 382,6-9 280,7-1 91,38-28-394,-18 2 23,28-22 68,-24-29-46,-12 28-11,3-25 23,-9 27 3414,-1 11-3325,5-8 112,7 1-89,-5 13-90,11-9-179,-18 25-45,5-1 168,-6 26 89,4 1-22,7 18-3324,3-1 3335,23 22-1190,-10-18 1,1 1 1167,22 23-1967,-14-15 1,-6-1 1910,-18-9 0,8 5 0,-28-27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5:08.9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2657 1261 10384,'-20'-2'2890,"3"1"-2296,17 1 2129,-6 0-1603,5 0-817,-5 0 481,4 0-784,0 0 0,-13-6-414,-24-4 302,1-2 112,-18-1 22,3 2 46,16 4 44,-5-5 100,16 1-122,10 0-79,-20-17-56,17 13 12,-16-10 10,-8-1 46,12 7 201,-32-28 112,31 15 359,-23-26-494,26 20 23,-7-9 124,8-5-281,13 20-45,-3-13 1,14 13-23,-1-4 22,0-2-33,-12-24 22,-25 4-11,2-1 0,-21 6-11,16 26 0,0 2-1,-15-7 6,-4-2 1,0 2 5,12 8-1696,3 2 0,1 1 1696,0 5-34,-21-4 1,-10-2-12,1 6 0,1 1 17,3-2 0,-1 2 17,-10 2 0,10 6 33,27 5-218,-31 1 0,-3 0 118,9 0 1751,5 2 1,3 1-2526,6 7-4747,16 4 2003,7 1 3596,17-5 0,14-6 0,2-3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5:11.56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 17 2124,'4'19'3116,"-2"-4"1118,-2-15-2968,-7-6 569,5 5-1488,-2-5 938,24 3-1106,33-5 3269,-7 1-3358,33-2 180,-6 6-136,14 0-106,-22 2 0,6 0-95,17-1 0,6 5 52,-17 11 0,4 6 0,0 1 15,3-4 0,0 0 0,2 6-76,-13 3 0,1 6 0,0 1 1,-3-3 37,7 3 1,-3-2 0,2-1 141,11 1 1,3-2 0,1-3 115,4-6 0,2-4 1,-8-2-121,1-1 1,-1-3 119,-5-7 1,5-4 0,-1-3-881,-9-5 0,-3-3 0,-4 1 699,9 1 0,-1-1 222,-3-3 1,2-2-1,-22 2-317,-31 6 45,5-4 11,-32 12-2432,0 0-1332,-7 0-3811,-1 0 7575,-4-1 0,6 1 0,3-1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5:14.6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18 230 10465,'-9'-11'2689,"1"2"-2476,8 9 1871,26-28-1307,-19 20-744,27-23-201,-17 27 276,9-2-1173,-5 2 677,-20 23 735,-27-24 141,5 14-74,7-64-380,24 28-158,30-26 46,-22 45-180,16 0 202,-27 11 45,2 3-22,-5 6-1,-2 9 0,-1-2 1,-1 5-23,-13 6-202,-35-6 393,18-1 772,-21-27-762,44-8-100,12-21-45,12 16-246,7 0 123,-7 12-247,-6 12 325,-10-2-44,-1 6 77,-5 2 80,-2-5-35,-22 6-33,3-9 515,-2-10-515,16-5-11,40-38-45,-11 27-134,32-17 11,-33 35-752,13 16 819,-21 0 0,0 15-134,-28 9 246,8-17 526,-22 9-77,21-23-315,-4-8-986,11-20-2733,2 1 3585,0-9 0,4 18 0,-1 5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5:59.9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0 239 11302,'0'7'2981,"1"0"784,-1-7-3855,3-3-4150,14 1 4296,4-3-45,14-2 838,-1 1-849,37-7-12,-12 4-78,25-3 45,-33 6 12,-6-1 3279,12-1-3302,13-3 22,1-2-100,19-2 78,-41 6 34,38-10 33,-47 11 11,28-11-11,-39 12-3391,21-9 3368,-20 8-2256,21-6 2279,-20 6-33,6 0-101,15 2-1573,-11 3 1628,10 0 1,1 0 45,3 2 621,0-1 0,-2 1-677,-13 1 78,18 3-56,-13 4 0,-8 0 56,39 1-11,-25-6 0,42 0-12,-37 1-67,15 0 90,-26 4 2177,20 4-2166,-14-1 96,17 4-101,-16-6 0,0 1-6,16 2 0,-14-3 0,3 0 1662,-1 1 0,0-1-1729,-7 0 0,1 0 50,8 2 0,2 0-1679,-4 0 0,-3 0 1685,13 1 5,0-1 1,13 2-7,0-1 1,7 2 0,5 0 8,-10-3 0,4 0 1,1 0-1,-1 0 0,-4 1 0,0-1 1,0 0-1,0-1 3,6 1 0,0-2 0,0 0 0,-1-1 2,-9-2 1,-1-1 0,0 0 0,2 0-559,9 1 0,2 1 0,1 0 1,-5-1 555,8 1 0,-4-1 0,7-1 469,-14 0 0,7-1 1,2 1-1,-4-1 0,-9 1-443,1 0 0,-8 1 1,3-1-192,2-1 1,5-1-1,-1 0 1,-9 1 164,16 3 0,-12-2 67,15-1-45,-35-3 1,2 1 1389,-1 0 0,1-1-1356,1 0 1,0 0-1511,-2 3 0,-2 0 1477,30 1-789,-3 3 0,4 3 777,-26-4 0,-1 1 22,12 1 1,0 0 33,-1 0 1,-5-1 104,13 0-133,-17-2 1,5 0-29,2-1 0,-1-1-6,-12 0 1,3 0-6,42 1 0,-2 0 0,-10-1-6,-21 0 1,-2 0-129,4 6 2402,-34-5-2167,-1 3 3425,-32-6-3324,-1-1-202,-3 1-795,-4 0 795,-19-1 0,14 0 0,-10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55.9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423 63 10832,'12'4'2633,"-3"-1"-2398,-9-3 1480,0 0-12,3-11-931,-2 0-906,3-2-56,-12 0 145,3 8 0,-41-4-3358,20 6 3425,-61-2-2257,32 11 2191,-25 3-449,13 19 370,34 1 123,4 2 0,29-7 22,0-3 2258,0-6-2269,1 3 3347,3-3-3380,9 5 67,0-3 67,10 3-34,8 0-78,-4-3-67,11 8-56,-2 1 67,-11-5-34,6 6 79,5 11 0,-12-12-12,12 13-134,-10-11 68,-8-9-24,-2 3-32,-15 9 122,-11-10-111,-10 12-45,-26-7 582,-3-15 1,-3-2-203,-16 7-240,7-14 0,7-4-1563,31 0 1602,-9-12 0,33 11 0,-1-3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59.7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 0 7179,'2'20'1703,"0"-4"-1322,-2-16 2532,0 0-2073,-6 0-750,2 0 0,-6 0 123,4 0 78,-1 0 57,2 0 43,0 0-368,3 0 335,-1 0 1256,86-5-3115,-40 3 1311,45-3-411,-65 4 1666,-12 1-741,-5 0 270,17 0-594,-13 0 0,2-2 0,-9 2 0,-3-2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00.4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10899,'6'2'6767,"49"9"-6351,35-4-3408,-30-1 0,1-1-4678,35 1 7670,-41-5 0,-49-1 0,-4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00.8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9901,'72'1'0,"0"0"0,-1-1 0,16 1 0,-1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01.7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284 0 9335,'8'18'6151,"-2"-4"-5372,-6-14-241,-17-11 728,-23 6-952,2-7 176,-31 10-602,27 24 22,1-6-123,9 26 135,22-19-202,2 17 224,11-17 145,39 21-279,42 0-358,-2 1 582,3-4 33,-53-17 90,-8 0-146,-9-4 23,7 15-46,-12-13 12,1 6-33,-6-10-23,-2-1-56,-2-2-247,-18 10 989,1-9-921,-32 11 201,18-15 45,-15 3 45,27-8 0,0-1-168,14-5-168,3-1-2941,0 0 0,1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40.2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37 160 6899,'-20'-22'1792,"3"4"-6600,77-4 5009,10-2-727,17-9 310,-20 18 1,-8 4-1,-28 3 1,36 2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02.2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12356,'56'5'1671,"0"-1"1,-5 4 0,43-8-1,-82 0 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02.6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10305,'33'68'9558,"-23"-28"-9457,21 34-12,-38-22-772,-5 20-281,0-16 964,-1 8 0,10-49 0,2-2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51.2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23 147 11504,'-12'-15'1848,"2"4"-1097,10 11 5771,0 0-6164,0-3-21,0 1 267,0-1-469,0 3-572,0 5 437,4 6-3314,18 28 3314,2-5 0,16 17-134,27 21-141,-28-31 1,0-1 223,-3-3 1,-1-1-29,26 26 23,-36-38 34,-7-8 44,0 1-44,-9-9-34,-5-4-11,-1-1 3369,0-1-3436,0 2 100,-1-2 34,2 2 11,-4-3 12,1 0 156,0-1-179,1 0 527,9-16-359,2-4-78,11-21 122,19-27-527,-6 11 337,17-22-5,-16 28 0,-1 1-17,8-11-1624,-12 16 1,-2 2 1747,-4 5-68,-12 16-527,-2 3-605,-10 14-873,-2 4-1626,0 0 3575,2-3 0,-2 2 0,1-2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11.8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49 7672,'7'6'9558,"16"-60"-9659,-10 61 34,17 0-427,-18 53 1,-9 20 515,3-21 1,0-2-1714,-3 4 1,-3-1 1707,-5-6 0,-1-3-185,1 15 151,-2-6 0,1-1 17,4-4 0,2-9 45,0-6-56,0-16-23,0 16-44,2-9 3470,0-11-3392,2 11 22,-1 0-3302,3 18 3336,2 4 12,0 2 21,-1-15-22,2 2-11,-1 5 17,1 9 1,2 8-1097,5 6 1,0-1 1033,-4-4 1,0-3 1245,4-6 0,-2-2-1251,-6-1 0,-2-5 27,2 11-39,-1 14 1,-1-2-6,-3-17 11,3 26 50,-1-21 1,0 0-40,2 17 1167,-1-5 0,0-2-1167,-1-9-3045,-2 12 3046,-3-30 55,0 34 11,0 13-17,2-5 1,0 6-12,-1-12 1,0 1-12,1 11 1,2 2 399,6 5 1,2 1-424,-3-10 1,0 6-3,-3-11 0,-1 10 0,0 3 0,-1-7-22,0 3 1,0-5 0,-2 1-5,-2 9 1,-2 1 0,1-11 1701,0-15 1,1-9-1680,6 37 68,1-8-57,1-19-22,-2-10-78,-4-54 55,-2-4 57,1 8-12,-1-7 80,0 6-102,0-10-303,0 1 303,-4-42 0,3 29 0,-3-29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14.2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67 1 10585,'12'0'2443,"-3"1"-1625,-9-1 156,0 0-424,-7 44 133,4-13-425,-5 28-56,6-27 201,2 20-336,2-16-33,-1 25-148,0-4 181,0-12 34,-1 14 156,-8 13-212,4-26 90,-11 43-102,9-46-10,-5 14-1,1 17-22,3-29-11,-1 38 259,6-49-270,0 34 44,2-33-11,0 18 1,0-9-1714,0 9 0,0 4 1691,0 10-6,3 6 1,0 4 16,1-24 0,0-3 0,4 41 0,0-1 0,0 2-34,-3-37 0,1 4 41,0 28 1,0 14 0,0-3-8,-2-22 0,0-3 0,-1 5 5,0 5 1,-2 6 0,1 0-1,-1-9-5,0 19 0,1-1 1138,0-4 0,2 7 1,-1-10-1139,0-12 0,1-5 0,1 9 0,1 2 5,-1 8 1,-2-11 16,-1-22-4,-1 6 1,0 15 0,0-13-30,2-1-1685,-3 5 0,2-1 1707,5-13 0,-2-16-11,2 8 12,-3 7-1,-3-21-11,1 37-267,-2-36 267,0 14 3266,0-13-3266,0 15-11,6 35 33,-3-30-10,4 17 33,-2-33-34,-2-15-22,5 37 0,-3-34 426,1 11-381,-1-10-12,-3-14-11,2 19-11,-3-21 0,1 6 11,-1-11-11,0-2 0,-1 2 292,0-4 256,0-2-1152,0-2-1873,-1-7 2477,-14-12 0,10 8 0,-10-6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27.6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360 10 12893,'5'20'3933,"-1"-3"-3373,-4-17 841,0 0-975,0-6 0,0 5 145,0-5-313,0 6-124,0 0-201,-5 0-45,-5 0-146,-9 0-78,-44 10 224,20 0-67,-32 12-180,23 9 102,16-2 55,-4 12 90,23-6-370,8 17 235,13-13 191,73 23 123,-29-42-1634,9-10 1,-1-8 1846,-16-16-112,3-17-2123,-21-43 2033,-12 24-66,-2-31-1,-25 21 11,5 29-22,-13-10-67,10 31-146,7 5-235,2 14 437,5 10 2291,1 17-2292,5 7 12,14 27 0,1-17 3392,12 15-3448,2-17-112,-11-18-392,4 1-471,-13-22-2644,4-7-1759,-5-8 5434,4-8 0,-10 3 0,-2-1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28.0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13544,'1'81'639,"1"0"1,-1 0 0,1 1 0,-1-1-1,4 9 1,0-7 0,-3-8 0,-7-5 0,0-1-1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28.3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11403,'34'52'2734,"3"-11"0,-56-39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28.9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 61 13128,'-10'-11'2410,"2"2"-1884,8 9 393,0 0-538,19 0-45,-14 0 46,15-1 133,-16 0 224,14-1-649,5 0-46,17-1-9,23-1-35,-11 2 0,18-2-315,3 0 13,-34 1-90,12 0-628,-42 0 326,-5 1-259,-2 1-8022,1-1 8975,2 1 0,0 0 0,-2-1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29.6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387 0 12574,'4'8'3664,"-1"-2"-2828,-3-6 520,0 0-954,-56 46-239,19-13 0,-3 3-113,-12 10 1,0 4-242,1 6 1,7-4-639,5-3-9002,17-10 9663,25-46 1,0 3 0,1-6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25.42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500 193 7291,'-1'-24'303,"10"2"-270,6-4 12,11 2 67,-1 0 67,-4 2 68,-7 3-57,-7 4 34,-5 4-246,-5 5-46,-74 20-1622,25 2 0,-4 4 1690,-18 3 0,-1 2-12,3 3 1,7 2-67,-14 18-2280,33 0 2347,27-13 44,28-7-10,5-19 2267,45 1-2312,21 19 22,-27-6 0,3 3-6,6 10 1,-1 5 5,-8-1 0,-4 1 3392,24 24-3392,-22 16 78,-51-41-22,-46 15-95,-14-40 0,-9-10 27,15 0 1,-1-1-23,-16-3 1,6-1-2555,4-2 2588,58-7 0,-13 5 0,46-3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41.2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1 963 0,'16'0'0,"-3"0"0,61-24 0,2-21 957,-14 13 1,1-5-633,-10-10 0,-7-3-168,8-18-112,-20 0 0,-5-1-34,-4-3 564,-4 11 0,-2 1-519,-1-5 79,-4-20-91,-7 29-10,-3-8-180,-5 32 67,-4 16 2213,-4 4-2212,-5 12 10,-21 32 57,6-4 0,-2 12 0,1 5 0,-7 14-4,14 4 0,1 17 0,10-5 20,16 5 1,7 0-21,-12-10 0,-2 3 0,10-8 9,19-2 1,8-16 5,12-17 22,7-15-5,4-23 0,5-9 16,-13-5 1,-1-6 16,18-8 1,-3-5 1673,-25 1 0,-6-3-1724,22-40-3381,-8 9 3560,-17 25-2163,-4 14 1928,-30 27-67,-22-2 22,0-1 67,-15 1-223,-28 13 223,17 33 2360,-15 4-2326,34 53-173,23-32 318,40-3 1,18-5-68,-5-26 1,8-6 5,26 12 0,4-8-79,-17-22 1,-6-6-275,17-3-3215,-25-4 2916,-26 6 1,-6 4 0,-5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30.1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12036,'8'12'5166,"-3"-2"-4371,-5 2 740,12 52-1261,36 10 1,10 7-1917,-28-18 1,3 0 841,31 17 1,-3-13 0,-31-32 0,-16-24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30.9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4001,'92'7'-1104,"-1"-1"1,-39 4 1609,46-8 0,-23-4 0,-73 1 0,-5 1 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31.2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 12580,'75'1'-1606,"0"1"1,0-1 0,-1 1 0,-8-1 1605,24-4 0,-83 2 0,-2-3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6:32.3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97 88 10664,'1'12'4650,"0"-3"-3765,-1-9 650,0 0-605,5-6-784,-4 5-68,3-5-22,-8 6-11,-2 3-23,-7 2 45,-8 12-67,6-1 0,-5 7 0,10-3-89,0 12-90,6-4 44,0 7-134,6-2 258,4-10 11,6 5 202,34-7-202,-13-10 33,25 1 1,-10-11-12,-14-1-10,5 0 32,-19 0-21,1-2-1,-9 0-44,1-1 11,-4 0-45,-2 1 44,4 0-167,16-4 179,-9 1-11,12-4 22,-12-2 23,-6 3-23,3-4 0,-6 3 90,7-16-79,-7 10-10,9-21-12,-14 22-23,2-9 113,-5 0-1,-1 7 79,0-9 90,-1 4-258,-3 7-3493,-13-12 3493,-3 13 0,-13-8 34,-35-5-191,22 12-392,-31-4 549,8 31 0,5 5 0,16-9 0,-6 7 0,-1 1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05.9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436 5 11515,'0'11'3855,"0"-1"-3374,0-10-44,0 0-100,-28-9 2184,-34 2-2264,9-2-1897,-12 11 1,1 7 1628,23 1-2438,-48 19 2315,71-11-34,2 3-67,27 23 156,7-14-66,36 39-57,-11-31 157,16 11 23,-18-17 2268,-2-3-2190,21 26 22,-26-7-55,6 7 10,-32-8 23,-11-22 3370,-4 5-3415,-3-11-56,-14 1-11,5-9-291,-24-1 167,14-9 79,-12-1-11,2-4-1232,7 0 414,5-1-1255,11 2-67,14 3-583,7 1 2835,12 0 0,-8 1 0,6-1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06.8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108 1 12904,'-20'80'0,"0"0"0,0 0 0,-4 16 0,1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08.0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17 16647,'62'0'1950,"-11"0"-1614,-4 0-247,-16-1-44,12 0-370,-3-1-1792,-16 1 414,2 0 1703,-24-3 0,-3 2 0,-2-3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08.7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24 10208,'-1'-14'3260,"1"4"47,0 10-2534,9 0-2109,48 1 1381,-14 0-1938,20 1 1,0 0-574,-24 1 2592,28 5 1,-65-6-1,-2 2 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09.1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10541,'87'10'0,"1"0"0,-18-2 0,0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10.4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270 103 11840,'12'2'3664,"-2"0"-3272,-10-2 180,0 0 526,2-12-246,-2 3-304,2-10-223,-3 9 45,-4-1-325,-1 6-3414,-13-7 3391,5 5-22,-9-3 11,1 4-78,-15 3 56,10 0-135,-41 28-22,39 7 78,-15 20 0,50 25 79,17-26 11,8 9 56,19-13-22,-1 6-34,-3-8-90,7 16-235,-26-25 57,-2-2-35,-7-1 158,-14 0 156,-2-8-11,-12 12 22,-1-20-1345,-7 3 1031,-35 1 225,20-12-202,-42 6 258,44-11 11,-6-1 2804,20-2-2367,2 0-280,8-1-650,2 0-863,4 0 545,1 0 1,0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42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245 831 6059,'-12'-10'940,"3"1"-659,9 9-46,0-21-22,0 16 78,-10-16-235,-28 26-3403,-5 10 3414,-22 9-44,-3 31 10,71 24-156,74-29 67,1-31 0,11-14-671,-19-14 1,4-9 0,-6-4 804,8-9 1,-9-6-46,-13-3 1,-7-5 1008,-10-10 0,-5-2-1037,-6 13 1,-1 1-59,12-13 1,4-4 108,14-16 0,-2 1 106,-22 27 1,-1-2 151,16-29 0,-7 4 3154,-23 21-3244,-12 18 330,-4 30-521,-20 51-1546,1 2 0,-3 5 1530,-2 6 0,-2 6 5,0 3 1,-1 7-1,4 3-120,6 9 1,5 2 0,3-3-116,4-15 0,2-3 1,2-1 49,-1 37 1,10-20 106,26-41-235,-24-59 156,-6-18 12,-55-41 3537,-11 11-3302,10 29 1,-2 5 55,-22 1-269,30 17 34,31 9 123,56 0-68,58-7 12,-37 5 0,9-1 0,-2-1 17,22-1 0,-2 0 100,4-1 1,-10 2 151,-15 3-45,-32 4-56,-2 1 0,8 0-90,-11 0-100,-9 1 44,-34 28 90,-5 5-678,-7 37 1,-1 2 0,3-19 0,5 0 0,1 1-1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10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12468,'75'8'8033,"-3"1"-14702,-26-3 4182,-10-2 1711,1 0 776,-23-4 0,-10 0 0,-1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11.4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122 2 12781,'-16'-1'5469,"3"1"-4663,13 20 214,-11 49-5182,5-8 4162,-6 19 848,7-44-1453,0-9-202,2-8-3272,-5 6 539,3-12-1289,-7 1 4829,1-5 0,3-3 0,1-3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12.2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167 0 12031,'5'1'3787,"0"0"-1647,-5-1-1804,0 5 583,-4 5-336,-10 24-527,1-3-4972,-16 30 1,-2 3 4783,4-12 1,1 0 0,4-7-1,11-33 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13.9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342 1 4646,'15'6'9244,"-4"-6"-6470,-13-1-2538,-40-4-147,-13 11 1,9 18-146,54 47 0,32 28 0,-18-10-1115,-46-27 0,3-2 1101,42 6 0,23 10 0,2-3 0,-20-16-698,-28 3 746,-12-32 907,-30 12-784,-39-20 23,31-6 11,-17-4 2585,57-8-2664,6-1 2332,2 0-3800,-41-7-56,33 3 1468,-30-7 0,42 7 0,2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15.3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5213,'7'9'3485,"-2"-2"-673,-5-7-1199,0 0-895,4 1 21,-1-1 1682,10 1-942,24 0-718,-5 0-682,36 3 1618,-35 1-1933,8 0-1063,-23 0 78,-10-3 1221,-3 2 0,-5-4 0,0 1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16.2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182 0 7301,'1'54'1372,"-32"2"0,-7 2-1372,7 7 0,-8-12 0,4-13 0,26-32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16.3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1 10921,'-29'76'511,"0"1"0,7-8 0,3-20 0,10-42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17.6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25 13173,'83'-6'1076,"0"-1"0,-33-4-5992,44 12 1,-14 6 3904,-70-4 0,-6 1 1,-4-2-1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17.9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11157,'75'3'0,"0"0"0,0 0 0,16 0 0,-1 1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18.8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272 202 13061,'12'9'5513,"-2"-3"-3989,-2-43-1109,-14 6-214,3-20 595,-57-3-818,22 35-281,-48-5-145,38 58 347,8-7 78,20 54-3525,63 5 3503,-15-13-1157,5-24 1,2-5 1190,-6-10 11,6 11 45,18 25-236,-12-6-78,9 10-67,-26-25-112,-19-19 2615,-3-9-2211,-13 12 32,-11-17-195,-25-6 0,-7-4 252,-4-3-45,-1-4 0,4-3-269,25-1-298,10-15 0,16 15 0,11-9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42.6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6764,'14'26'3272,"-3"-6"-2622,-11-20-851,7-7-1088,2 5-1344,75 29 2633,-26 1 0,25 11 0,-51-21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20.0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17 12546,'48'4'9830,"-13"0"-9094,56 2-982,-41-3-3810,-4-2 817,-25-4-3663,7-3 6902,-34-6 0,5 5 0,-5 1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20.3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0 13039,'16'97'2823,"0"-1"1,3-19 0,-13-11-2824,-49-5 0,30-48 0,-19 12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21.1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1 11941,'13'1'3765,"-3"-1"-3474,-10 0 830,0 0-5998,-5 19 5763,-8 9-1325,-6 24 641,1-7 1122,-1 2-1291,1-2-33,4-12-1893,-5 15-774,11-25-1457,1 4 4124,7-16 0,0-4 0,0-4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7:21.6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107 1 10854,'5'20'6387,"-1"13"-5535,-4-17 234,-8 37-895,0-13-5986,-12 34 4910,8-30 310,-3 12 575,-9-1 0,15-30 0,-10 8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8:32.7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657 0 14025,'14'6'2454,"-3"-1"-2039,-11-5 4839,0 0-5052,-33 36-191,9-10-1399,-13 19 1,-11 17 0,0-1 1402,3-4 0,0 1 0,0 0-15,0 1 0,0 0 0,2-2 390,-16 22 1,10-14-413,24-29-2280,-10 14 2302,16-23-79,-9 10-21,24-31 2323,-1-2-2548,5-4-1366,0 0-8125,2-12 9816,2-3 0,-2 0 0,2 3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8:34.9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7399,'19'3'4728,"-3"0"-2368,-16-3-1699,0 4 67,0 2 717,6 8-840,5 4 572,39 39-614,-11-16-417,30 31-90,-7-8 0,0 1 552,-28-29 0,6 1-577,23 11 0,17 8 0,2-1 0,-13-11-1722,-15-13 1,0-5 1693,28 13 1,13 2 0,-22-10-194,-24-13 346,6 1 416,-53-14-729,-2-4 157,-18-6 0,14 4 0,-15-5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8:36.4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24 256 8838,'0'20'4762,"-2"14"-1625,1-10-2566,-2 26-190,4 9-118,5 2 1,4 8-1388,4 0 1,2 0 1145,-3 0 1,1-4 1171,13 23-1631,-20-104 1291,-16-54-877,-2-2-212,-2 13 0,-5-10 0,3 2-950,3-7 0,1 1 1179,-9-13 1,4-2 16,16 4 1,4 13 55,0 29 22,7-17 35,-5 57 200,2 14-200,9 13 0,21 42-68,-4-9 2212,19 21-2246,6 1 3393,-12-23-3432,11-7 0,2-4-17,-3-11 0,-9-10 1,2-7 67,7-20 44,-25-6 34,9-8 258,-30-15-135,-6 2-78,-2-10 268,-14-24-357,6 24-68,-12-33-437,13 44 369,-2-6-245,6 16-3676,-1 1 336,1 9 3653,0 0 0,0 8 0,0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8:36.9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30 14641,'26'80'1752,"0"-1"0,-2-5 0,4-15-1685,20-29-34,4-6 57,26-9 78,2-11 1020,-9-46-539,-32-28-436,-32-2-78,-19-2-34,-11 26 0,-14 9-2942,-34 34 1,-7 7 375,25-28 0,2 5 1786,-29 39 1,16 13 0,46-12-1,10-3 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8:53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1 13532,'1'9'4101,"0"-1"-3708,-1-8 3203,0 0-3562,0 3-34,0 0 0,-5 37 11,-4 17 5,1-1 1,-2 9-6,-3 23 1,0-2-1708,4-28 0,2-3 1724,-2 10 0,3-15 17,6-39-12,-1-9-604,1-2-8068,-1-11 8639,0-6 0,1 2 0,-1 1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8:54.4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0 205 10765,'17'13'9535,"14"30"-9311,-7-23 381,28 43-252,10 7 0,2 1-303,-28-35 1,-1-1-29,28 34 0,-9-12-22,-34-41 68,-15-13-12,-4-1 201,-1-2-156,5-11-90,0-5-112,16-38 1,-4 6-24,10-24-3312,5-9 3436,-8 20-852,12-29 908,-18 43-23,1-7 124,-9 8-123,-5-9-818,-2 21 78,-3 1-2499,0 33 348,0 0 2857,0 6 0,0-4 0,0 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42.8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175 93 2029,'-3'64'751,"0"0"0,35 1 0,17-15-617,0-36 0,5-10-16,15 2 0,-3-9 2182,26-31-1976,-55-17 103,-30-32-371,-30 21-75,-29 29 0,-22 4 1,5 5 1,12 7 0,-3 5-533,-20 4 1,-9 4 0,19 5-201,21 9 750,87 6 0,21-1 0,-16-5 0,30-2 0,-1-1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8:55.5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125 25 11291,'-13'37'4112,"-7"10"1,-3 4-4192,-11 10 39,12-3 1,10-2 51,23-16-4129,28 3 4128,-9-30-1465,56 6 1499,-31-14-33,24 0 251,-19-15 0,-4-6 914,-1-12-948,-2 3 1,-6-2-185,-23-8 56,-9-6-113,-9-7-21,-1 9 2279,-7-6-2246,-7 13 22,1 15-33,-3-5 33,6 10-55,-13-13-1,-8 1-313,-43 13 0,-10 8-987,8 4 880,-17 19 0,9 8 1,52-7-1,-8 14 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9:24.8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0 121 9409,'8'1'2935,"-2"-1"-1747,-6 0 1882,0 0-1501,2-1-919,-1 0-57,1-2 214,-2 3 919,0-2-1053,0 1-820,3 2 147,3 7 45,21 27-116,7 15 0,8 16 0,0 2-1276,-2 0 0,0 2 0,1 0 1354,3-1 1,0 0-1,-3-4-2,9 20 1,-12-25-17,-25-50-23,4 1 46,-13-6-12,-2-4 392,-2 0-336,2-1 11,8-13 22,15-27 91,-8 12-56,4-16-181,-19 32 269,-2-3-290,52-50-1,-13 18 1,7-8 0,1-1 66,5-9 1,2-2 0,-1 2 145,-4 7 1,-1 1-1,-5 5-134,5-10 0,-17 19-22,-28 37 4086,-3 0-4008,7-15 247,-4 7-269,5-10-45,-7 19 0,-1 0-146,0 4-11,0 1 22,-6 0 1,-6 5-3049,-15 3-873,9 1 4067,-2-1 0,17-5 0,0-3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9:37.6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361 0 0,'-49'30'0,"-1"0"0,5-2 0,3 4 0,0 11 0,5 2 0,-8 13 0,4-5 0,32-37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9:41.2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11330,'13'3'2880,"-3"-1"-2364,-10-2 5153,0 0-5622,0 3-159,3 0 112,5 5 213,23 13-160,3 2-8,22 14 22,26 15-33,-11-10-18,-24-12 0,4-1 0,6 1 1,-1-2 58,34 15-75,-15-10 0,3-1-1702,-20-8 1,-1 1 1678,18 10 1,3 9-12,-15 2 1,1 7-1,-3-3-5,9 6 0,-4-1 39,3 13 0,-5-6-2235,0-4 2202,-39-36 33,11 13-12,-11-9 2281,-5-4-2269,2-11 0,-18-10 0,5-6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9:42.6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1 108 9666,'11'98'2629,"0"0"1,-1 1-1,-2-14-1105,-9-38-1692,-1-15 45,-4-41-314,2-25 0,3-4 129,3-17 0,0-4 252,1-13-1640,-1 12 0,1 0 1752,-1-3 89,-1 22 113,-1 1 146,0 21-214,0 10-122,-1 3-169,0 5-34,0 1 3527,3 3-3392,1 0-11,2 5 112,46 42-67,-16-22-1697,21 13 1,7-1 1707,9-9-45,16 6 0,-40-23 11,-25-8-11,-11-3 11,-4-1 146,-7-1 1725,-1-1-10860,-6-14 8978,-1 1 0,0-3 0,2 6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9:44.3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447 0 8441,'2'19'2656,"-1"-4"-1961,-39-24 1410,15 7-1612,-31-7 1494,12 13-429,-17 14-1256,11-1 141,-8 12-197,6 22-246,20-15-6,6 10 1,4 3 27,15-1-22,13 32 22,26-24 1,9-2-12,14 19-1222,4-3 1,0-3 1187,-5-11 46,10 6 10,-30-33-55,-2 3-23,-17-12 180,-83 27-556,5-28 1,-5-7 42,10-12 0,1-2 0,-8 11 0,18-9 0,42-35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9:45.1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 0 13521,'3'12'3350,"-2"49"-2846,-9-7-414,1 26-23,-5-18-1871,-1-4-291,6-24 2095,-2 16 0,7-38 0,2-1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9:45.4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111 0 12120,'-23'80'6454,"7"-14"-7042,-3-17 0,-1 3 588,7 6 0,5-6 0,1-16 0,2 28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9:46.6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245 46 10237,'-17'-20'2634,"3"3"-1681,14 17 1343,0 0-1769,-30-8 896,-4 19-1064,-12-4-1049,16 43 0,4 29 0,8-1 953,14 18 0,5 3-226,-11-12 1,-3 4-1,9-6 30,17 8 1,10-9-24,7-17 1,2-9-45,12 14-1714,6-12 0,4-9-1849,-1-25 3109,-1-11 0,-3-4 1,-17-11-1,7-2 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9:51.7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6731,'8'4'1792,"-1"-2"-906,-7-2 8190,0 0-8875,33 5-167,-8-3 0,30 5 10,-9-3-44,-17 0 45,2-2 78,-23 0-111,-3-1-12,-3-1-56,2 1 56,1-1-157,21 0-638,-10 0-1279,11 0 2074,-18-1 0,-4 0 0,-4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2:43.4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29 121 757,'-24'-19'1815,"19"-33"624,13 41-2225,8-26-46,-13 35-56,-2 2 1070,8 6-980,1 5 1059,18 37-521,-17 45-1235,-4-27 0,0 3 629,5-4 1,3-5 324,20 25-258,37-53 325,10-50 1,3-13-353,-33 16 0,-1-1-1152,31-18 1,-7-1 1616,-22 5-326,-21 12 894,4 55 1,10 11-1074,19-27 1,13-7-1934,10 6 1,10 1 0,-4-11 1293,-22-12 1,-4-8 0,1-11-382,0-13 1,4-13 0,-7-3 0,-15 2 885,-17-4 0,-10-3 0,15-16 0,-12 7 0,-25 23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9:52.2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5835,'17'16'3452,"-4"-3"-666,-13-13-2315,0 0 1093,0 4-556,4 11-2557,4 12 2087,6 14 1088,4 9-1239,2-4 0,1 5-281,0 5 0,0 2-1764,3 3 0,0-2-2309,5 22 3400,-17-48 0,-11-33 0,0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39:52.8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4455,'7'14'2600,"-1"-2"1036,-6-12-1687,50 52-1344,-11-13 334,2 3 0,3 5-424,1 5 1,-2 0-353,-10-9 0,0 1 10,8 16 1,-2 2-40,-14-18 1,-5 2-207,2 19 0,-3 1 161,-7-16 1,-3-1 22,1 12 0,-3 3-277,-8 7 1,-4-2 164,-4 15-292,1-22 0,-3-2-2542,-15 7-1637,6-23 4632,-4 3 1,16-32-1,2-9 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40:03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 1 9095,'-19'2'3765,"4"-1"-4296,15-1 3624,0 0-2034,-2 3-454,2-2 1956,-1 3-2583,1-3 246,15 5-11,9 1-1443,29-2 0,8 0 1264,15-1-1185,13-2 0,-1-1 1162,-22-1-1972,28 0-223,-75 0-6937,-4 0 9121,-15-1 0,0 0 0,0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40:03.8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0 11403,'-1'14'5233,"1"-2"-4281,0-12 225,81 5-673,-27-3-174,19 0 1,2 0-264,-6-3 56,-17 0 1,0 1-1290,15-1-3496,-5 2 661,-16 0 4001,-24 0 0,-13-1 0,-1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40:04.8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289 33 11437,'4'-4'4078,"-1"0"-2464,-3 4-471,0-4-941,-2 1-57,-5-3-66,-7 2 44,-4 0-67,-8 2 45,-1 1-3426,-2 1 3403,-14 8-89,0 8-23,-6 16 12,18-1-68,24 53 90,23-41-2234,21 40 2256,38-28-11,-14-12 0,-20-17 1,2 2 44,8 9 0,-4-1 33,10 10-11,-6 3 1,-4 1-34,-19-10-45,8 19-45,-21-27-67,-8-12 2302,1-1-2436,-7-5 279,-3-5-10,-6 4 10,-19 0-22,0-3-44,-15 1 33,-9-6 11,9-2-22,-16-3-34,17 0 23,-1 0-34,-13 0 3347,21-1-5947,-5-2 874,28 1 1782,8-9 0,3 7 0,3-4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40:05.5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0 8320,'1'20'2151,"0"-3"-1994,-1-17 862,0 0 1634,1 34-1724,-6 11-716,-1 16-112,-7-4 633,2-20-1899,-3 9 521,6-5 1,-1-12 0,7-10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40:05.8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108 0 10966,'-24'81'1161,"0"-1"1,2-7 0,5-10-2578,6-17 1,6-23 0,1 2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40:06.4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231 0 12591,'12'20'4952,"-14"-2"-4268,-10-11-101,-12 8-4533,-1 9 4657,-15 36-494,7-4 713,-8 30-865,24-30 1,3 0-39,-4 33-18,7-32 1,5 4-6,11 13 0,5-4-34,10 17-61,-2-21 0,4-5-387,14-9-1893,12 4 4489,-15-20-10921,16 2 8807,-30-27 0,1-3 0,-15-8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40:07.1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 2 11874,'-13'-1'3877,"3"0"-2768,10 1 1536,0 0-1839,47 6-907,15 2-470,22 2-2315,-26-4 1,-4-3 2037,-11-7 0,15 4 0,-52-7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40:07.4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 0 12882,'-1'67'1560,"0"0"0,0 1 1,-2 12-1,3-4-5547,8-11 0,-1-7 1936,-9-4-2499,-6 32 4550,-11-64 0,8-10 0,3-7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18.0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86 0 1822,'18'4'773,"-4"-1"-661,-14-3 437,0 0-2297,0 15 2129,-3 9-90,-6 22 1625,-14 43-1866,9-38 1,1 3-46,-2 15 1,1-1-474,5-15 1,2-4 366,-1 35-394,7-38 304,0-23 163,1-66 0,1-23 50,-1 2 17,1-28 1,-1-4 61,0 10-45,2-9 0,10 28 1971,10 25-2016,3 22 977,5 14-943,16 6 3403,9 3-3403,31 5-12,1 16 62,-35 14 1,-3 9-35,-7 0 1,-4 4-17,5 13 0,-4 1 55,-14-19 1,-3-4 359,7 6-1088,-18-30-1803,-29-39 2431,-3-4 0,-3-3 0,8 11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40:08.0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5636,'15'13'4325,"-2"-3"454,-12 17-4275,1 0 202,2 24 0,-1 4-449,1 8 442,-1-12 1,0 0-599,-2 12-101,-1-17 0,0 4-3552,-3 5 538,1-22-519,-3 18 3533,1-29 0,3-8 0,0-7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40:08.9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56 0 11616,'0'8'7093,"3"-1"-6006,10 1 885,54 44-1592,-29-7 1,-2 10-202,-2 4 1,1 8 0,-4-3-108,0 11 1,-6 3-1438,-12-6 0,-4 4 0,-3-9 1376,-2-15 1,-4-1 323,-6 16 0,-5 9 0,-5-6-391,-11 5 0,-10-5-268,-4-10 0,-9-1 0,5-7 0,6-4 0,0-10 0,-51-6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8:40:34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89 13544,'-2'-17'2913,"0"3"-3913,2 14 3734,0 0-1762,-3 0 295,2 0 22,-3 0-1098,3 0 1265,0 0-1343,0 0 596,-1 0-866,0 3 101,4 20 56,4-4-3325,41 66 3314,-17-43 33,27 34 12,8 0-135,-4-18-2066,5 8 2223,-26-35 67,-32-31-123,-5-3-78,38-50 1229,3-7 0,5-8-1135,3-7 1,0-1-174,-3 8 0,-5 6 12,1-9 402,-43 71-238,-2 0 0,0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6T18:40:46.878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10052 6644 10972 180000 90000,'15'19'9289'0'0,"-3"-3"-8549"0"0,-12-16 1220 0 0,-1-4-985 0 0,0 3 381 0 0,-8-8-1098 0 0,5 6 134 0 0,-6-7-202 0 0,6 8 79 0 0,1-2 247 0 0,2 3 201 0 0,1 1-538 0 0,-1-4-22 0 0,-3 0 11 0 0,-1-4-111 0 0,-2 0-24 0 0,1 2-55 0 0,-7-3 22 0 0,6 4 0 0 0,-10-4-11 0 0,2 2-1 0 0,-1-1 0 0 0,-10-3-32 0 0,7 5 32 0 0,-12-2-10 0 0,11 5 11 0 0,3-1 11 0 0,6 3-11 0 0,7 0 22 0 0,0 1 34 0 0,-8-1-34 0 0,-3-2 56 0 0,-32-5 1 0 0,-9-3-34 0 0,4 2-34 0 0,-7-1 0 0 0,1 0 78 0 0,11 2 56 0 0,-26-4-22 0 0,-11-4-50 0 0,29 5 0 0 0,1 1-6 0 0,-31-9 67 0 0,-10-3-112 0 0,45 11 101 0 0,-29-8-22 0 0,35 10-68 0 0,-14-2 45 0 0,17 4-44 0 0,-23-2-23 0 0,12 2 0 0 0,-39-4 11 0 0,16 2 22 0 0,-17-3-11 0 0,38 4 1 0 0,1 0 0 0 0,-38-8-18 0 0,35 6 1 0 0,2 0 27 0 0,-19-3-66 0 0,-1 0 55 0 0,0 1-44 0 0,2 0 22 0 0,-13-1-34 0 0,-5-1 68 0 0,34 6-79 0 0,-16-1 45 0 0,38 7-45 0 0,-1-1-22 0 0,17 3-34 0 0,10-1 68 0 0,6 1-46 0 0,1 0-134 0 0,-7 0 225 0 0,-8 0-12 0 0,-4 0 33 0 0,-5 0 19 0 0,-50-8 0 0 0,-35-7 1 0 0,8 2-48 0 0,15 1 1 0 0,-3 0-15 0 0,5 1 1 0 0,-12-2 0 0 0,0 0 0 0 0,13 2-4 0 0,-3-1 1 0 0,6-1 11 0 0,6 0 0 0 0,-3-1 0 0 0,6 1 17 0 0,1 0 0 0 0,1 0-17 0 0,-6-2 0 0 0,-7-1 0 0 0,10 1 0 0 0,17 2 0 0 0,6 2 11 0 0,0 0 0 0 0,1 1 0 0 0,-35-11 1 0 0,17 6-57 0 0,-15-6 34 0 0,7 3 11 0 0,10 0-23 0 0,12 3 12 0 0,8 1 11 0 0,5 0 0 0 0,9 4-22 0 0,0 0 22 0 0,5 1-34 0 0,-32-5 34 0 0,1-2-28 0 0,-24-8 0 0 0,-5-2 50 0 0,4 0-22 0 0,1-1 0 0 0,-3-2 17 0 0,21 3 0 0 0,5 1-6 0 0,-33-14-11 0 0,19 7 0 0 0,0 0 0 0 0,-15-11-23 0 0,32 15 1 0 0,-2 0 11 0 0,1-1 0 0 0,0 0 11 0 0,-2 1 0 0 0,1 0 0 0 0,-32-13 0 0 0,32 15 0 0 0,2 1-11 0 0,-10-4 27 0 0,11 2 1 0 0,1 0-5 0 0,-6-5-18 0 0,12 5 0 0 0,-3-1 12 0 0,2 1 0 0 0,-1 0-1 0 0,-1 0 1 0 0,0-1-18 0 0,4 4 1 0 0,-1-1 22 0 0,-3-1 1 0 0,3 2-12 0 0,-10-8 0 0 0,-19-11-45 0 0,33 11 11 0 0,8 4 57 0 0,13 7-34 0 0,1-3 11 0 0,9 12 0 0 0,-8-8-23 0 0,2 5 23 0 0,-5-4-11 0 0,1-1 11 0 0,-2 1 0 0 0,0-2-34 0 0,-5-1 12 0 0,-3-3 44 0 0,6 4-33 0 0,-6-8 0 0 0,13 12 0 0 0,-5-7 0 0 0,5 6 22 0 0,-41-35 5 0 0,25 13 1 0 0,-3-5-17 0 0,-9-9 0 0 0,1-1 0 0 0,5 2 0 0 0,5 2-11 0 0,-8-17 11 0 0,16 28 0 0 0,2 0 0 0 0,5 10 11 0 0,-14-23-44 0 0,13 23 66 0 0,-15-21-44 0 0,-1-1 34 0 0,7 7-46 0 0,-10-17-33 0 0,9 6 56 0 0,5 9 0 0 0,-3-7-22 0 0,2 13-1 0 0,5 9 1 0 0,-21-23 11 0 0,-3 0-23 0 0,0-3 12 0 0,4 5 22 0 0,16 17-34 0 0,3-2-33 0 0,-3-3 89 0 0,2-2-22 0 0,-7-7 0 0 0,10 9 0 0 0,-6-9 0 0 0,8 12 0 0 0,-5-8-11 0 0,4 8 11 0 0,-6-8 0 0 0,0 0 23 0 0,-14-35-35 0 0,11 25 6 0 0,2 4 1 0 0,-3-5 10 0 0,-10-12 1 0 0,-1 0-34 0 0,5 4 0 0 0,0-2-50 0 0,-8-22 0 0 0,5 4 89 0 0,17 37 0 0 0,5 3-11 0 0,-9-35 0 0 0,12 46-11 0 0,-3-16-45 0 0,4-1 89 0 0,1 1-66 0 0,2-2 55 0 0,1 8-22 0 0,3 11 11 0 0,-5-23-33 0 0,3 11 22 0 0,0 0 11 0 0,-1-7 0 0 0,1 13-22 0 0,-3-7 11 0 0,1 11-11 0 0,1 6 11 0 0,1 2 34 0 0,-3-11-46 0 0,0 0 12 0 0,1 1 0 0 0,3 5 12 0 0,4 15-12 0 0,-1-10 11 0 0,2 11-22 0 0,0-15-1 0 0,-2 3 12 0 0,1-3 12 0 0,-1 1 331 0 0,-15-41 0 0 0,-10-26 1 0 0,5 17-400 0 0,5 11-45 0 0,-53-167-78 0 0,73 236-8000 0 0,0 0 8179 0 0,9-2 0 0 0,-7 2 0 0 0,7-3 0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6T18:40:49.086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172 33 14300 180000 90000,'0'8'5905'0'0,"0"-1"-4908"0"0,0-7-571 0 0,0 0 1344 0 0,-1 5-1164 0 0,0 2 21 0 0,0 5-269 0 0,1 2 125 0 0,-2 11-203 0 0,1-3 145 0 0,-9 38-302 0 0,1-24-67 0 0,-19 53-67 0 0,7-34-34 0 0,-12 29-89 0 0,10-19-45 0 0,2 1 100 0 0,9-27-100 0 0,4-7 168 0 0,8-28 22 0 0,0-1 135 0 0,0-11-101 0 0,15-28-45 0 0,-6 8-45 0 0,11-21-22 0 0,-7 10 33 0 0,1-1 23 0 0,-1-1 11 0 0,0 2-11 0 0,-6 9 55 0 0,4-17 24 0 0,1-7-12 0 0,5-14 11 0 0,2 3 134 0 0,3 6 1 0 0,-7 22-258 0 0,-4 11-358 0 0,-6 27 414 0 0,1 8 22 0 0,3 11 0 0 0,42 35 1 0 0,10 4-23 0 0,-16-13 0 0 0,17 13 0 0 0,-4-7-45 0 0,-33-36-78 0 0,7 3 112 0 0,-13-8 11 0 0,6 5-23 0 0,-14-9 46 0 0,-1-1-23 0 0,-3 0 56 0 0,-3-4 291 0 0,-2 0 303 0 0,-2-2-975 0 0,-38 6 291 0 0,25-2 23 0 0,-30 3 0 0 0,38-5 11 0 0,1-1-6186 0 0,3-1 3375 0 0,-1 0 2811 0 0,-10 7 0 0 0,6-4 0 0 0,-5 3 0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6T18:40:53.472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1436 862 14558 180000 90000,'-44'75'2335'0'0,"-1"0"0"0"0,0-1 0 0 0,0 1 0 0 0,26-23 0 0 0,3 5-2240 0 0,-8 6 0 0 0,-8 18 1 0 0,-4 10-1 0 0,2 0 1 0 0,9-9-1 0 0,14-16-56 0 0,16-1 0 0 0,19-3 178 0 0,11 3 0 0 0,15 12 1 0 0,7 4-1 0 0,-1-5 1 0 0,-7-15-196 0 0,5-1 1 0 0,3-8-23 0 0,1-2 0 0 0,12 6 0 0 0,-3-5 0 0 0,-14-14-12 0 0,5-9 1 0 0,-5 2 101 0 0,-20-12 56 0 0,8 1-56 0 0,-9-8 111 0 0,17-2-77 0 0,0-6 55 0 0,35-1-179 0 0,-27 0 22 0 0,29 7-22 0 0,-52-4 11 0 0,14 5-44 0 0,-25-7 33 0 0,11 1 22 0 0,-8-1-33 0 0,8 1 11 0 0,-7-1 34 0 0,29-2-79 0 0,10-1-34 0 0,-3-1 35 0 0,-1-1-1 0 0,-40 1 0 0 0,13 0 34 0 0,-5 1 44 0 0,18 0-33 0 0,10-2 12 0 0,13-1-1 0 0,-23-1-11 0 0,-3 0 0 0 0,-28 1-23 0 0,2 0 23 0 0,14-2-22 0 0,-5 1 33 0 0,10-1-11 0 0,-10 0 34 0 0,11-6-34 0 0,-7 1 33 0 0,19-12-21 0 0,-6 0-12 0 0,12-7 22 0 0,-13 4 23 0 0,8-6 44 0 0,-18 3-10 0 0,7-12-57 0 0,-9-5 34 0 0,-5-5-45 0 0,-3 0-11 0 0,-3 0 12 0 0,0 2-1 0 0,-3-2 45 0 0,-4-4-67 0 0,-6-8 11 0 0,-6-6 11 0 0,-2-1 11 0 0,0 16 23 0 0,0-3 89 0 0,1 17-33 0 0,1-14-56 0 0,-1 5-23 0 0,1 10 102 0 0,3-11 156 0 0,5-28-235 0 0,-3-5-45 0 0,2-14 11 0 0,-9 29-22 0 0,-1 25-11 0 0,-1 7-34 0 0,-2 11-45 0 0,-4-9-1 0 0,-4 1 35 0 0,-5-14 34 0 0,-3-1-23 0 0,-3 2-90 0 0,5 13-78 0 0,-10-1 0 0 0,2 6 90 0 0,-4-9-46 0 0,0 0 57 0 0,7 2-78 0 0,3 6 43 0 0,7 8-279 0 0,0 0 314 0 0,6 7-1322 0 0,-29-20 1355 0 0,-33-21 180 0 0,8 4-34 0 0,-11-8-23 0 0,47 31-10 0 0,10 8-12 0 0,3 8 207 0 0,-28-16 1 0 0,-9-5-275 0 0,-15-18 61 0 0,-21 7 1 0 0,-2 1 16 0 0,9-2-5 0 0,24 26 0 0 0,3 3-5 0 0,6 0-69 0 0,-1-1 12 0 0,-2 5-22 0 0,-3 5 56 0 0,-1 4 33 0 0,11 2-11 0 0,-10 0-11 0 0,3 0 23 0 0,-17-8-23 0 0,-11-2 22 0 0,-20-9-22 0 0,18 4-33 0 0,6 4 44 0 0,34 6 0 0 0,11 3 0 0 0,6 0-44 0 0,-13-2 33 0 0,11 3-45 0 0,-26-1-22 0 0,-1 2 11 0 0,-18 3 56 0 0,13 2 0 0 0,-12 6 0 0 0,12 2 0 0 0,-14 2-12 0 0,-2 1-805 0 0,-2 3 817 0 0,37 16 0 0 0,-10 22 0 0 0,-6 18 0 0 0,-6 13 0 0 0,-3 11 0 0 0,-2 4 0 0 0,1 2 0 0 0,2-4 0 0 0,5-7 0 0 0,6-11 0 0 0,8-17 18 0 0,-14 24 1 0 0,11-17 0 0 0,-10 17-17 0 0,13-24 0 0 0,-10 16 0 0 0,-9 11 0 0 0,-5 8 0 0 0,-2 3 0 0 0,3-1 0 0 0,4-5 0 0 0,9-8 0 0 0,11-14 0 0 0,15-18 0 0 0,18-20-2 0 0,37-8 11 0 0,-14-12-33 0 0,5 8 44 0 0,-3-3 57 0 0,35 23-79 0 0,8-1-56 0 0,2 0 11 0 0,-9-7-78 0 0,-20-12 44 0 0,-9-7 1 0 0,6 5 0 0 0,-5-3-1 0 0,-1-1-45 0 0,5 3 79 0 0,-9-7 1 0 0,-4-4-91 0 0,-9-6 12 0 0,-3-2 33 0 0,-1 1 79 0 0,-2-3 0 0 0,0 0-135 0 0,2-2-55 0 0,2 0-146 0 0,0 0-382 0 0,0 0 203 0 0,-4 0-2802 0 0,0 0 3328 0 0,-16-17 0 0 0,11 13 0 0 0,-11-13 0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6:41:39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24575,'-3'0'0,"0"0"0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9:36:16.2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24575,'0'0'0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9:36:22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9:36:2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18.5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 22 2986,'-9'-12'1300,"1"2"515,8 10-1703,0 0 427,-3 35 557,21 44-1018,-10-16 1,0 12-1,-1-2-1315,6 26 1,0-2 1057,0 4 0,-4-10-382,-7 2 114,4-87 447,1-27 0,0 8 0,-1-9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9:36:31.3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9:36:35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9:36:4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5.48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310 92 6383,'-17'-5'650,"2"1"-460,15 4 46,0 0 123,-17-31-225,13 22-3436,-14-24 3346,18 31-122,0-4-68,8 4 46,2 8-1,11 18-527,8 62-616,-14-27 1636,-67 0 0,-17-17-302,21-49 2842,-7 18-2887,64-39-11,78 33-34,-101 12-23,-8-2 102,-48-1-23,37-6-157,-20-19 0,84-33 90,-14 11-11,24-10 1849,-39 44-1827,-33 27-79,8-11-739,-13 9 818,34-39 0,2 5 0,4-7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6.4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191 238 6316,'-5'-23'1591,"1"4"-1244,-19-16-279,17 10 32,-16-28 1,27 22-11,8-3-124,-1 19-627,47 12 549,-32 17 68,30 20 77,-44-10 28,-53 4 1,-17-2-39,12-9 49,-18 3 1,3-7 39,29-19 56,11-26-224,27 6 34,17-7 11,9 21 67,5 15-1502,-34-1 598,-13-10 0,-5 6 0,-2-9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7.43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141 45 6798,'12'11'852,"-3"-3"-852,-9-8-23,0 0-145,26-38 168,-13 47 0,20-17 67,-26 87-693,-2-18 660,-14 16 11,-5-41 235,-24-10-3062,-38-79 2816,31 14-29,11-16 1,10-3-28,19 7 373,39 1-328,27 64 178,4 5-10,-9 11-147,-82-15-391,-1-22 347,-22-13 0,32 10 0,14-6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8.35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48 267 6148,'-21'-14'1356,"5"3"-1188,16 11-11,0 0-12,-10-78-44,19 45-45,2-63-67,23 77-23,1 4-10,0 20-147,14 23 57,-1 14 571,-98 30-225,42-33-111,-41-12 0,-3-18 135,33-32-225,11 4-22,2-21 0,6 21-35,1 1-279,46 19 202,-21 6 34,33 8 10,-38 14 102,-10-10 145,-42 19-101,6-24-11,-26 4-23,21-18-2441,16-30 2408,18-2 0,0-3 0,10 12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10.32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351 126 0,'-17'-15'0,"3"2"1496,14 13-1384,0 0 1320,-4 3-1399,3-3 916,-3 3-725,-3-2 3213,-2 2-3437,-11 3 0,-12 6 11,13-5-3391,-15 2 3391,21-8 0,-5-1 0,6 0 68,1 0 122,3 0-212,3 0 0,4-6 3403,5-6-3392,0-3-34,3 1-134,9-5 123,-6 11-123,4-5 90,-9 24 67,-5 20-34,-23 20 23,-8 7 66,-15-15 292,3-20-302,20-25-45,9-19 33,12-13 45,20-21-22,-5 15-11,9 3-146,-13 24-79,15 10 135,3 8-33,11 1 55,-13 9 57,-13 5-3393,-11-1 3370,-6 1 34,-10-4 268,-15-9-179,7 2 157,-3-17-336,20-12 11,19-22 3393,9 1-3516,48-13 33,-34 35 146,14 24 34,-75 33-1434,-34 17 541,11-19 0,-4-14 0,47-22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12.3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97 286 6249,'-15'-8'414,"3"1"-335,12 7 178,0 0-66,7-15-67,-6 11-24,5-10 1,-6 14 235,0 0-325,2-15-11,2 4-11,2-15-22,11 1 21,9-6 12,-5 7-56,1 6-112,-18 14 23,-3 4 156,-1 9 45,-2 3-34,-6 4 79,-30 8-56,0-15 11,-13 4 90,20-18-113,18-1-33,8-2 0,9-12 11,27-6 68,18-16 33,14 8-135,-21 12-77,-19 18 44,-30 29 33,-8 15 34,3-4 101,-2-5 124,11-26-169,2-5-123,0-6-45,-1 5-224,1-6 325,-5-1 0,9 12 0,-3-5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36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1500 2321,'-10'-15'358,"3"2"-168,7 13 909,0 0 626,-3 0-1647,1 0 604,-2 0-671,3 0 1675,-1 0-1551,2-6 1045,0-3-956,7-18-202,-3 10 12,5-6-12,5 4-22,0 4 11,9-9 12,10-10-23,-7 9 0,8-11 201,-1-2-145,-15 17 0,3-8-33,-17 23-91,-1 2 35,0 3 10,8-4 79,7-7 34,13-11 112,5-6 78,2-6-280,-7 9 12,1 0-3393,5 0 3392,-1 2 79,13-9 89,-18 10-56,0 1-134,22-11 123,-11 8 313,23-12 3135,-34 21-3313,-9 2-235,-7 5 100,11-8-68,9-4 102,11-3-101,-12 5-45,-1 3 33,-18 8 1,-4 2 156,1-2-66,9 0-12,16-11-68,2 2-3346,25-11 3459,-20 10 213,9-6 134,-16 7-146,-11 0-44,-4 4-157,-6 1 56,5-5 3303,8-5-3404,19-12-45,-11 8 123,3 0-145,-22 12 101,4-4-146,-2 3 0,1-2-34,-2 4 34,-9 3-112,13-5 224,21-15 11,14-11-123,13-7 359,-24 15 0,-20 14-315,-20 14-88,-7 5 3629,1-1-3585,-1 0-9831,2-1 6597,-5 1 2640,1-3 594,-3-2 0,3 1 0,0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18.8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 0 6719,'0'15'1457,"0"-4"-6770,-1 31 5582,0 9-1144,0 45 1166,10-12 0,5 16 0,-2-11 343,-5-22 0,-1 2-575,7 26 1,1 12 0,-3-18-2121,-6-1 2061,0-47 0,-4-12 0,2-58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39.5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6204,'1'16'1378,"-1"-4"-672,0-12-224,0-3-448,0-1-102,0-9 46,0 0 22,0-3 235,0 7-44,0 5-79,0 3 1692,0 1-1569,5 3-56,4 1-44,6 3 156,10 5-134,-5-3 67,5 3 605,9 3-616,-10-5-191,11 6 281,-5-1-11,-7-3-292,6 5 190,-3-1 34,-10-4-135,7 1-21,-11-6 156,4 0-224,-1-2 269,2 1-235,0 1-3348,-1-1 3426,1 2 112,15 5 45,7 9-146,-2-3 191,23 12-225,-33-19-178,30 13 3436,-37-15-3302,34 18 44,-22-14 136,21 13-180,-21-17 89,-4 1-268,-4 2 223,-7-5 113,26 18 11,-7-9-157,32 15-56,-21-13 0,2 2 269,-24-10-12,0 0 360,19 7-561,-7-6 314,27 7-426,-13-6-68,-8-3 304,11 5 88,-29-6-1925,27 4 1,1 2 1253,-16 0 156,42 6 180,-72-12 257,4-1-66,14 3 66,11 4-190,9 1-134,-14-3 3526,-4 1-3392,-9-1 201,9 1-134,-4-2-134,0-1-190,-14-7 380,8 6 291,10 5-414,21 5-134,3 3-79,-6-2 146,-15-5 347,9 10-280,-12-12-79,16 10-313,-16-10 90,-9-2 425,-5-1 124,-1-1-247,11 3 123,-8-4-246,5 3 123,-12-7 56,-2-1 11,1 2 0,3-2-67,12 10 0,-3-5 0,24 21 0,-23-17 67,31 21-201,-30-18 268,46 33-134,-33-23 0,16 12-67,-32-23-123,-12-11-57,-3-1 247,1-2 123,1 3-123,8 2 0,-5 0 0,8 3 0,1-3 0,-1 4-246,30 10 425,-26-9-112,12 5 247,-27-13-751,-5-1 68,1-1-159,-1 3 528,2-4 56,-1 1 45,1 0 202,3 0 1490,-3 0-628,2-1-1076,-4 1-5019,-14 0-2285,-24-1 7215,-19-59 0,14 43 0,8-42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41.9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1432 1974,'7'12'594,"0"-4"664,-7-8-1045,0 0 883,-3 0-693,1 0 302,-1 0-514,2 0 2838,0 0-2917,2-7 360,14-10-450,3-3-22,16-5 23,0 5-3393,8 1 3415,5-1 89,20-7-43,-18 8 32,8-7 11,-13 4-33,31-20-90,-12 11 3381,22-11-3380,-29 20 10,-11 3 12,-2 1-34,-10 5 0,17-8 67,1 0-56,9-5 6,0 2 0,1-1 5,0-1 23,11-5 0,-5 3 67,-36 14-34,17-10-56,-41 20 146,8-6-134,4-1 89,9-6-11,28-16-89,30-9-12,-19 8-11,-10 10 0,-4 4 0,-17 7 78,29-8 102,-14 5-158,1 2-10,28-9-12,-13 8 89,25-9-33,-33 8-22,2 0 22,-26 4 0,2 1 56,-6 1 67,11-5-67,-9 0-78,-5 4 10,-5-1 158,-1 4 33,1-2-190,-4 1 0,-2 2-23,-6 2 24,2-2 88,7-2-33,12-8-45,-3 3-56,7-3 101,-8 3 279,-2 1-256,-7 4 167,-2 0-291,-10 5 22,4-2 12,18-9 33,-11 4 123,18-9 35,-19 9-3359,-2 2 3369,-8 4-235,-5 3 112,1 0 56,10-8-123,-4 4 224,12-7-90,-6 3 146,5-1 470,-4 1 2945,-5 3-3191,-5 4 673,-1 1-293,0-1 1245,2-3-9054,-4 3 2970,0 1-550,-12-3 4460,-8-11 0,5 7 0,-3-6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5:12.3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8830 111 8299,'-1'-9'-11,"0"0"22,1 4 34,0-1 56,0 4 100,0-2 237,-2 4-91,0 0-201,-1 0 862,2 0-828,-1 0-46,1 0-123,-2 0-11,1 0-11,1 0-34,1 5 45,0 1 45,0 8 11,0-1 179,-3 9-145,-1-6 44,-5 8 1,-5 4-135,2-2 0,-4 10 0,1 14 11,6-23-11,1 13 45,5-29-45,1-5 0,0-1 33,-2 3-33,1-3 0,-1 6 0,0-1 45,-1 1-45,0 4 90,-7 4-23,2-3-22,-6 6 11,3-5-33,2-3-23,1-2 0,5-3 0,2-4-34,-1 6 45,-3 5 23,-5 19-23,-3-7-11,4 0 22,3-17 23,4-4 0,-5 5 145,-19 19-190,-4 3 0,-6 9 79,14-15-23,13-13 257,-1 0-212,4-7 78,-10 9-44,-13 13-113,6-8 79,-11 9 225,16-15 996,-15 11-1177,10-8-145,-7 7 79,16-14 223,5-4 1323,1 0-180,-8 4-627,-5 6-672,-7 4 201,-11 7-33,7-5-146,-3 1-11,13-7 235,5-4 1087,-6 0-526,-19 7-953,12-9 89,-12 8 102,27-13 604,-14 5-279,-3 1 1668,-41 12-1220,31-6-751,-13 2-112,37-11 11,-6 2 102,-16 4-214,8-1 0,-7 1 0,18-9 0,-3 3 0,-4 0 0,-1 1 0,6-3 0,2-2 0,2-1 0,-9 5 0,1-1 0,-6 1 0,3-2 0,-10-2 0,8 0 0,-6-3 0,11-1 0,-3 1 0,0 0 0,-4 1 0,7-1 0,12-2 0,5 1 0,3 0 0,-2 1 0,-3 0 0,-14-2 0,-30 8-1676,20-5 1676,-19 7 0,31-6 0,-21 4 0,11-2 0,-11-1 0,19-3 0,4-2-1716,2 1 1716,6 0 0,1-1 0,6 1 0,-6-2 0,11 0 0,-1 0 0,-2 0 0,-14 0 0,-32-6 0,-4-1 3392,12 2-3392,-16-4 0,10 0 0,43 4 0,-7-2 0,-2-3 0,-20-8 0,-1-5 0,-15-3 0,11 2 0,10 8 0,4-1 0,9 5 0,-5-7 0,-11-12 0,4 8 0,-2-2-3392,15 14 3392,-3 1 0,-6-5 0,-26-20-2269,13 10 2269,-14-13 0,2 4 0,15 11 2269,-16-14-2269,10 8-2269,-6 0 2269,0 1 2269,-34-6-2269,5 2 0,31 13 0,0 0 0,-29-12 0,35 12 0,18 9 0,21 7 3392,-1 2-3392,-2-5 0,-5-1 0,-8-2 0,-38-21 0,-3-2 0,-2-2 0,13 3 0,15 11 0,-12-6-3392,3 1 3392,-14-9 0,27 15 0,-33-16 0,22 16 0,-18-13 0,23 11 0,0-5 0,-2 3 0,-21-3 3392,1 0-3392,-1 3-3392,-23-18 3392,44 24 0,-28-17 0,27 18 0,11 3 0,-7-2 0,16 7 0,5 0 3392,0-1-3392,-2 2 0,-7-5 0,-7-4 0,-9-4 0,-13-4 0,-4 3 0,10 8 0,-1-3 0,18 6 0,4-2 0,-4 0 0,-6 2 0,-28-1 0,7 1 0,-4 2 0,31 0 0,3 5 0,3-2 0,-10 4 0,7 0 0,-27-4 0,26 3 0,-45-9 0,37 8 0,-46-4 0,-6 0 0,32 2 0,-17 0 0,8 1 0,44 3 0,9 1 0,-4 0 0,1 0 0,-21 0 0,5 0 0,-35 0 0,29 0 0,-18 0 0,8 0 0,-28 10 0,7-3 0,-8 8 0,5-2 0,34-5 0,-12 3 0,18-2 0,5-1 0,-9 3 0,-18 3-3392,2-2 3392,1-1 0,17-5 0,23-5 0,-5 3 0,-1 1 0,-37 11 0,5 0 0,-32 11 3392,27-8-3392,8-2 0,16-5 0,4-2 0,6-2 0,1 2 0,0-2-3392,-20 16 3392,6-7 0,-36 21 0,34-19 0,-16 7 0,29-10 0,6-6 0,1 3 3392,1-2-3392,-23 22 0,11-9 0,-21 20 0,24-21 0,-10 13 0,14-17 0,-3 9 0,10-11 0,0 1 0,-2-1 0,-13 17 0,0 1 0,-3 4 0,10-13 0,9-9 0,-2 2 0,-4 13 0,1 0 0,-2 1 0,7-13 0,-7 6 0,6-10 0,-6 11 0,4-7 0,2-3 0,-6 41 0,10-40 0,-5 32 0,10-48 0,0-1 0,-2 0 0,1 0 0,-3 5 0,1 0 0,0 4 0,2-4 0,1-3 0,0-3 0,-3 0 0,2 7 0,-4-3 0,4 3 0,0-4 0,-1-2 0,1 3 0,-1-1 0,1 1 0,1-3 0,-1-5-8909,-6-20-922,5-8 3922,-5-32 5909,12-11 0,-3 29 0,2 1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 5947,'25'26'470,"-5"-6"438,-20-21-628,0-2-280,0 0-23,0-2 12,0 2 67,0-3 11,0 5 1,0-2 212,-4 3-202,3 0 12,-2 0 66,3 0 920,0 0-527,-3 0-325,1 0 1,-3 0 156,1 0-337,-1 0-44,2 1-190,2 2 112,1 0 78,0 3 89,0 5 113,-1 8-34,-1 2 45,-2 10-12,-1 2 1,-2 13-202,1-5 0,0-3-45,5 5 101,0-11-22,1 4-34,0-14 22,0-8 12,0 3-12,0 28-11,0-15 0,0 48-11,0-32-44,0 26-46,0-12 79,0-12-34,0 26 6,2-19 0,-1 0 39,0 22-17,2-24 0,-1-5-39,1-7 11,1-2 34,0 23 22,-2-6-11,-2 15-11,0-23-11,7 30 44,3-15-22,3 10-22,-1-16 89,-4-15 179,-2 0 113,-2 13-180,-3 6-100,-1 8-3505,0 15 3426,0-15-2201,0 16 2436,0-33-669,0 7 1,-2 3 433,-2 14-106,0-3 1,-1-3 128,-1-9 1412,0 0-1390,2-40 2045,2-8-2090,-1-4 3035,3-6-2979,0-3 760,-4 21-838,3-12-23,-2 15-369,3-18 10,0-3 315,0-2 89,0 0 0,0 0 0,0 2-224,0-1 369,8-1-145,7 0 135,15 0-68,11 0 213,13-1 415,38 0-404,-20 0 224,-20 0 1,-1 0-3359,9-5 2922,3 1-2314,24-8 2218,-36 4 0,4-1 73,23-4 0,3-1-39,-1-2 0,-2-1 22,-5 2 0,-2 1-22,-12 4 0,0-1 526,15-3 1,1-1-124,-7 2 0,2-1-146,17-5 1,0 0 1016,-18 4 0,-1 1-1067,4 0 0,-1 1 22,-5 1 1,0-1-68,15-2 1,3-1 133,0-1 1,0-1-79,3 1 1,-1 0-192,-5 2 1,1-1-90,5 0 1,1 0 128,-12 2 0,0 1 129,10-3 0,0 0 1796,-6-1 1,-4 1-1786,-17 5 0,-5 1-224,40-9 0,-30 14 382,-4 3-102,18-1 101,5-7-381,5-3 100,-24 0-391,6 5-3101,-39 5 3392,14 3 381,14-2-179,7-5 0,4 0-796,16 1 168,-23-2 0,-10 2 326,-33 6 9,-10 0 562,25 0-185,20-4 0,5-2-566,25 2 229,-18-1 1,2 0-236,-13 7 1,-1 3 239,1 3 1,4 1 45,31 2 0,7 0 30,-30-3 0,0 1 1,5-1 64,-1-2 0,4-1 0,2 1 0,0 0-95,0 3 0,1 1 0,-1 0 0,-4-1 0,10 0 0,-4-1 0,-4 2-102,20 9 0,-13-1 202,0-2 186,-9-10 0,8-3-382,8 2 1,4-2-2,-19-2 0,2-2 0,-4 0 2,15 0 0,-8 0 1645,-23 0 0,-5-1-1741,22-3 191,-21 1 0,6-5-90,-6 2 180,-2-1 25,0 3-910,34-1 408,-24 3 1,7 2 333,3-1 1,8 1 0,-4 0-307,19 0 1,-4 0 397,-3 1 1,-10 0-2637,-10 0 3639,-65 0-516,2 0-526,-4 0-268,0 0-6444,-7 0 2197,0 5 4055,-6-3-1546,-6 4 1536,12-5 223,-5-1-1976,10 0 2223,-5-1-90,-48-17 213,-11-5 39,19 5 1,-2-5 537,5-14 1,4-1-287,-1 2 24,9-18 2581,29 48-2706,0 3 2878,5 1-2670,73-6 0,35 8 190,-42 7 1,1 4-466,1-2 1,5 1-1,-10 4 135,24 26 135,-87 11 1556,-36 31-1439,-12-5 1,-6 3-1777,12-18 0,-2-1-493,-18 19 0,1-8-1782,-9-9 3418,34-20 0,-2-7 0,35-21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5.7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4669,'11'7'2118,"-2"72"-2415,5-5 0,6 22 0,0 4 1,-4-12 436,-5 7 0,0 1-129,6-4 0,5 14 1,-1-5-1,-7-25 185,-10-2-5059,-1-46 5353,-6-12-490,-25-80 0,19 35 0,-18-23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65 156 6271,'-17'-16'2331,"-31"4"-1894,65 12-34,-10-4-156,68-3-1,14-5 68,9-6-51,-5 0 1,3 0-472,-32 6 1,-1 1-107,14-8 0,-10 11 314,-26 27 0,-43-12 0,-5 19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6943,'0'8'1524,"0"-1"-1176,0-7 167,0 0-347,-10-13-67,8 21 537,2 3 237,20 33 206,17 32 0,6 6-4181,3 7 3156,-6-6 0,-3-3-583,-7-11-2331,-8-19 2858,13-9 0,-21-24 0,3-16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0,'17'25'1614,"-4"-6"1541,-13-19-1878,0 0 758,-5-10-2270,3 8-284,-3-8-1218,4 10 1737,22 15 0,-16-12 0,16 12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7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7280,'11'17'1546,"-1"-4"-1367,-10-13 12,0 21 55,0 8 57,1 26 571,11 38-706,1-20 0,11 23-67,-4-40 11,7 5-112,-8-25-79,8-2-10,-6-26 492,39-56-246,-5-16 11,-17 0 0,-4-2-2348,1-11 2326,-17 7-113,-18 60-257,0 9-56,0 2 45,3 32 257,11 23 23,2 9-45,8 2 22,-3-31 1300,66-39-828,-19-16-601,-15 2 0,-2 3 2187,-1 6-2315,-5 74-393,5-4 600,-1-19 0,10-9 90,18-22 0,8-15 288,-10-7 1,3-6 0,-5-1-132,9-1 0,-6-2-141,-2-4 1,-16 4-370,-38 13 291,-20 5 134,-2-10-78,-3-5 157,-9-37-112,5 26-157,-2-16-180,8 37-190,-1 3 987,2-1-561,-2-2 56,4-9 179,0-15 302,-4 1-537,-9 0-560,-13 11 308,-23 10 1,-8 12-52,0 25 0,1 11 292,-7-5 0,15 9 700,33 41 0,30 5 1059,29-26 0,20-7-310,-7-13 0,7-3 0,2-8-120,1-11 1,1-7-1,0-4-1262,34 3 0,-6-6-4309,-32-5 1,-7-2-2616,34-5-379,-66-18 7247,-14-8 0,2 4 0,-8 7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9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1 6507,'9'11'716,"-2"-2"-413,-7-9-101,0 0 33,4-1 303,-3 1-202,3-1 68,-4 1 581,0 0-985,0 7 90,0 8 135,0 17 178,-4 43-476,-7-5 129,4-21 0,-2 1 0,-13 30 28,6-25 0,1-1-50,-6 23 55,-4 8-3390,15-49 3436,3-18-57,4-9 472,2-21-472,2-17-78,7-24-105,1 3 1,4-9-76,8-29 1,1-1 190,-8 27 1,1 2-24,3-13 1,-5 15-45,-10 42 56,-2 14-313,2 2 167,37 11 247,-4 4 218,48 21 1,10 4-2409,-5 2 2105,-3-3 1,-3 1 2296,-11-2-2313,-29-14 572,-5 2 21,-30-20-3125,-19-6-1714,-11-26 4246,-1-2 0,3-2 0,15 12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19.2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27 270 6406,'-26'-11'1815,"70"-7"-1187,20 3-343,3 2 1,6-2 117,-4-1 0,0-1-1566,10-1 1,2 0 1420,3 0 0,0 0-96,-3 3 0,-3 0-1080,-9 3 1,-1 0 967,-2 2 1,-4 2-96,11-2-582,-9 3-998,-46 6-157,-11 1-167,-4-1 1767,-19 0 1,12 0-1,-12 1 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0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446 1 6921,'11'10'1311,"-3"-2"-1087,-8-8 67,0 0-89,-16 7-34,-44 28-318,-6 0 206,19-6 0,-1 2-1595,2-1 1,4-2 1571,-14 10-21,0 3-12,37-28-112,11-7 44,44-3 304,16-1-158,9 1 0,16 2 1,-6 0-74,-11 1 1,1 5 53,19 13 1,9 9 0,-20 4 52,-35 2 0,-9 4 6,19 24 0,-20 2-859,-51-14 1,-15-5 80,-22 12 1368,18-34 0,-1-8-1616,-4-10-234,38-8 133,16-2 1009,19-15 0,-10 12 0,9-12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1.1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11 7302,'15'0'1815,"-3"0"-1680,-12 0-102,-16-10 695,34 46-335,-13-7-4208,35 52 4157,-9 4 0,-4 4-1250,-9-29 0,-2-1 611,12 22 0,-16-14-3120,-44-42 2565,-12-44 852,-43-18 0,44 22 0,6 5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1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7 280 6350,'-6'-10'2151,"11"-27"-7240,65 16 5235,-15-5 0,5-1-146,5 10 0,2 3 693,3-4 0,-5-1-1163,14-8-319,0-3 789,-24 13 0,-15 3 0,-22 11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1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1 136 1165,'2'19'739,"-1"-3"394,59 8 0,19-4-954,-16-9 213,37 14 1,-6-13 1064,-52-34-303,0-6-1154,-52-28 353,-7 13-353,-4-5 1630,-5 16-2090,-27 10 336,-19 11-559,-25 17 683,48 14 0,5 3 0,-10 2 0,20 15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2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288 92 0,'18'11'558,"-3"-3"2294,-15-8-2270,0 0 958,29-48-1338,-27 33-2132,-12-32 1930,-33 62 45,-35 14 1630,12 20-1603,26-11 1,3 3-17,-4 15-22,4 12 660,105-31-425,-11-18-224,1-14 0,6-8-51,-2-13 1,-3-7-634,29-17 163,-36 13 0,-3-4 476,18-26 0,-37 31 0,2-9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2.9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31 7089,'-4'-12'874,"0"2"-840,4 10 246,0 0 11,0-4 34,0 3 224,0-3 146,2 41-247,3 4-118,7 49 1,6 13-230,-1-40 0,3-1-64,-1 4 0,1 5 1,4-11 422,34 12-192,-14-36 416,-3-39-404,8-29-213,-8-1-67,17-16-4546,-4-1 3717,-16 13-191,5-9-212,-22 14 906,-10 13-368,-5 2 313,-33 18 516,-12 30 55,-7 0 2049,21 24 1,15 5-1747,36 7-303,-5-16 1,8-6-539,52-15-1422,-30-20 1770,-16-5 0,-32-4 0,0 4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3.9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1 503 7302,'2'-4'1547,"1"0"-1043,-3 4-236,0 0-223,2-24-213,10 23 168,11-6 146,21 41-3337,11 20 3325,-5 3 1,2 9-34,-5 4 0,-1 6-450,-6-6 0,1 5 0,-4-6 410,-2 2 1,-4-4 72,0 6 1,-6-13 268,-12-32 561,-4-25-1076,-33-56 0,-17-29 67,21 27 0,0-2 22,-7-6 1,-4-7 0,4 0-40,3-23 1,7 3 547,5 23 0,4-4-520,3-10 0,2-9 1,9 10-91,11 17 1,5 4 106,-5-18 1,12 10 4,32 33 1,10 21-12,-13 14 1,0 15 50,32 27 0,-12 21 11,-40 16 1,-17 9-57,-2-2 0,-24-1 768,-44-11 0,-27-1 0,2-14-863,14-22 0,-3-8 50,-10 8 0,-7-1 0,27-27-2370,41-56 2432,44-9 0,20-11 0,3 27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4.7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16 523 6439,'13'9'1255,"-4"-2"-751,-9-7-313,0 0-57,0-24-134,0 18-56,0-17 34,0 23 1814,0 0-2116,4 2 324,6 7 78,8 10-3324,10 6 3605,23 18-46,1-4-178,-3-2-1,-15-14 135,-23-17 2062,-13-13-2331,-14-12 1746,-31-31 1,-6-13-1747,22 16 0,2-1-224,-22-20 1,7 0-136,23-14-3370,26 35 3505,36-10-90,16 11-1534,29 0-226,4 20 2074,-29 19 0,-4 3 0,2 1 0,13 3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4.9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18 6820,'-4'-10'2454,"2"3"-2364,2 7 1098,0 50-550,12-13 147,7 45-2831,23-25 0,10 0 2180,-5-10 1,4 0-1461,0 0 1,3 5 0,-4-8 652,-8-10 1,-3-4 443,25 19 1,-62-44 0,-1-5-1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6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35 6439,'25'11'852,"-6"-2"-583,-19-9 291,0 0-112,57 34-269,-42-26-44,42 25 89,-57-33-112,0 0-78,0 2 67,0-2-34,0 2-90,0 0-10,0-1-1,0 2-89,0-3 1120,0 2-851,-2-1-135,-6 7 45,-8 6 23,-29 31-68,9-3-34,5 2 1,2 3-11,3 16-35,-1 20-44,38 14-1528,26-62 0,8-4 1652,28 37 38,5-50 0,8-17-11,-20-14 1,0-9-789,-1-4 0,4-5 1,-5-1 776,3-4 0,-3-6-17,-4-7 0,2-7 0,-13 6 23,4-15 67,-14 3 0,-7 3 2201,-21 18-2426,-57-45-44,-32 52 140,28 12 0,-2 10 11,-5 23 1,6 13 3419,-3 26-3224,33 39 0,23 9 292,22-40 0,17-3 574,9 6 1,12 2 0,4-13 20,-3-23 1,4-10 0,1-5-578,5-4 0,2-4 1,-9-4-171,-6-2 0,-10-3-4565,2-10-1491,-43 11 5737,-14-29 0,4 24 0,-4-22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1:19.6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68 393 6484,'-37'-6'1670,"7"1"-1435,30 5 11,15-1 360,76-28-528,-39 15 0,4-2 40,34-12 0,11-3 94,-14 5 1,6-2 0,0 2-135,-8 3 1,0 1 0,0 0-64,4-2 0,-1 1 0,-9 2-257,-1 3 1,-20 4-2111,-37 4 1030,-43 10 1322,-15-3 0,18 3 0,8-3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2.27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7022,'18'0'1232,"-4"0"-570,-14 0-1335,0 0-481,5 4 1154,15 0 0,-10 1 0,8-1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2.7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4391,'6'17'1692,"-2"-4"-34,-4-13-2286,0 0 326,2 7-572,3-1 952,17 5 0,-12-5 1,10-2-1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11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0 189 6742,'18'1'1882,"-4"0"-1882,-14-1 0,0 0-706,9-30-101,2 8-380,9-31 1187,1 13 0,-8 16 0,-3 3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37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0 551,'15'20'336,"-4"-4"2154,-11-16-3084,0 0 594,35 14 0,-26-11 0,25 11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60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4215,'15'8'1266,"-4"-2"-24,-11-6-1388,14 22 161,-1-9-721,16 19-29,-4-18 1,-9-5 0,-4-5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78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0,'11'20'666,"-2"-4"1420,4 0-2680,-9-12 904,10 12 1,-12-16-1,-1 0 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00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47 6731,'3'25'504,"-1"-4"-381,-2-21 113,0 0-831,7-15 595,13-15 0,-9 9 0,7-5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1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1 119 7123,'20'2'437,"-3"1"-1110,-17-3-335,9-46-55,-6 26 0,6-28 1,-8 39-1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3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7067,'4'7'963,"0"-1"-1982,-4-6-236,22 30 192,-6-33 0,8 31 0,-14-38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05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0,'18'23'761,"-3"-5"1983,-15-18-2956,0 0 1008,1 5-1345,6 4 738,15 15 0,-11-12 0,9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26.01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0 251 5471,'5'12'728,"-1"-2"-5734,77-15 5050,-30-11-412,34-12 0,4-7 637,-9-22 348,-28 20 1,-5 2-495,-16-1-16,-25 19-275,-41 10 123,-49 10 34,11 6 2245,-18 9-2212,68 30 1,12 5 44,6-9 50,16 21 1,9-5-51,13-33 3325,23 10-3336,-27-24 47,0 2-148,-3-1-863,63 1-436,-7-22 1344,-27 2 0,-2-3 0,6-8 0,-38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3:11.5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96 944 6809,'1'12'1356,"0"-3"-964,-1-9 45,0 0-78,-21 2-91,16 4-32,-16 3-46,21 4 34,0-2 1,0-3 424,0 0-369,0-3 617,0 0-695,0-3-628,0-1 437,0 3-11,0 2 179,0 9-89,0 7 246,5 37-3291,2 37 3061,-1-28 1,1 4-68,-1 6 1,1 0-157,-2-4 1,1-2 99,-2-14 0,0-4 51,3 16 44,-3-34-348,-1-25-850,-2-9 3534,-1-2-4554,0-27-1554,0 0 3168,0-19 0,0-8 481,4-29 179,-4 18 1,1 1 77,3-10-111,-4 15 112,-2 22-123,-2 4-46,0-10 3539,-6-24-3471,2 22 146,-10-38-56,-5 19 951,-6-12-984,9 33-79,7 16-23,13 27 325,0 0-235,6 2-1,4 4 236,31 21-189,-6-1 110,24 20 12,-7-3-179,5 10-34,6 7 22,-20-14 0,0 2-283,-1 1 1,-2-1 148,-5-8 0,-2-2-3182,15 20 3238,-38-50 449,0-4-79,-3-4 672,8-13-796,7-10 357,2-5-211,-3-5-313,-7 4 3772,1-67-3829,-10 40 1,-1-2-79,2-11 0,-2-5 18,-2 2 1,0-6 0,-4-3 213,-3 7 1,-4-4-1,0 1 1,1 5-200,4 0 1,1 4 0,-2-2 152,-7-18 1,-2-2 0,1 30-400,5 42-1176,2 4 706,3 11-2522,3 3 1,-1 0-1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28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1332,'17'12'347,"-3"-1"-851,-14-11 190,0 0 1,0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61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6003,'8'6'235,"-1"-1"-359,-7-5 1,0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81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12 6294,'11'6'661,"-2"-2"-874,-9-4 213,35-22 0,-42 35 0,23-12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97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65 224 6361,'-5'-11'470,"2"2"-962,3 9 144,-25-76 348,19 43 0,-19-47 0,25 65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12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1 400,'26'12'1165,"-5"-2"820,-21-6-2814,1-2 829,8 2 0,-6-3 0,6-1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27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112 26 0,'-8'-25'0,"-42"73"846,40-20-846,-34 48 1189,48-63-1189,45-11 0,-33-2 0,32-4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42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20 5980,'16'1'-56,"-3"1"-868,53-12 1,-50 7 0,50-7-1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61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45 249 6999,'-12'-64'56,"-1"0"0,-7-14 0,20 36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7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6619,'26'11'717,"-6"-1"-717,-20-10 0,17-9 0,-12 7 0,12-7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96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72 0,'7'16'561,"-2"-4"-852,32-41 291,-18 6 0,21-10 0,-30 18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1.08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53 12 6518,'6'13'504,"-2"-2"-448,-4-11 325,0 0-146,0-6-78,0 5 78,0-5-246,0 4 11,0 1 90,0-4 11,0 2-23,0-3 45,0 3-168,0 0 45,0 17 0,0 0-22,0 16 0,0-1 10,0 1 1,0 2 11,1-1-22,-1 0 22,1 2 0,-1-1 22,-1 3-11,-3-1 1,-1 2-1,-3-3-11,2-1 0,3-6-34,1-4-22,2-6 0,0-5-33,0-4-68,0-3-202,0-1-268,-1 1 627,-14 11 0,10-9 0,-10 7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09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188 77 6551,'-20'-9'-56,"3"3"56,-50-22 0,50 22 0,-50-22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2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20 49 6025,'-11'-13'750,"2"3"-2165,20-1 0,-8 8 0,8-8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43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5913,'0'0'0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72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5097,'9'3'-23,"-2"0"23,-7-3 0,0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89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47 0,'16'17'0,"-2"-2"1933,-14-15-2852,0 0 1611,4-22-692,4 4 0,-2-7 0,1 11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8.33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7022,'4'17'952,"-1"-4"-862,-3-13-56,0 0-516,14 21-459,0-13 941,15 14 0,-15-20 0,-1-2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1:49.4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1 516 6137,'25'12'549,"-4"-2"-527,-21-10 9808,0 0-8646,2-1-1464,0 1 437,1-1 22,-2 1-571,0 1 392,2 2 0,2 2 336,13 7-212,-5-2 179,14 7-113,-7-4-313,3 5 123,-8-4 56,-1 2-56,-2 1 67,0-5 180,8 2 436,-12-9-750,2-1-12,-3 5 225,6 2-79,11 7 0,-3-5 595,1 4-102,-14-9-639,5 1 561,3 2-314,15 8-168,-3 1-168,1 6 168,-13-8 168,1 0-168,-3-5 180,1 3-360,-4-5 438,2 3 190,3 1-358,-1-2 829,5 6-348,-3-3 11,5 6-77,6 1 212,-1-2-616,-5-4 213,0-3 0,-9-8-2227,27 15 2125,-19-12-864,30 15 0,3 2 652,-21-10-666,16 8 1,-3 0 665,-27-14 0,12 9 0,-2-7 0,-8-3 0,6 1 0,-4-2 0,-11-3 0,20 3 0,-19-3 1610,22 7-1610,-4 0 2406,16 7-2406,-3-5-416,3 4 416,-9-5 0,2 3 0,-7-2-2269,3 4 2269,-7-5 0,8 5 0,-6-4 0,8 8 0,-12-6 2269,3 5-2269,-7-9 0,7 1 0,9-2 3392,-7-2-3392,4 0 0,-4-2 0,5 4 0,6 0 0,14 4 0,-3-2 0,11 1-3392,-6-4 3392,-16-2 0,1-1 0,-13 0 0,15-1 0,0 4 0,13-3 0,-20 0 0,16-5 3392,-20-2-3392,17 3 0,-18-3 0,42 6-3392,-43-3 3392,28 1 0,-38-2 0,-4-2 0,31 2 0,-21-1-2269,49 3 2269,-46-1 0,30 6 0,-38-5 2269,16 5-2269,-7-2 0,1-2 0,-1 0 0,19-5 0,-3 0 3392,5 0-3392,-19 0 0,-14 0 0,4 0 0,42 0 0,-4 2-3392,9 0 3392,-23 4 0,-14-2 0,-1 2 0,10-3 0,19-1 0,-10-2 0,10 0 3392,-22 0-3392,12 1 0,4 1 0,16 1 0,-7-1 0,-9 0-1696,3 0 0,5-1 1696,-14-4 0,-1 0 0,11 2 0,-3 0 0,13-5 0,-54 4 0,-1 2 0,2 0 0,-2-3 0,8-2 0,0-2 0,11 1 0,-10 3-2269,27 2 2269,-32 1 921,18 0-921,-26 0-1822,20 0 1822,-10 0-1218,39-3 1218,-34 0 1218,21-4-1218,-30 1 901,10-4-901,11-4 2269,2 1-2269,7-2 3392,-16 5-3392,-9 1 0,2-5 0,5 0 0,12-7 0,5 5 0,6 1 0,-16 5 0,3-3 0,20-17 0,-20 9 0,7-4 0,-1 2 0,-16 8 0,25-12-3392,-37 20 3392,26-13 0,-1 1 0,4-4 0,27-11 0,-37 18 0,26-11 0,-38 16 0,24-13 0,-6 0 3392,29-16-3392,10-5 0,-36 21 0,-2 2 0,22-10 0,-17 7 0,-16-6-3392,-3 6 3392,12-15-2128,27-20 2128,-41 34-97,39-35 97,-49 46 0,13-11 0,0 0 2289,-12 9-2289,14-14 3116,-18 20-3116,6-11 212,2 2-212,-7 3 0,1-1 0,-5 8 0,13-11 0,0 1 0,10-8 0,-8 4 0,1 1 0,10-7 0,-4 5 0,3-3 0,-12 8 0,3-7 0,-2 1 0,17-18 0,-15 12 0,1 3 0,-17 15 0,-8 10 0,1-3 0,1 1 0,-1-3 0,10-4 0,-3 0 0,7-5 0,-5 2 0,3 5 0,-11 4 0,0 4 0,-6 3 0,0 0 0,-2 0 0,1 0 0,-1-3 0,2-6-9831,-1-11 0,-1-10 9041,-3-14 0,3 19 0,-2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1.4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122 133 6148,'18'1'336,"-3"0"-280,-15-1 23,0 0 1220,-2-19-873,2-7-426,0-3 190,7-6-55,-5 25 145,5-4-280,-7 13-11,0 1-56,-20 31 67,-17 41-401,-5 15 401,17-32 0,3 4-11,7 0 0,8 0-23,11-1 0,10-4 62,9-6 1,10-11 21,13-16 0,6-17-11,5-25 1,-3-16 88,-7-7 1,-6-5-3253,12-34 3314,-29 6 145,-21 47-368,-11 6-135,-12 49 134,8 0 79,24 62 78,45-51-2324,14 17 2279,14-57 1263,-39-26 1,-6-11-837,3-34-365,-17 19 0,-14 1-219,-62-17-10,11 36-741,-33 16 830,67-2 0,-11 13 0,31-9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2.6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6641,'15'21'1233,"-4"-5"-1065,-11-16 257,0 0-302,-5-5 393,4 48-90,-4-3-68,8 54-67,-3-3 1,0 6-186,1-17 1,1 2-77,-3-9 0,1 3 0,-1-7-42,1-4 1,0-9-45,-1 8 292,22-50-214,3-31-50,20-22 0,6-9 28,-14 10 0,-1-1 0,15-14 0,-4 3-202,-6 3-10,-21 44 200,-19 39-88,9 16 77,7-1 79,31-25 0,9-10-3448,6-5 3414,-3-8 1,-2-5 111,-9-12-111,-24 3-2538,-8 17 2493,-20 10-1574,2 43 1607,31-13 1574,24 12-1496,29-32-1404,4-44 1483,-36-23 1293,-28-31-1752,-60 7 2368,-22 18-2133,-10 21 11,25 14-56,42-1 3448,56 1-3324,22 11 156,12 51-112,-50 4 1,-8 9-57,-9-6 1,-4 1-282,-8 8 1,8-16-3730,42-47 3999,-18-29 0,18-22 0,-37 20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0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322 52 7055,'21'-47'3486,"-4"42"-2960,-10 19-2423,-1 38 0,-2 13 2109,2-14 1,-1 2-34,3 21 1,-1 2-822,-2-20 0,1-2 726,4 12 0,3-2-4249,18 18 3055,-52-46 959,-24-52 0,-11-18 240,3-1 1,-4-1 100,-21-5 1,2 6 1109,-6 1 1683,104 29-2737,8 4-156,57 10 0,15 3-158,-38-6 1,-1-1-392,22-1 0,-4-1-1363,5-3 1822,-14-15 0,-38 11 0,-8-10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1.90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0 227 6238,'16'3'862,"-3"0"-592,-13-3 334,0 0-469,18-51 33,-7 28-56,14-40 11,-10 41-11,1 3-56,3 1-34,2 5-10,2 1-12,2 6 0,1 2-23,1 3-10,1 4 10,1 9 23,4 10 0,3 14-33,2 9-68,3 4-56,5 20 56,-15-22 12,-3 8 33,-20-30 56,-6-4-23,-8-7-78,-28 3 12,-1-9 66,-28 0-10,10-6 33,-4-2 22,2 0 12,4 0 22,6 0-56,1-2-11,19 0-169,3-1-772,19 1-67,17-1 1019,11-2 0,-5 2 0,0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4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2551,'5'10'1143,"-1"-2"1143,-4-8-1714,7 108-325,-5-48 211,2 14 1,0 0-437,-4-4-2546,0-6 2031,0-11 444,3-11-1284,7-15 1333,8-12 0,-6-8 0,0-7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7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284 1 6686,'-60'49'1120,"0"0"1,-1-4-1,26-7-1098,56-17 45,36 15 1,7 3-12,2 6 146,-1 20 0,-19 2-68,-55-19-812,-32 1 0,-14-8-599,-17-19 481,14-7 1,2-3 795,5-6 0,23-2 0,11-4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4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0,'22'20'309,"-5"-4"61,-17-16-78,0 0 1218,-9-5-816,7 67 439,-7-25-1133,9 55 1093,0-31-3648,0-26 2555,9-9 0,-7-22 0,7-9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4.6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0 6932,'-6'90'49,"0"0"0,4-42 1,-5 39-1,-1-1 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6.2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7223,'2'20'975,"-1"-4"-896,-1-16 515,0 0-336,33 100-752,-16-35 0,1 8 1,0-1 605,7 19 1,0 4 2,-7-1 1,0 7 0,-6-21-105,-5-10 984,-4 18-849,-2-82-157,-2-51 0,-6 6-1,-2-40-190,6 1 1,3 3 1721,10 15-1598,0-10 0,9 14 78,25 52-3275,11 18 3275,30 28-1079,-45-13 1,-2 6 1117,1 6 1,-5 4-7,2 42-290,-65-2-461,-28-9 556,16-41 1,-3-5 116,-32 10 2246,36-20-2425,56-28 224,63-22 1707,-18 6 1,6-3-1692,5-4 1,2-4-6,7-9 1,-7-10 21,-18-19 1,-9-3-23,-5 20 0,-10 0-22,-18-6 0,-14 8-3426,-15 25 3392,-34 21-22,-11 22 34,-11 21 10,19 27 28,44-11 1,12 1 28,24 16 11,36-22 0,16-16-17,-15-27 0,2-12 22,28-6 0,-1-9 124,-24-10 0,-9-4-51,10-15-146,-19 31 3606,-35 44-3382,13 18 1,5 4 23,19 24-1893,-17-22 0,-3-3 1791,1-3-1952,-58-7 1100,-39-13-2042,-32 7 2535,30-11-503,39-20 492,58-19 49,15-9 0,12-11 0,-4-1 321,-5-12 1,-1-5 598,6-3 0,6-6 1,-14 0-415,-15-12 0,-12 2 1362,-6 11 1,-5 5-1031,0-13 2897,-17 61-3514,-3 40 419,-1 48 0,3 18-123,4-19 1,3 3-275,3 3 0,2 8 0,4-7-522,6 4 1,4-10-611,0-18 1,2-12-595,5-18 650,-46-62 762,-50-28 622,6 29 0,-4 5 140,13 12 0,13 2 952,29-1-2990,80 15 1,40 7 1230,-40-9 0,2-4 0,2-1 314,13-5 0,2-3 0,-11-1 0,-19 2 0,-10-4 0,8-25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7.4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400 25 6988,'-9'-5'1614,"2"2"-1267,7 3-123,0 0 168,-18-15-280,14 14 191,-13 5 78,17 34 61,0 19 1,0 8-303,1-10 0,0 3-56,0 24 0,1 7-51,2-23 1,0 2 0,0-3-842,2 12 0,1-1 842,3 24 0,2-4-34,-1-34 0,2-5 39,4 5 0,0-5-39,8 19-292,-3-18 68,-15-40-672,-22-19 112,-16-12 313,-14-3 1,-9-7 743,-1-10 0,-4-7 1,3 2-246,-6 0 0,8-7 73,-2-41 0,35 2 11,57 51 0,20 7-28,22-19 0,12 5 20,-14 25 1,5 8 0,-4 1 91,11-4 0,-7 1 67,-4 0 0,-12 0 488,-23-1-258,-32 5-672,-10 3 179,0 13 190,0 31 135,0 32-123,0 3-112,-1-18 0,2-5-2209,6-9-794,10-39 2913,1-50 0,-1-14 0,-9 21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7.6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 83 7145,'-26'-20'527,"-5"-13"-2073,45 26 1546,1-12 0,6 16 0,1 2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8.0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266 1 0,'19'0'499,"-3"1"2157,-16-1-1951,0 0-111,0 104-225,7-12 0,3 9-145,-4-4 0,2 5-123,3-10 0,3 4 0,0-10 488,0-16 1,1-7-826,0 3 1,0-6-415,2 1-11,-10-42-2722,-27-48 2755,-38-18 0,-15-7 958,17 9 1,-1 0 1073,-5 2 1,-3-2 0,20 5-812,28-4-2237,75 27 1,46 11-1,-9 2 1644,-29-2 0,2 2 0,30 3 0,11 2 0,-39-7 0,-56-2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8.9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6686,'12'21'2072,"8"23"-1948,-6-19 156,1 56-213,-12-25-55,-6 29-12,-6-24-819,-4 6 819,10-36 0,-3 0 0,13-32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9.1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0 6607,'-3'71'986,"1"0"0,3 10-3839,-6-4 1,2-3 1071,16-9 1781,2-33 0,1-5 0,-4-27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3.13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24 325 6686,'11'4'1008,"-1"-1"-123,-10-3-604,-16-8-1,10 2-90,-12-9-55,16 4-12,0-5 34,2-4-57,0-6 24,3-6-12,7-3-23,3-3 34,6 4-32,-3 4 21,1 7-112,-1 6-23,-3 6-44,1 5-68,12 3 57,-2 3-46,14 7 46,-7 5-12,0 6-55,-6 3-191,-7 8 235,-9-4 56,-4 12 34,-7-7-34,-6 6-67,-1 1-56,-5-3 11,4 0-78,-4 7 156,2-10 57,-8 8-1,0-11-44,-4 1-34,-2 0-78,1 0 0,3-1 56,8-3 56,6-2-12,36 1 102,8-7-12,33-2 11,2-11 68,2-4-45,-2-1 11,-3-5 0,-9-2 78,-8-6 90,-10-2 157,-3-10-292,-14 5-66,-2-10 0,-10 9-1,-3-1 12,0 1-1,1-3 23,-5 8 68,1 0 10,-4 9-22,-1 3-22,-1 0-79,0 0-11,0 1-34,-1 0-22,-5 1-157,-10 0 202,-3 2-56,-8 0 0,2 3-45,-18 13 67,10-1 11,-10 11 11,18-4-10,2 1 10,5 6 12,5 3 11,4 7-22,5 4-23,9 0 0,14 1 45,16-5 79,21-7-12,11-8-146,-15-15 1,0-2-336,23 0-382,14-4 796,-50-7 0,-17 4 0,-11-4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9.8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56 395 2668,'10'24'1110,"-3"-4"-3702,-7-20 2928,-32-76 34,24 44 1552,-24-62-1631,32 59 1175,26-21-1164,40-4 171,-8 36 1,14 4 0,-4 4-407,-3-3 1,0 13 40,11 21 0,5 16 0,-24 8 32,-37 7 0,-16 7 6,-1 34 0,-17 1-32,-28-18 1,-13-6-37,-15 6 1,0-6-102,23-21 1,4-2-494,-1 10 1,11-2-1356,22 8 1871,11 43 0,1-53 0,5 6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30.3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60 146 6551,'-13'-19'1703,"3"4"-1243,10 15 526,0 0-594,-4-41-213,3 22-179,1-24-67,4 34 123,16 38-56,-11-7 68,6 24 55,-14-13-22,-2-13 112,-3-5 33,-2-13 606,-6-11-438,1-5-313,0-10-3664,-1-5 2715,2 1 0,2 10 0,2 4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2T19:12:51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 12 10009 180000 90000,'-7'-5'672'0'0,"1"2"639"0"0,6 0-1121 0 0,0 2 68 0 0,22 31-225 0 0,-12-16-21 0 0,16 26 21 0 0,3-5-10 0 0,-12-13-12 0 0,15 15 34 0 0,-16-19-45 0 0,-1-1 11 0 0,1-2-11 0 0,-1 0 11 0 0,3-1-11 0 0,1 0 0 0 0,3 0 22 0 0,1-1-22 0 0,4 0 12 0 0,11 3 10 0 0,-2 1-11 0 0,0-2 0 0 0,-7 2-11 0 0,-9-3 12 0 0,49 27 10 0 0,16-13-39 0 0,-36-5 0 0 0,2 1 28 0 0,2-8 1 0 0,0-3 89 0 0,43 11 33 0 0,-43-8 1 0 0,4-1 100 0 0,15-5 1 0 0,3-2 77 0 0,-3 2 1 0 0,-2 0-196 0 0,-11 0 0 0 0,-5 0-62 0 0,28 3-23 0 0,-45 8 46 0 0,-13-8-79 0 0,1 1 56 0 0,3 1-12 0 0,16 5-32 0 0,-8-4 178 0 0,23 9-89 0 0,-25-14 168 0 0,26 9 246 0 0,14 7 1 0 0,2 1-348 0 0,6-3 33 0 0,4 6 1 0 0,-7-2-90 0 0,-42-18 22 0 0,1 4 101 0 0,1-2 57 0 0,51 1-320 0 0,-36-6 0 0 0,2-1 17 0 0,-4-1 0 0 0,-2-2 11 0 0,27 1-169 0 0,-41-4 46 0 0,7-1 78 0 0,2 0-67 0 0,1-1 23 0 0,5 1-91 0 0,3-1 113 0 0,-2 1 11 0 0,-8 0-45 0 0,-5 0 12 0 0,5 0-1 0 0,35-10-33 0 0,-24 4 123 0 0,12-8-493 0 0,-11 6 313 0 0,-7 4 136 0 0,27-5-46 0 0,-25 2 45 0 0,6-1-11 0 0,-13 0 11 0 0,-14 3 23 0 0,0 0-616 0 0,59-9 335 0 0,-3 1 112 0 0,-18 6 1 0 0,4 0 27 0 0,0-3 1 0 0,-6 1 106 0 0,13 3 56 0 0,18-12 0 0 0,-51 6 0 0 0,-3-1-22 0 0,-7 5 22 0 0,-5-4-23 0 0,-4 4 23 0 0,12-5-34 0 0,23-2 1 0 0,3 1-1 0 0,-5 2-28 0 0,12-1 1 0 0,-5 1 28 0 0,-36 8 33 0 0,8-3 22 0 0,1-8 0 0 0,4-2 1 0 0,6-2-7 0 0,14-3 1 0 0,2 0-11 0 0,-7 0 0 0 0,-2 1 10 0 0,1 3 1 0 0,-6 3 151 0 0,1-2-56 0 0,-14 4 79 0 0,16-7-124 0 0,20-11-67 0 0,13-5 0 0 0,-41 16 0 0 0,-1 1 33 0 0,31-13 169 0 0,-18 4-168 0 0,-30 16-23 0 0,0-3 0 0 0,-29 15-504 0 0,0 0 493 0 0,-55-37 0 0 0,41 28 0 0 0,-42-29 0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2T19:12:57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60 10020 180000 90000,'7'7'627'0'0,"-2"-1"326"0"0,-5-6-203 0 0,0 1-615 0 0,0 11-135 0 0,0-1 22 0 0,4 14 34 0 0,24 17-34 0 0,20 13-10 0 0,9 3-12 0 0,8 0 11 0 0,-16-17-11 0 0,27 10 11 0 0,-19-15-6 0 0,-9-12 1 0 0,0-1 5 0 0,2-2-11 0 0,12 2 0 0 0,-10-2 0 0 0,-12-5 12 0 0,12 8 6 0 0,28-1 1 0 0,24 2 0 0 0,-15-3-19 0 0,6 6 4 0 0,-28-8 1 0 0,19 6-1 0 0,6 2 1 0 0,-7-1-1 0 0,-23-7-4 0 0,6 6 17 0 0,12 8 0 0 0,4-2 16 0 0,-32-20 1 0 0,-6-4-1 0 0,21 2 12 0 0,-17-3 1 0 0,6 2 127 0 0,12 7 1 0 0,1 3-101 0 0,-5 1 0 0 0,4 2-14 0 0,9 2 1 0 0,7 2 0 0 0,-3 1-16 0 0,5 6 1 0 0,4-1-9 0 0,-19-12 1 0 0,6-1-1 0 0,3 0 1 0 0,-6 0-41 0 0,3 2 0 0 0,-4-1 1 0 0,5-1 5 0 0,-4-4 1 0 0,5-1 0 0 0,1-1 0 0 0,-4-1-3 0 0,14 0 0 0 0,-2-3 0 0 0,-5-1-6 0 0,16 1 1 0 0,-2-4 1 0 0,-27-4 0 0 0,1-1 1 0 0,-1-2-9 0 0,30-10 1 0 0,-2-1-17 0 0,-15 5 0 0 0,2-3-13 0 0,-2-7 0 0 0,5-5 0 0 0,-6 0 35 0 0,-2 0 1 0 0,-1-2-7 0 0,-8 2 1 0 0,5-2 0 0 0,-2 1-34 0 0,-8 2 0 0 0,-1 0 1 0 0,1 1 3 0 0,2-1 0 0 0,2 1 0 0 0,-2-1 18 0 0,26-7 1 0 0,0 1-23 0 0,3-2 0 0 0,-7 2 28 0 0,-39 12 1 0 0,-1-1 10 0 0,36-15 0 0 0,-2-3-5 0 0,2-9-6 0 0,-16 8 1 0 0,7-3-80 0 0,6-6 1 0 0,1-1 112 0 0,-11 5 0 0 0,0-1 39 0 0,-15 7 0 0 0,1-2 0 0 0,-1 1-56 0 0,16-11 0 0 0,-7 3 5 0 0,-22 11 1 0 0,-3 3 5 0 0,4 1 0 0 0,4 1 275 0 0,16-4 0 0 0,-5 3-286 0 0,-6 4 0 0 0,-43-67 0 0 0,-32 80 0 0 0,-62-37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4.09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501 598 6955,'12'6'851,"-3"-2"-705,-9-4 11,0 0 33,-57-27-100,20 21 11,-52-21-1,33 29-10,-4 7-45,2 8-34,3 7-11,9 4-90,12 0-156,13-1 33,12-4 45,54-3-56,6-10 56,49-11 45,-9-20-901,1-15 957,-10-17-278,-30 7 0,-4-4 350,-14 12 1,-2-2 32,7-12 1,-5-1 141,-3-18 99,-11 7-21,-11 9-12,-5 12-44,-3 11 888,-1 7-866,0 6 706,0 4-762,0 3-2,0 6-199,0 3-539,0 2 416,0 11 156,0 11 22,0 19 0,-6 14-10,-5 12-24,-8 5-78,-1 5-44,6 0-57,6-3 68,12-3-22,11-9-3315,30 0 3611,27-58 1,8-11 38,-1 12-55,-2-25 0,-11-9 89,-43 4 44,-5 4-10,-3 5 0,-4 6-12,-5 2 3416,-3 6-4268,-2 1 472,-1 10 134,0 5 44,-2 13-10,1 7-12,-2 6 1,1 2-1,1-1-22,1-2-11,0-5-314,0-6-347,4-8-56,7-9-796,11-4 1524,10-17 0,-12 9 0,-2-8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4.32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19 8490,'17'5'2465,"-3"-1"-1659,-14-4-357,0 0-785,0-12-773,0 9-225,2-9-727,1 12 2061,3 6 0,-2-4 0,0 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5.09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346 448 7862,'9'-65'-44,"-11"12"-24,-33 38 68,-1 3 0,1 3 68,6 5-68,0 1-23,3 3 23,-4 10 0,-3 8 0,-1 15-11,3 10-45,9 7 0,10 8 45,21 2-112,21 1-427,24-7 141,24-10 376,10-19-23,-19-22 0,0-8 56,-18-7 0,0-5 16,15-7 1,-4-7 11,-23-3 0,-4-7 241,11-17 1,-3-3-97,-12 15 1,-2 1-23,5-13 0,-3 3 163,0-8-12,-8 11-77,-5 11 111,-6 9 78,-4 7-235,-4 7 45,-2 6 208,-1 3-432,-1 5-572,0 2 572,0 20 23,-2 11-12,-5 26 34,-2 9-12,-4 9 23,2 1-22,3 3-12,3 0-22,4-6-123,1-7-146,0-11-100,-1-10 55,0-10-672,0-7 313,1-14 181,0-4 492,0-9 0,0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5.49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39 39 7414,'-21'-19'448,"4"4"-414,17 15 67,0 0-90,65-4-11,-8 8 0,0-2 0,4 1 22,29 11 34,-6 2 12,-12-4-3427,-15-2 3359,-14-2-11,-13 1-11,-10 0-12,-7 1 34,-5 3 56,-3 2-22,0 3 3414,3 2-3314,1 1 90,4-2-22,-1-1-11,-1-4 145,-2 2-236,-3-2 46,-2 8-23,-3 5-56,-1 9-55,0 8-1,-1 2 22,-2 2-33,0-3-134,0-7 56,2-8-79,1-10-258,0-11-1680,5-20 2095,2-15 0,0 5 0,-1-1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5.72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41 8860,'5'11'1433,"-2"-2"-1937,-3-9-358,0-19-796,0 10 1658,0-15 0,0 20 0,0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6.05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0 168 6574,'21'22'728,"24"64"-526,-17-40-169,1 6 1,4 1-23,29 8-22,11-7-22,0-13-1,-4-16 34,-12-13 101,-11-17 56,-14-20-57,-13-21 1,-11-23 56,-18-10-34,-14-3-11,-19 5-112,-17 12-281,-10 11 281,-6 11 0,1 11-134,11 9-530,18 10-894,22 8 1558,29 4 0,15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26.48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196 46 0,'-9'-24'0,"2"5"1821,7 19-1608,0 0 1218,-5-2-1229,-5 21-1499,-4 5 1476,-19 53-134,10-18 0,1 3-45,3-14 0,1 2-6,-4 17 1,8-4 61,28 1-837,64-36 0,16-11 725,-10 7-349,21-23 1,-12-8 404,-65 1 0,-4 1 0,-24 5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6.54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133 0 6462,'4'9'358,"0"-3"796,-4-6-806,-30 67-158,12-24-106,-3 6 0,1 2 51,0 9-12,4-1-22,6-5 22,6-7 0,3-12 34,2-12 45,8-10 167,9-9-122,18-4-214,11-10 2,12-7-35,-1-6-91,-5 1-43,-16 6 67,-16 9-549,-11 7 336,-8 19 123,-2 17-348,0 27-21,20 15-819,21 9 1297,-4-45 1,2-4 0,9 8-1,-1-16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9.11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6753,'9'18'594,"-1"-4"-359,-8-14-11,0 0-56,3 67-67,5-26 11,5 57-11,2-43 45,2 0-57,-2-4-44,-3-5-23,-2-6 1,-6-8-23,-1-6 0,-3-10-56,0-6 56,0-6 56,0-4-45,0-10-11,0-13 22,-11-54 158,3 6-35,0 20 1,-1 0 291,2-17-45,2 12-67,3 12-167,2 12-158,4 7-259,26 3-301,8 8-325,34 3-314,8 8 1199,14 3 0,-36 0 0,-12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9.64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229 12 7437,'3'18'336,"-1"-3"-280,-2-15 269,0 0-202,-33 70-34,11-15-83,-3 3 0,-1 4 5,-4 25 0,1-3-11,4-8 0,7-16 0,4-18-22,7-14 10,4-16-223,1-7 101,6-35 123,8-7-12,9-36 23,12-5-284,6-9 318,4 2 78,3 5-11,-1 13 78,-4 15-34,-9 14 23,-7 12 35,-10 11-58,-7 5-145,-5 6-157,-2 3 180,0 22 272,1 7-295,3 25 22,3 4-22,2 5 23,4 1-12,2-4-11,4-10-146,0-10-369,2-13-202,0-9-605,0-9 1322,-3-4 0,-8-3 0,-4-1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39.85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6798,'13'11'280,"62"5"-258,-35-4-22,56 9-280,-39 3-616,0-3 896,-4-4 0,-22-9 0,-10-4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1:41.19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35 7033,'18'14'740,"-3"-2"-494,-15-12 45,0 0-89,19-14-157,-14 10 0,16-11-45,-19 25 145,3 12-88,2 18-12,2 14-34,-2 6 22,-2-1 1,-4-6-23,-1-7 12,0-12-23,-2-8 0,-1-11 67,0-8-45,1-4-22,2-3-11,3-8-101,9-9 112,9-13-78,14-10 33,37-31 45,-14 21-132,-19 15 0,0 3 188,9-1 100,-13 9 12,-12 11-168,-12 8-78,-8 3-124,-3 23 258,-6 6-44,-2 23-1,-5-1 275,3-2-286,5-5-11,3-3 11,13-6-101,31 1 23,8-15 33,30-2-23,-9-15 46,3-2 22,-8-5 292,3-10-46,-29 1 23,-3-6 89,-26 12-22,-6 1-122,-3 4-1559,-1 1 1076,-4 12 168,-3 8-235,-1 15-34,1 5 191,4 3 134,17-5-179,10-6 202,17-15 11,7-7 11,4-20 336,-4-12-135,-7-21 57,-9-17-56,-10-13 66,-7-8 47,-8-2 99,-4 9-313,-3 14-101,-6 17 45,-10 12-45,-1 16 0,-9 6-45,6 10 22,-1 4-10,-2 8 22,1 12 11,-1 15 11,0 15 22,2 13-16,5-10 0,0 4-17,4-12 0,0 2 5,-4 16 1,1 1-6,5-18 0,1 0-56,-1 20 0,1-1 23,-1 30 10,5-38 1,1-4-34,2 4-90,0-15-44,-4-14 44,-4-11 57,-7-9 89,-6-5 33,-3-4 12,-2-1-123,12-1 43,9-3-9,26-6 32,17-7-10,22-7-135,17-4 112,13-2 45,-40 13 0,1 0 0,2 0 0,2-1-11,22-8 0,1 0-12,-20 7 1,-1-1-172,13-5 0,-4-1 350,6-7 69,-19-3-113,-14-2-22,-14-4-34,-8-5 201,-8-27-201,-11 19-33,-13-14 77,-9 32 367,-12 11-467,-5 12-11,-5 14 11,-1 20 56,2 18 0,13 21-6,25-5 1,10 4 61,22 36-469,1-30 1,9-3 373,4-17 0,5-7-17,2-2 0,1-3-276,-1-7 1,1-3-73,36 2-178,-11-13-2544,4-56 3070,-31 4 0,-4-11 0,-32 21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4:35.9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77 179 6070,'-13'-1'605,"2"-1"-493,11 2-90,0 0-78,-20-29 11,13 13-78,-15-25-202,20 22 247,1-1-202,1 2 280,0 1 0,0 8 0,0 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4:36.71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18 401 6070,'11'16'1199,"-2"-2"-986,-9-14 11,0 0-135,-4-39 90,2 21 34,-5-31 45,2 34 33,1 0-66,-1 5 10,2 2-22,0 5-57,0 1-133,2 2-57,0 8 34,1 8 0,6 16 11,6 12 1,8 10 10,6 5-11,2 4 0,1 0 1,-3-2-1,-4-3 0,-6-4 0,-7-6 0,-5-7-11,-3-7 0,-1-8 0,0-5 0,0-7-44,0-4-24,0-4 1,0-1-45,0 0 34,-2-1 11,-1 1-68,-1-4-10,-1 1 145,4-2-68,-2 0-44,1-2-146,-2-10-22,-2-7-56,-5-33 146,1 7 145,-4-17 45,4 19 101,-4 0 56,1 3-23,-3 1 157,1 5 12,0-14-203,8 10 2,1-15-13,12 9-55,6-6 11,10-4-23,8-4-11,6 0-11,3 4 0,5 4-11,0 9 11,-2 9-33,-5 12-23,-5 10-68,-5 5 80,1 17 44,1 11 0,4 18 0,1 12 0,0 3-12,-3 3-33,-4 13 23,-13-21 22,-2 7 0,-23-29-146,-3-3 12,-13-10 100,-1-3 34,-3-9 0,-2-2 0,-5-5-11,-15-11-191,16 3-403,-4-6-549,26 10 1154,7 2 0,5 3 0,3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4:37.2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156 101 7291,'2'17'795,"0"-3"-795,-2-14-56,0 0 68,-19 25-12,3-3-34,-14 25-33,13-8 0,7 0 67,12-3 11,16-5 45,12-9 0,17-10-11,6-6-12,2-5 23,-4-11 56,-6-4 90,-8-13-45,-11-2-34,-9-5-55,-10-1 32,-4-3-66,-14-1-34,-7 0 0,-44-14 56,5 17-22,-27-3-34,21 27-90,4 5-415,9 12 1,15 10-191,16 10-290,22 12 985,30-1 0,-13-14 0,9-7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4:37.63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7011,'17'19'863,"-4"-4"-863,-13-15-12,0 0 57,0 9 22,0 5 1,0 13-12,0 3-34,0 3 0,0-1 1,0-1-1,7-2 12,7-4-34,11-6-258,13-8-706,8-6 964,11-16 0,-23 8 0,-4-8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4:37.84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7403,'16'18'1737,"-4"-3"-1177,-12-15-101,0 0-459,8-11-470,-6 8-528,7-8-929,-2 11 1927,6 0 0,-5 0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26.95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108 1 6193,'24'19'1277,"-4"-4"-1030,-20 16-169,-5-2-22,-7 32-2159,-14-2 0,-3 0 2103,0 3 424,-5-2 0,17-7-55,100-26-290,-36-7-12,19-14 0,1-4-33,-17-2-1266,-8 0 3682,-26 0-2450,-19 0 0,-2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4:38.46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7100,'15'4'863,"-2"0"-818,-13-4-101,0 0 56,6 14 146,2 6-34,6 21 11,0 8-11,0 12-23,0 7-55,-1 2-23,-4-5-11,-2-10 11,-2-13-11,-1-12-11,-1-13 11,-1-9 135,2-5 89,7-9-201,9-14-23,15-15-12,12-16-10,11-4-34,3 4 0,-6 11 45,-11 14-12,-17 14-156,-13 7 11,-10 12 190,-4 37-11,0-2-11,0 28 11,0-21-11,5-9 12,3-7 100,11-6-34,-1-12-78,8-3 0,3-10-526,11-2-550,12-4 1076,7-3 0,-24 2 0,-8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4:38.8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 1 7235,'8'18'1456,"-2"-3"-1254,-6-15-146,0 0-56,-3 12 213,-2 13-157,-3 23 0,3 15 11,1 11-33,4 6-34,7 0 0,1-1-123,7-6-202,-4-7-325,-4-7-280,-4-8 930,-7-12 0,3-16 0,-3-11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4:39.0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20 7896,'2'15'638,"-1"-2"-391,-1-13-90,67-11 0,-9 7-107,3-2 1,3 1-372,-12 4 1,0 1 197,4 0 0,1 0-331,1 0 0,1 0-622,0-1 1,0-1 1075,0-1 0,-5-1 0,9 0 0,-17-3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06.41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458 257 6339,'4'6'324,"0"-1"-301,-4-5 2196,0 0-2186,0-5 1,0 1-12,0-4-22,0 2 11,0 0-11,0-1 0,0 0 0,-3 0-11,-1-3-22,-4 2 10,-1-2 23,-3 2-11,0 0 22,-1 0-11,1 1 0,1 2 11,1 0 1,1 1 21,-2-3-44,0 3 0,-1-3 11,-2 3-11,0-1 11,-3 2 0,-4-1-23,-2 1-10,-18 1 21,7 1 12,-12 1-67,13 5-34,5 3-45,4 8 23,6 2 45,8 4-68,5 16 146,18-7 34,9 13-34,21-16 0,8-3 0,7-8 0,-2-7 0,-2-6 22,0-4 12,-20-4-1,-4 0-33,-22-4-11,-2-2-11,-1-2-23,0-7 0,2-5-201,6-26 10,-1 9-268,7-16 134,-5 20-89,-1 5 78,1 5 381,-1 3 0,-5 12 0,-1 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06.8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180 178 6753,'6'7'1535,"-1"-1"-1266,-5-6-33,8-57-1,-7 34 202,2-46-292,-7 54 12,-4 2 45,3 9-1,0 0 13,1 3-69,2-2-145,0 3-78,1-1-57,-3 1 56,-3 5 57,-5 9-45,-5 14 33,-2 15 57,-2 48-23,7-14-114,7-22 1,1 1 135,-3 25-10,2-1-12,-1-6 0,1-2 0,1-9 0,2-7-12,0-12 12,0-10-44,0-11-35,1-7-33,1-7 11,0-3 227,0-2-249,1-2-2207,0-1 2330,1-13 0,0 9 0,0-9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08.1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181 466 6731,'12'16'1042,"-2"-4"-818,-10-12 179,0 0-313,-3-2-79,1 2-11,-6-2 0,0 5 89,-7 8-33,-6 8-33,-2 12-1,-1 7 12,1 6-23,5 4 0,0 2-11,5-2 0,2-3-22,3-7 11,4-7 11,2-8 0,1-6 22,1-8 35,0-3-13,0-4 908,0-1-750,0-5-202,0-6-11,0-9-79,0-11 57,0-8-12,4-6 45,3-5 11,5 0 23,0 0-23,0 4-11,0 4 67,-1 5-45,0 4 1,0 2-12,-1 3 11,0 1-22,-3 2 23,0 2-12,-3 3 23,2 5-12,-3 4 12,0 4-1,-2 3 12,0 1-706,-1 1 594,0 5 67,1 7 11,3 10-11,3 8 0,7 9 23,4 10 10,9 10-33,4 10 11,8 5-535,2 1 524,3-2 0,-2-4 0,-3-8 0,-8-7 0,-6-11 0,-10-14 0,-5-11 45,-5-8 33,-1-6 603,-1-2-524,1-1 67,-2 0 68,0 0 78,0-2-1,0-5-313,3-5 101,1-10-22,12-26-1,-3 2-112,9-26-22,-5 4-22,2-12-45,4-10-79,1-6 34,1 3 101,-8 32 0,0 2 11,9-24 11,8-9 79,-16 45-1,-4 12 1,-5 9-1,-4 10-21,-2 5-45,-4 5-23,0 2-79,-1 0-89,0 2-2342,0 1 818,0 0 1692,0-6 0,0 4 0,0-3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09.4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65 36 6417,'-18'-11'986,"3"2"-795,15 9 55,0 0-145,-7-1 123,3 0 45,-5-1 55,7 1 304,1 0-393,1-1-111,0 1-46,0-1-44,-1 1-438,1-1 192,3 2-1,6-1-22,10 3 212,9 5 23,10 5 23,3 6-23,0 0 0,-6-1-46,-11-2-122,-9-4 11,-9-1 113,-4-2 44,-2 4 11,0 3 11,-1 4 23,-4 0 11,-2 1-22,-4-1-12,-1-1 0,-2 1 57,-3 0-12,-3 2-10,-18 9-57,9-6 11,-12 5 0,18-13 0,2-3-11,8-4 23,4-4 21,5-4 158,2-1 672,1 0-818,8 0-34,7 0-11,16 0-11,12 0 11,12 0 45,4 0 12,-1 0-24,-9 0-21,-11 0 67,-12 0-34,-11 0-22,-8 0-34,-3 0-1065,-3 0 370,-7 0-503,-4 0 1198,-5 0 0,6 0 0,4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10.52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39 28 6932,'-21'-14'650,"3"3"-426,18 11 1412,0 0-1546,12 0 22,15 0-90,29-1-11,29 1-5,-31-1 0,3 1-301,8 0 0,1 0 300,5-1 1,2 2 28,1 0 0,1 1-6,0 1 0,0 1-28,-2 1 0,0 1 11,-5 0 0,-1 0 0,-4 0 0,-3 0 0,-6-1 1,-4-1-12,32 4 11,-27-5-56,-24-1-78,-18-1 0,-9-1 0,-4 2-269,4 2 1003,4 1-611,8 5 34,6-2 11,3 1 89,-1-2 23,-6-3-45,-7-2-22,-6-2-90,-4 0-493,-11 0-997,-10-7 1490,-16-5 0,13 2 0,1-1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11.66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311 490 7011,'5'5'1165,"-1"-2"-874,-4-3 382,0 0-617,-3 0-11,-3 0-1,-6 0-44,-4 0-11,-6 0 0,-6 0-11,-7 1-1,-5 9 23,-3 5-157,3 11-100,7 3-80,9 0 80,12-3 178,6-3 57,19-4 22,9-5 0,19-7 33,9-3 12,3-15 45,-2-8 100,-8-14-78,-8-9 124,-9-5-214,-7-6 113,-5 2-1,-6 1 12,-3 5-23,0-9-123,-2 15 34,4-9-1,1 15-10,1 0-12,3-1 67,-2 3 57,0 3 324,-2 4-178,-4 11-91,-2 3 23,-2 9-404,0 0 1,0 4 168,-1 11 22,-3 12 44,-1 17 12,-2 13 23,3 12-23,2 5-3415,2 3 3415,0-3-44,0-4-12,0-11-90,0-8-292,0-13-323,0-8-1,0-9 2877,1-8-2171,6-6 0,-4-4 0,3-2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12.2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222 0 7482,'7'12'1030,"-2"-3"-772,-5-9 45,0 0-214,-3 4 68,-6 7-23,-4 10-22,-7 13 0,-4 11 12,-3 8-24,-2 8-100,0 5 0,1 3 0,5 2-33,6-2-23,9-5 11,4-5-11,9-9 56,8-7 78,28-1 34,1-18-78,18-1-34,-14-18-157,6-3-100,-20-2-303,4-3-359,-20-2-392,2-6 1311,-1-2 0,-7 4 0,-2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39.82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98 1 5605,'20'21'761,"-4"-5"-139,-16-16-40,0 0-4366,-12 10 3840,3 2 861,-10 7-850,-7 25-44,7-11 125,-9 23-159,8 24-101,48 2 78,-4-7-1112,21-42 1,12-12 1145,-7-16 0,4-9 716,33-17 0,0-4-694,-34 12 1,-4-1 5,12-14 0,-12 0 118,-31 13-102,-10 7-234,-4 2 2726,-9 41-2659,4-14-45,11 37 146,47-37 823,-10-11 0,6-4-678,13-11 1,1-12 156,5-25 0,-6-6-247,9-10-33,-43 9 0,-20 7-369,-58 26 77,-1 9-178,-33 18 470,3 8 0,39-4 0,-2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12.56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12 27 7179,'-6'-15'683,"0"3"-335,6 12 88,51 4-88,-2 4-152,1-2 0,4 1 230,39 9-124,3-1-111,-8-4-418,-16-2 227,-18-5-40,-20-2-543,-13-2-403,-11 0-1277,-5-2 2263,-3-7 0,-1 5 0,-1-4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13.35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 37 6798,'-3'-11'1300,"0"2"-897,3 9 1009,0 0-1379,6 0-33,3-1-45,10-4-22,5 1 11,5 0 11,5 2 23,2 2 11,-1 0 0,-3 0-1,-8 1-77,-6 0-68,-9 1-67,-5 0-67,-3 3 100,-1 2 191,-2 8-90,-6 5-67,-5 4 90,-6 5 22,-4 0 12,0 1 33,1-1 0,-1-4 0,6-2 0,2-4 0,2-5 22,6-5 57,1-4-1,4-3 112,1-1-178,1 1 123,7 0 234,7 2-66,14 0-135,8 1 0,7-1-68,4-1-44,0-1-22,1-1 11,-4 0 0,-9-1-23,-9 0-22,-12 0-146,-8 0-391,-4 0-573,-3 0 1110,-16 0 0,12 0 0,-12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13.9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6899,'0'12'1120,"0"-2"-862,0-10 347,0 0-325,-1 3-56,1-2 23,1 2 66,10 1-66,10 0-67,17 4-102,12 0-33,9 2-45,4-1 0,-2-1-146,-8-2-202,-9-1-257,-12-1-67,-11-1-90,-10 1-504,-5 1 1266,-9-2 0,2 0 0,-3-2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14.21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7829,'29'1'1367,"50"1"-998,-40-2-189,49 0-24,-31 0-156,-1 0-56,-8 1-459,-8-1-482,-9 1-1322,-8-1 2319,-3-1 0,-11 1 0,-3-1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14.85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155 190 7078,'19'14'1132,"-4"-3"-998,-15-11 224,0 0-211,-23-5-13,8 3-11,-21-3-33,11 5-90,0 5-23,2 6-10,4 9-1,7 7-22,4 8-11,6 6-34,13 3 56,10 3 45,19-3 0,12-5 0,6-7 56,32-7-22,-20-13 0,21-3-1,-29-9 46,-2-10 133,-6-8-66,-8-12-56,-9-9 234,-6-21-167,-16 14 56,-3-15-67,-12 22 34,-6-2-35,-8 0-145,-37-20-134,-5 16-63,12 15 1,-3 4-794,-37-2 251,-4 12-841,6 14 1580,12 19 0,31-9 0,14 8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5:56.9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14 8736,'-12'-7'1894,"2"1"-1065,10 6-4571,0 0 2420,3-1 1322,5 5 0,-3-3 0,2 3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48.3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86 125 6876,'-26'-12'1054,"6"2"-942,20 10 492,0 0-345,-14-38-24,10 26 112,-10-29-257,12 38-79,2 1 616,-1 2-178,1-1-225,0 0-23,0-1 12,0 1 460,0 0-718,-1 1 45,1 2 67,-1 3 213,0 4-45,1 8 90,-1 6-123,1 9-113,0 8-33,0 8-33,0 5-1,4 3 1,3 0-46,5-2 46,0-4-23,1-5 11,-2-5-11,1-7 11,-4-5 11,0-3-22,-4-10 34,-1-1-23,-2-10 46,-1-2-23,1-1 940,-1-1-974,0-8-45,0-6-11,0-12 56,0-6 22,0-6 90,0-4-11,0-1-45,2 2 23,3 3-68,2 6-22,3 7 22,-1 2 34,1 5 22,0 2 1009,0-2-504,-3 9-158,-1-1-414,-2 9-56,1 0 56,4-2 0,5-2 56,6-5-11,7-3-12,2-1-111,7 4 78,-13 4 0,1 14 179,-12 10 56,0 16-100,-1 9-79,0 4-34,0 0 12,0-3-12,-1-7-22,1 3 0,-6-18 0,1 1 0,-6-15 0,2-2-112,-1-2 0,1 1 11,1 1-179,4 5 124,0-3 21,4 1 90,0-6 45,3-1 23,4-2 78,4 0-101,2 0 100,16-5-44,-10-2 0,11-9-33,-15-5 111,2-5-111,-3-5 77,-1-4-21,-6 0 335,-2-12-155,-9 14-13,-3-6-123,-6 17 23,-5 4-90,-3 3 67,-6 2-89,-1 3 111,0 0 124,1 4 269,-3 0-538,7 4-191,2 0 23,7 2-157,-1 0 180,-2 5 145,-3 8-157,-1 10-22,-7 23 145,7-6-78,-1 14-67,8-14-68,2 3-11,5-2-571,24 13 549,2-21 180,23 2 100,-5-26 156,6-13-111,4-15 90,5-13-12,1-15-123,0 0 0,-6 3-123,1 2 100,-22 18-111,-4 2 134,-20 16 0,-4 1 56,-3 2-11,-1 0 33,-2 0 695,-3-8-415,0-1 102,0-7-34,0 1-191,0 0 0,0-1-168,-1 2-33,-2-2-34,-1 1 67,-1 0 57,0-2 100,-2 7 90,0-1 111,-1 9-223,-4 3-135,-4 0 34,-20 2-168,5 4-34,-11 6 67,14 6-167,5 6 167,4 3-134,4 4 78,4 6 90,5 2 68,3 6 55,3-1-56,10 1 34,25 7 0,4-18-101,19 0-269,-9-22-1389,-1-6-2051,0-5-2398,21-26 6107,-15-1 0,-4-3 0,-27 12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49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209 419 7426,'14'16'1703,"-3"-4"-1132,-11-12 1087,0 0-1411,0 2 201,-2 0 34,-4 3-101,-5 2-79,-10 8-145,-7 11 68,-7 13-91,-3 11-112,2 8-22,8 3-56,9-4-112,10-9-68,9-12 192,18-16 21,14-11 23,20-17 0,8-15-246,1-18-23,-6-15-123,-28 11 0,-5-4 190,5-25 123,-16 24 1,-2 0-12,-8-19 90,-1 1 90,-4 3 482,-17-14-79,-1 24 55,-15-7 416,8 30 0,4 8 156,6 7-55,8 8-392,6 5-427,3 2-212,2 2-34,3 8 716,5 10 539,8 17 493,6 13-201,6 12-505,3 7-393,3 2-324,2 0-33,0-5-247,0-3-11,6 11-1200,-16-23-2352,0 5-1469,-19-27-2789,-4 3 7776,-3-17 0,0 4 0,-1-17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50.0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 0 7347,'5'15'1277,"-1"-3"-952,-4-12 538,0 0-415,-3-1-100,-7 10 21,-8 6-89,-10 17-33,-5 8-68,-3 5-10,4 3-91,1-1-44,8-1-34,6-4-45,9-4 22,4-8 23,10-6 45,9-9 190,14-7 157,14-8-168,9-13-78,3-7-90,-2-10 34,-10 0 10,-13 2-100,-11 6-56,-11 4-33,-5 1-113,-13-10 79,-1 4 112,-10-10 11,0 8 11,2 0 235,0 1 1043,0-5-426,5 11-124,2-2 91,7 16-449,4 1-202,0 3-302,1 0 123,9 8 571,11 4 1256,19 9 10,15 4-33,9 0-840,3-2 55,-3-2-739,-7-4-21,-10-3-652,-7 1-2509,-18-4-2163,-5 1 258,-14 3 986,-3 6 3821,-12 5 0,9-9 0,-8-5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51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343 1 7661,'12'8'1591,"-3"-1"-1255,-9-7 56,0 0-213,1-1 12,0 0 11,-6 3 55,-9 6-10,-8 7 78,-10 7-101,-5 3-79,-5 4 35,-4 0-57,1 0 45,2-2 90,8-4-202,12-7-56,9-7-79,9-5 79,3-3 0,2-1 180,10 0 167,9 0-67,19-4-11,13-1-112,11-2 11,7 3-134,2 1-1,-4 3-33,-9 6 12,-10 9 10,-9 10 45,-8 12-56,-6 5 23,-5 3-12,-6 0 34,-5-4 123,-6-4 337,-18 7-269,-8-12-124,-22 7-78,-7-17 67,-8-7-34,-1-6 661,1-5-167,10-4-34,10-2-146,14-2-1221,12 0-1345,8 1-313,6 0 279,8 0 191,10-1 2017,12-4 0,-10 5 0,-2-1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0.44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182 121 6339,'-22'90'414,"0"0"1,18-33-1,-4-6-403,-28-3 1,-2-14 10,19-25 12,6-5-4196,-6-63 4263,58-32-73,-32 39 0,5-2 508,38-24 0,5 10-547,-18 26 11,21-18 67,-37 116-33,-9-17-1,2 13 1,-1 5-34,-1 22-34,5 16-952,18-3 706,-20-47-168,14-8 448,-29-37 0,0 0 0,0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53.1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8053,'20'12'2521,"-4"-2"-1927,-16-10 213,0 0-594,1 3 459,3 6-44,3 6-46,4 9 168,3 3 304,3 6-359,1 5 55,3 4-324,1 5-370,1 1 113,-1 3 55,-1-2-202,-3-3-22,-3-9 34,-5-10-12,-3-12 12,-4-8 201,-3-5 403,0-4-638,0-7-33,0-8-91,0-11 12,2-22-44,1 11 156,0-14 0,1 19 89,-2 1-55,1 3-34,-2 5 213,1 7-157,-1 8 0,-1 6-202,0 3-280,0 1 102,2 2 234,2 6 90,4 8 90,4 10-57,4 8-10,4 6-23,2 1 0,1-4 0,-1-6-146,-2-11-78,-2-10 111,-1-5 113,1-10 91,5-9-35,1-10 0,4-10 22,10-19-78,-10 14 112,3-9-112,-16 24 302,-6 8 90,-5 8-179,-2 5-213,-2 3-67,0 0-168,0 6 145,0 22 90,0 4 0,3 19-67,5-8-45,6-3-157,8-5-157,3-12 168,5-9 124,3-9 134,2-10 112,18-27-90,-15 3 146,8-17-112,-23 19 315,-6 6-226,-3 8 393,-7 4-180,-3 6 259,-2 1-80,-2 2 741,0 0-1211,0 3-67,0 5-34,0 6-66,0 7 66,0 4-235,0 0 68,7 1-69,5-5 69,11-7 133,5-7 68,4-4 168,3-12-33,3-6 0,-2-10-34,-1-1-101,-8 5 33,-8 7 102,-9 6-102,-6 5 303,-3 1 258,-1-4-393,-12-13-167,-3-3 146,-13-12 33,-1 6 179,-3 1-179,-1 6-113,-1 6-100,2 8-100,2 4-158,4 3-930,0 13 0,11 1-10,1 14-382,11-2-191,2-2 146,7-3 45,5-6 460,12-5-527,32-10 1176,-6-13 57,21-10 212,-21-7 202,-7 0 56,-10 4 459,0-1-246,-13 9-10,2 1-24,-15 12-11,-2 3 56,-3 2 986,-1 0-784,0 5 168,0 4-101,0 10-113,0 7-200,-2 5-91,2 4-77,-2 2-68,2-1 0,1-4-79,8-6 79,7-8 0,11-9 113,10-5-1,6-17 0,23-26-34,-18 1-55,9-12-23,-34 24 134,-9 9-33,-8 8 268,-4 5-189,-2 3-180,-3 1 33,-5 0 79,-6 0 202,-6-1 157,-3-3-214,-4-1-122,-1-4-135,-3 2-291,-11 2-494,12 5-313,-4 12-705,16 9-405,9 11 370,4 4 258,17-5-347,11-10 1927,18-10 0,-15-8 0,-3-3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54.1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18 7728,'12'4'3037,"-3"-1"-1794,-9-3 1547,0 0-1826,0 7 235,0 8 235,0 16-246,0 15-516,0 12-78,2 8 145,5 6-257,6 0 34,5 2-236,4-5-67,-1-4-135,1-11-78,-2-11 0,-3-14-33,-5-12-147,-5-10-761,-5-4-180,-2-3-245,0-7-1212,-7-9 618,-6-14-181,-32-37 1660,5 14 335,-19-19 146,16 33 515,-3 8-515,18 17-101,5 4-156,18 10 167,13 3-22,11 1 112,15-1 11,14-5 45,10-17 12,4-13 10,1-17-22,-7-6 168,-6-22 56,-24 22-34,-7-8 35,-19 32 122,-5 10-145,1 8 55,-4 8-178,1 3 111,3 2-99,1 0-69,0 0 157,2 4 112,1 5 258,0 10 538,1 10 23,6 11-57,4 8-213,6 7 415,8 32-616,-4-19-168,6 20-90,-6-34-258,3-8-112,0-10 146,2-13-101,-2-10 359,0-12-79,4-20 157,23-34-516,-12 8-33,12-15-67,-24 37-191,-9 11-145,-7 10 627,4 37-157,1-1 12,12 29-79,6-19-34,12-11-11,6-15-492,4-11-584,-3-14-3831,-6-11 1624,-23 5-68,-6-4-133,-21 16 3529,-10 3 0,6-1 0,-6 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55.4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201 215 7504,'18'-16'2677,"-9"-52"-1679,-20 40 235,-5-39-68,-2 47-56,5 9-560,5 7-392,3 7-56,2 15 123,2 17 123,-1 26-33,2 15 347,2 13-67,9 5-257,7 4-1882,-5-49 0,1 0 1606,0-1 1,1 3-147,5 15 1,-1 0 95,-5-17 0,0-1 22,1 11 1,-2-3-34,-3 8-406,-5-12-322,-4-5-438,-8-5-144,-8-2 1878,-25 1-1566,7-20 727,-11-6-211,15-33 336,2-16 146,-3-21 79,2-16 257,-1-10-22,13 23 0,1 0 111,-3-20-216,2-9-209,14 55-56,2 13 44,6 7 24,3 5-12,12 2 89,8 4 1,10 0-34,34 1-22,-15 0-34,22 0-11,-29 0-23,-3-4-22,-4-2-56,-4-6-12,-6-2 57,-5-2-11,-5-1 67,2-5 11,-8 6 11,1-2 112,-8 10 90,-5 4 191,-1 1 212,-2 2-56,-2 0-33,0 1-438,0 0-77,0 0 111,2 0 11,2 0 247,1 2 180,2 3-1,3 6 0,-1 7 123,3 9 314,2 27-682,-3-6-136,1 15-34,-6-20-145,-3-10-235,-1-11-3530,-2-10 1547,-1-15-214,0-16-403,0-16 2835,0-18 0,0 22 0,0 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55.6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41 8893,'-13'-11'5255,"4"2"-3888,9 9-436,0 0-1078,-8-9-1735,6 6-774,-5-5 449,7 13-392,7 1 2599,3 2 0,-1-4 0,-2-1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56.1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130 12 7851,'13'3'2185,"-3"-1"-1367,-10-2 1658,0 0-1008,5-11 67,-3 8-907,4 1 10,-2 19 1346,2 18-752,1 16-78,5 13-459,1 11-56,3 5-393,2 4 34,0-2-246,0-2 111,1-6-111,0-11-34,-2-11-67,-2-16-45,-5-11-952,-3-10-786,-3-5-1354,0-4-516,-1-3 1614,1-2-180,-1-14 1457,-1-6 324,-6-19 382,-13-9 123,-14-8 179,-15-3 191,-9 3 202,-5 6 828,-14 12-526,28 16-504,3 10-213,34 10 45,15 1 828,16 0 270,23 1-79,25-1-588,-1-1 1,4-2-573,-19-2 1,0 0-62,19-2 0,-5-2-1390,0-7-1209,-23 2-68,-25 5 269,-11 5 2398,-22 1 0,9 3 0,-9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57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1 9117,'4'11'1211,"-1"-2"-1122,-3-9 292,0 0-202,30 18 57,-14-12-46,23 12 23,-25-17 101,-5-1 280,-3 0 134,-4-3-492,-1-6-113,-1-4-34,0-2-89,0 6-67,0 3-56,0 5-46,0 1 80,-6 1-1,-6 6 56,-10 4 23,-7 11-11,-6 7 11,-1 8-124,-8 35 34,18-14-55,1 23 21,27-34 68,24-11 67,23-18 45,15-20 0,7-10-40,-14-2 1,0-4-235,24-9 0,-4-4 240,-25 2 0,-5-2 34,30-26 56,-21 8 56,-21 10 325,-17 10 593,-10 10-626,-5 10-259,-3 4-190,-3 6 458,-5 8-458,-5 4 123,-2 10 90,3 3-101,3 5-112,5 1-112,14 13 101,7-16 11,16 2 56,7-23 34,3-5 22,-1-10 123,5-15-168,-17 3 146,-2-9-124,-17 17 80,-6 3-169,-3 3 22,-1 3-22,-1 1-403,0 1 246,1 3 78,1 2 35,3 4 88,4 2-44,4 2 0,6 0 0,3 0-156,4-1-719,1-1-637,1 0-292,-4-2-269,-3 1-112,-8-3 2185,-5-1 0,-5-2 0,-3-3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58.4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81 137 8378,'-3'-17'3821,"1"4"-2499,2 13 1625,0 0-1760,-32-41 158,22 25-695,-22-27-179,31 37-471,1 5-157,6 1 157,11 0 257,16 0-167,17 2 112,13 0-135,6 5-34,0 2 303,-6 5-268,-10 3 67,-12 7-135,-13 5 235,-15 10-235,-6 8-3728,-9 6 3324,-6 0 404,-3-3 0,-4-11-134,4-6-158,5-16 102,5-3-101,1-11 3627,0 0-3336,5 2 22,14 9-179,3-2-694,12 4-326,-3-9-929,4-4-192,5-9 158,5-12 303,4-11-539,-1-9 2376,-6-1 0,-18 17 0,-9 5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58.8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1 186 8109,'6'18'2532,"-1"-4"-1613,-5-14 1848,0 0-1332,-4 5 156,3 4-34,-3 8-402,4 8-439,3 3-110,4 4 357,5 0-301,6 0-158,4-1-224,2-5 79,1-3 44,0-7 101,-1-3 157,-3-8-78,-2-2 560,-2-5 79,0-12-1222,2-12 0,5-22 0,4-13 0,4-11 0,2-3 0,-3 5 0,-4 11 0,-9 17 0,-7 16 0,-7 12-3576,-4 9-1645,0 4-684,0 1 258,0 26 5647,0-2 0,-1 6 0,0-11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7:59.2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1 104 7795,'22'15'1714,"-4"-4"-772,-18-11 122,50 0-55,-19-13-181,42-5 2,-35-11-416,-6 1 102,-10 8 89,-12 7-280,-5 8-303,-5 2-22,0 3-325,0 0-134,-7 0 314,-4 8 77,-9 6 68,-5 13 45,-3 6 78,-1 4 79,2 3 235,5-2-101,8-1 56,6-2 68,7 0 638,16-1 515,12 2-201,24-3-594,21-6-404,21-11-1987,-39-10 1,3-3 1572,2-5 0,1-3-107,-1-1 1,-1-4-1155,-4 0 1,-2-3-3177,0-5 0,-5 0 1378,4-8 3059,-12-2 0,-38 17 0,-4 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0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149 403 6518,'-21'-11'1412,"4"2"-1099,17 9 202,0 0-380,-27-19 0,18 14-90,-19-14 67,25 19 123,0 0 157,-1 0 11,-3 0 46,1 1-136,-1 0-122,1 0-68,2 0-45,1-1 34,1 0 12,1 0 1691,0 0-1815,13 0 45,8-6 56,18-4 0,10-9-45,5-4 11,1 0-56,-4-1-11,-9 4 0,-6 1 0,-10 5 56,-6-1 79,-3 1-57,-4-2 0,-3-1 79,-4 1-23,-2 2-22,-2 2-33,-1 2 111,0 4-66,0 1-23,0 3-101,0 1-45,0 0 45,0-3-78,0 0 21,0-7 114,0 3-1,0-3 101,0 5-157,0 1 0,-2 3-213,-11-1 55,-1 2 1,-9 0 90,3 1-34,-2 2 45,-5 8-78,-5 11 78,-7 13-213,-3 9-1087,-1 3-2285,-3 18 3641,18-21 0,4-1 0,21-29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3:33.4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2637 5935,'15'18'135,"-3"-3"-102,-12-15 438,1 0-471,-6 2-11,4-2-1,-4 2 12,2-1 12,3 1 234,-1-1-179,-1 1 135,-2 7 224,2-4-325,-1 4-79,3-8 79,0-1-67,0 2-1,0-1 12,2 1 22,4-2 112,13 2-78,0-2 157,68 6-34,-16-5-565,-17 1 1,1-1 363,27-4 45,-17-2 66,-9-1-33,-10 1-90,-19 1 0,10 0-11,-17 4 759,14-1-759,-2-1 11,1 1 12,0-3 10,2 0-10,5-3-3348,24 2 3403,-15-1-55,2 4-1,-31-1 23,19 2-12,27-5-33,-7 1 23,25-8 3369,-24 2-3403,-4 0 11,-9 2 22,15-1 0,-29 3-11,17-4 1,2-1-12,-21 2-11,26-6 11,-41 8 0,1 3 11,5-4 0,31-12 45,-2 0 5,-7 2 1,4-4-45,14-9 0,0 0-6,-16 9 0,-2-2-1696,8-3 1,-3 1 1706,23-13 39,1 3 1,2-1-88,-27 11 0,1 1 43,26-11 0,0-3-6,-25 8 0,-7 4-22,4-4 22,33-23-11,-50 34 0,-2 2 11,-1 1 23,34-31-45,-3 1 22,-4 5 0,1-2 0,4-4 3345,4-5-3345,-40 31 0,-4 2 100,10-12-122,30-28 0,6-8 11,-26 30 0,1-1-12,-5 4 1,2 0 11,7-8 0,-1 2 0,19-17-1696,-14 14 0,-2 0 1708,7-4-12,11-15 0,-7 7 0,-14 13 0,-1 0-12,11-4 102,9-15 3549,-8 10-3560,-5-7-3315,-12 7 3236,-16 23 34,10-13-34,-27 37 11,1 0-22,-4 5 45,2-4-12,4-3 3392,5-7-3436,-1 4-56,-2 3 10,-5 5 35,-4 2 257,0 0-168,0-1-34,0 0-11,1-2-11,0 0 0,1 0 0,-1 1 34,2 0-68,2-4-3447,18-16 3458,4-1-33,12-13 0,-4 9 23,13-19 33,-24 24-23,6-8 57,-28 28 2820,-1 2-2843,-1 0-34,-6 1 1,-3-2 22,-5 2 0,0 0 0,2 0 0,-10-1-56,-13 1 34,7-1-202,-21 1 190,-4 23 34,-8-3 0,-22 23 11,24-14 0,2-1-11,-12 3-1696,20-7 0,5-3 1752,23-11 168,30-9-218,47-15 0,12-6 16,-2 3-11,26-10 0,-3 2-11,-39 11 6,-2 0 0,1-2 61,9-8-22,7-5-34,-29 8 3392,-11 6-3526,-23 12-236,1 3 46,-3 0 313,0 6-23,0 6 23,0 49 0,0-24 0,0 32 0,0-17 12,-4-6-1,-5 22-11,-12 2 0,-2-2-418,3-8 446,-2 1 0,3-13 73,16-41 269,2-5-213,1-40-146,0 16 11,0-32-11,-8-6 23,-10 6-2964,-2-13 2953,-7 21-1286,-5-11 1285,14 20 69,-4-10-91,16 30 11,6 11 11,-3 4 2520,-1 2-3135,-1 0 593,1-10 0,3 7 0,1-5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0.64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36 6742,'98'-10'84,"0"1"0,-43 1 0,1 2 0,17 4 0,7 2 0,-13 1 0,-2-1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1.6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26 8994,'-20'-15'3854,"3"4"-3002,17 11 583,0 0-1312,-3 1-11,6 11 1143,5 10 482,14 19-583,9 11-292,4 10-189,3 6-1,0 3-359,-2 1-178,-4-3 44,-5-4-145,-5-8-68,-6-11-627,-6-15-1793,-4-16-2789,-4-12 2833,-1-17-1478,-4-32 2230,-8 4 1658,-9-17 0,7 37 0,0 7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2.0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25 245 6932,'-2'-18'1513,"0"5"-1222,2 13 314,0 0-336,-16-4 168,15 2 258,-3-5 33,28 0-122,18-7-80,17-7-235,15-9-261,15-2 65,-40 14 1,0 2-40,0 1 0,-1 1 45,38-6-101,-20 10-56,-21 6 56,-20 5 90,-10 9 313,-6 27-280,-4 1-33,2 20-90,2-14 216,5-6-283,8-4 67,8-9 0,10-9 67,10-7 11,7-13 57,2-11 33,-6-9 123,-14-8 583,-19 1 191,-10 1-550,-26 1-515,-15 0-101,-26 4-179,-16 8-661,-10 7-426,-1 7-672,4 12-56,13 6-91,14 9 2186,20-3 0,16-8 0,11-7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3.7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559 137 7739,'8'-5'1334,"-2"2"-1088,-6 3-22,0 0 302,-37-48-234,21 31 324,-28-35-112,30 45 35,0 4-24,1 2-90,-5 1-77,-3 0-191,-6 7 67,-6 5-22,-4 9-1,-2 5 68,1 3 0,2 5 45,3-3 235,3 1 482,4-6 22,-5 8-492,9-11-393,-4 7-168,15-5-371,5 24 371,12-3 169,14 22-79,20-7 145,16 2-34,13 6-123,-32-35 1,1 1-62,1-1 0,-1 3 39,10 12 0,-2 2-56,16 26-211,-26-28 1,-6 0 210,-4 20-247,-13 1-660,-8-1-629,-17-3-312,-7-9-113,-14-14-78,-5-20 2039,-17-51 0,30 19 0,-8-30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3.9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25 130 3161,'-13'-11'2622,"5"2"-320,5 8-1529,5-7 627,9-7-784,7-6 99,9-2-693,1 3 1137,0 7-1842,-3 6-740,0 5-157,2 2-179,2 1 1759,2 4 0,-13-3 0,-5 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4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8400,'11'9'1669,"-1"-2"-1298,-10-7 166,0 0-33,8 55-89,1-22-191,9 46-212,-1-40-12,2-2-135,-1-11-515,-4-5-235,-3-9-191,-4-5-291,-5-5-549,0-2 1916,-2-12 0,0 8 0,0-7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4.5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25 7986,'-13'-13'1949,"2"3"-1714,11 10 124,0 0-347,-6-1 10,5 1-44,0 1-315,10 5-593,8 1-403,8 1 1333,4-4 0,-11-2 0,-3-2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5.1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7370,'14'5'1871,"-3"-2"-1446,-11-3 124,0 0-279,3 12 88,4 0 146,6 13 113,7 2 66,5 6-168,3 4-66,4 5-136,-2 3-55,-1-2-247,-2-5 23,-2-8-34,-6-11-45,-5-9-101,-6-6 146,-4-4 157,-1-7 89,1-9-134,2-12-67,1-9 11,4-10-101,-1 15-11,0 2-33,-6 20-214,3 4 136,-3 3 10,4 1 56,-1 2-145,-1 0 156,1 2 67,2 10-11,0 8 1,3 16-572,-2 6-493,2 2-123,-3-3-1480,12-6 1301,-3-17 1400,12-12 0,-17-7 0,-1-5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5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140 547 7907,'17'3'1882,"-3"-1"-1490,-14-2 304,0 0-428,1-4-10,-1 9-68,-9 6 46,-6 19-12,-12 16-45,-6 10-22,1 6-157,5-3-190,8-9-651,10-17 236,10-15 437,15-15-44,12-26-36,9-19 24,2-27 191,-9-13-517,-12-5 595,-9 1 145,-12-2 174,-9 18 1,-4-2-209,6 22 1,-2 0 207,-7-16 1,1 6 710,0 9-840,6 26-235,4 32 236,3 21 369,2 29 78,2 15 393,0 11-179,8 1-304,6-5-402,11-4-191,5-6-1446,19 14-884,-8-28-427,13 5 618,-16-33-607,-5-7 2746,-10-4 0,-11-8 0,-7-1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7.7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297 15 8804,'0'11'2666,"-1"-3"-2363,1-8-12,0 0 393,3 34 33,5-3 179,6 36-44,4-8-68,2 9-100,-1 6-169,0 2-190,0 2-213,-3-7-112,-1-4-224,-4-12-1065,-2-11-716,-2-15 268,-3-13 572,0-9 537,-2-8 90,-2-12-336,-2-9-179,-26-24 571,0 14 67,-24-5 326,9 23 89,0 4 292,2 3 447,-11-6-179,12 1-67,-8-9-22,17 1 55,3 0 12,6 3 11,8 5-202,5 6-391,6 2-203,6 2 180,15-4 33,18-6-55,24-8-79,17-11-443,10-8 533,-2-7 33,-10-2 34,-16 1 56,-10-11 44,-23 16 79,-6-9 68,-18 19-35,-2 3 68,0 8 308,0 9-364,0 7 325,0 4-393,0 13 259,0 5-101,0 17 55,0 5 112,7 7 102,4 3-258,8 2-168,5-1-12,1-6 34,3-5-123,-1-12 89,1-10 124,-1-9 146,3-11 55,2-9-302,11-13-281,-13 8-133,1-1-1,-15 17 45,-1 9 123,4 6-100,5 9-135,4 5-145,22-2 470,-10-12 44,15-6 192,-20-24 10,-4-5-78,-8-12 213,-8 1-45,-8 1-235,-5 1-101,-10 0-78,-11-5-23,-1 15-202,-8 2-55,7 15 44,-5 13 236,-3 11 10,-1 17 46,6 10-124,8 1-10,10-6 200,41-10 46,5-16-90,37-7-22,-6-18-774,-3 1-1008,-9-2-123,-13 4 537,-13 15 1390,-12 18 0,-11-12 0,-5 10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8.7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7482,'14'9'2139,"-2"-2"-1668,-12-7 1165,0 0-1344,0 8 559,2 7 270,3 15-135,4 10-34,2 10-100,1 5-225,2 3-493,-1-2-134,-2-7-347,-1-11-1871,-3-12-371,-2-12 225,-1-8 313,2-4 2051,3-11 0,-3 7 0,-1-8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0.92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 6876,'35'3'1401,"5"61"-1564,-50-9 1,-3 1 162,37 10 0,-45 24 0,39-108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9.2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7145,'13'7'1065,"-3"-2"-808,-10-5 864,0 0-595,1 13 1,1-2 45,3 15 134,0-2 78,4 5-89,1 6-57,2 1-235,2 1-156,3-1-68,-1-3-21,2-4-91,-2-7 22,1-6-55,-3-8 123,0-3 100,1-6 135,2-10-112,3-6-133,2-12-24,0-4-67,-2 2-56,-2 3-56,-3 9-158,-3 6-99,-3 8 33,-2 4 280,-2 8 213,5 13-146,-3 3-67,3 8-112,-5-9-818,-2 1-403,-2 0-471,-1 4-270,-1 5-200,-7 2 2274,-3 0 0,1-15 0,3-7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09.9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236 117 7370,'3'5'2195,"-1"-1"-1489,-39-53 191,18 32-169,-30-35-22,26 46-101,2 4-246,-3 12-135,2 9 56,2 15-45,4 13-45,9 6 135,4 7-33,14 6 33,9 6-101,14 3 22,6 0-10,5 1-124,2-1 56,0-3 34,-3-1-68,-2-6-134,-3-7-33,1 1-124,-17-25-628,-3-1-526,-16-22 90,-3 2-650,-8 6 257,-5 5-156,-10-1 1770,-14-7 0,18-7 0,-4-7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10.1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65 162 7672,'-36'11'1524,"7"-2"-1401,29-9 795,0 0 147,10 9-269,24-21-460,19 1-269,27-23-67,1-1-325,-5 4-1075,-14 4-583,-16 8-639,-17 5 2622,-15 9 0,-10 2 0,-4 3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12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148 799 7325,'13'9'1468,"-3"-3"-1177,-10-6 90,0 0-169,25-24-21,-12 9-12,23-23 34,-18 11 45,3-5-34,0-6-22,0-7-90,-3-6 11,-4-7 11,-6-4 34,-4-1-44,-3 3 77,-5 6 69,-2 10 43,-6 8-111,-1 11-101,-2 7 11,-13 7-101,5 5 22,-14 2 79,8 4 112,-2 10 57,-2 7-102,2 16-55,-1 10 335,-3 42-135,14-13-279,3 25-11,16-28 22,18-7 0,13-5 78,25-9-32,17-9 10,15-12-23,9-14 6,-30-11 1,-1-3 184,25-10-152,-36 3 1,-5-3 84,-2-13 22,-11 1-122,-8 1-113,-7 5 0,-4 4-22,-3 1-1,-5 7 23,-1-2 101,-5 5 0,0-1 78,-2 0 538,1 1-268,-1-1-113,0-2-336,0-3-56,-5-4-224,-1-1 55,-4-1 57,-1 1-168,0 2 134,-2 1-190,-10-1 291,4 3-22,-9 0 100,7 4-44,3 2-11,2 1-135,5 1-112,1 2 0,3 8 280,-3 9 45,1 30 146,3-6-79,1 17 0,10-20 23,7-4 22,11-9 101,9-7 235,8-11 583,24-11-639,-13-11-392,13-11 0,-23-2-695,-5 1-224,-8 7-313,-6 4-112,-7 7-427,-3 4 1401,-6 2 180,2-1 190,-1-3 11,2-4 67,2-5-33,3-2-22,0-1 21,-4 3-10,-2 6 67,-5 4 23,-2 3 2755,-1 1-2408,-4 5-303,-3-1-23,-4 5-33,-1-4 68,2-1 10,1-1-190,2-1-22,0 1-79,-3 6-56,-1 6 45,-3 10 112,-1 11-90,0 6 68,4 3-236,5-5-179,4-6-146,12-15 270,11-8-169,42-41-190,-2-4 487,-18 2 0,0-3-50,23-23-337,-7 0-55,-7 3 268,-10 2 191,-12-1 44,-5-27 102,-12 22 22,-2-16 90,-8 34 78,-1 7 370,-2 5 247,0 4-13,-3 2 797,-7-7-762,-1 7 403,-5-4 123,3 11 270,3 5-1,1 5-526,4 3-897,3 3-11,0 8-101,2 11 1065,-1 46-415,1-4-213,4 33 0,4-20-425,5 1 33,5 0-79,1-4-33,2-6-78,10 9-101,-8-28-841,2-1 314,-14-33-112,-7-7-313,-1-4-135,-3-1-1200,0 0 808,-5 0 369,-2 0-604,-11 0 828,-8 0 483,-9 0 391,-8 0 191,-3-7 0,1-5 236,3-8 156,7-2 415,7 0-639,14 8-168,5 4-23,9 5 23,9-2 146,9-5 201,44-15-123,-8 4 23,28-7-135,-26 11-45,-7 4 34,-12 6 0,-8 4 22,-9 3-56,-3 2 90,-4 0 33,10 0-78,-5 1-33,7 2-34,-6 1-45,-1 2 67,-3 0-45,-1-2 136,-4-2 458,-2 2-325,-4-2-56,-2 4-44,-2 2 1041,0 5-447,0 6-539,0 5-66,0 4-180,0 0 0,0-3-213,1-8 34,0-8-23,0-5-437,0-4-639,-1-1-1119,0-4-785,0-3 425,0-7 2757,-1-5 0,1 9 0,-1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12.8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25 9196,'-18'-13'3451,"3"3"-2196,15 10 538,0 0-1301,-7-1-346,5 1-11,-3 2 100,10 4-235,1 3-2230,3-2-212,-1-3 436,5-2-347,6-7 2353,4-3 0,-7 0 0,-4 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13.2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1 8064,'5'3'1524,"0"0"-908,-5-3 482,0 0-941,35 46-90,-18-28-67,32 33 168,-22-43 90,7-8 146,8-12 21,2-6 124,-4-8 23,-11 3 66,-10 7-88,-11 7 55,-5 5-325,-3 3-280,-8 1-101,-5 0 101,-10 0 145,-6 0-122,-5-3-23,-5 0-168,-6 1-1132,-9 0-112,-3 9-381,-4 8-257,4 10-561,10 6 2611,18-8 0,14-8 0,11-10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14.0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8804,'1'14'2532,"1"-3"-2174,-2-11 124,0 0-302,-1 9-124,0-2 257,2 9 606,4 0-12,4 6 281,1 7 347,-1 5-291,-4 5-145,-3 6-136,-2 3-492,0 0-337,0-6-134,0-9 0,4-13 0,1-10 202,8-7 347,4-14-135,9-7 68,5-15-123,4-2 358,-3 2-258,-7 7-313,-9 11-146,-7 8-179,-5 8-68,-3 14 247,-1 13 180,0 18-147,2 7-33,5-2-504,6-11 145,9-18-212,26-28-908,-8-17-2869,18-28 1457,-36 18-33,-3 1 290,-18 26 2634,1 3 0,-2 1 0,2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14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4 9420,'9'4'3496,"-1"-1"-2622,-8-3-90,0 0-683,0 8 527,2 17 1668,8 22-1074,6 25-460,7 16-624,-10-40 0,-1 2 35,1 2 1,-2 0-107,0-1 0,-2 0 101,8 47-33,-5-10-102,-1-14-33,-2-17 34,-1-21 67,-4-18 235,-1-11 341,-3-10-677,-4-10-841,-8-10-683,-10-18 583,-11-11 393,-7-16-444,-3-15 947,21 33 0,2-3 45,0-4 0,3-1 17,3-1 0,2-1 11,3 6 0,2 2-28,0-33-112,7 27-381,12 22 79,8 18 414,20 10 0,15 6 39,-1 8 0,2 4-39,35 11-17,-29-4 0,-3 5-5,12 23-46,-21 6 68,-23 6-235,-18 2-146,-31 2-1098,-40 14 662,-2-25 295,21-21 1,-1-3-392,-10-4-544,11-12-145,21-4 1602,11-19 0,11 10 0,1-10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15.2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 43 7605,'18'11'795,"-4"-2"-504,-14-9 12,0 51 11,0-29-45,11 39 212,7-47 35,19-7-113,13-8-89,9-13-112,4-10 157,-6-8 167,-13-2-33,-17 4 34,-14 3-135,-14 3-314,-18 6-78,-16 7-201,-22 9 134,-12 19-146,-7 8-214,1 17-805,11 0-449,19-6-56,23-12 326,21-11 1411,28-21 0,-12 6 0,10-9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15.7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8456,'14'3'2869,"-2"-1"-2377,-12-2 719,0 0 312,0 49-99,0-16-517,-1 42-470,1-30-213,-1-4-168,2-9 0,3-11-112,0-10-190,0-7-707,-2-3-851,-2-4-1031,0-5 236,0-4-807,-3-4 3406,-2 2 0,1 7 0,-1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1.23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0 6450,'21'18'-31,"-6"14"0,-9-35 0,-4 17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16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 9565,'8'8'3653,"-1"-1"-2454,-7-7-1042,0 0-2420,9-1-427,7-1 2690,11-5 0,-10 4 0,-3-3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16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8658,'16'15'2140,"-3"-2"-1871,-13-13 762,0 0-269,1 31-22,1-7 424,2 28 596,0-12-258,1 2-293,-1 4-413,1-1-214,0-2-514,1-5 100,2-10 0,1-7 34,0-11-1,0-5 236,1-4 471,5-10-269,7-10-35,30-39-312,-10 8-225,16-15 45,-27 30-33,-6 14-729,-14 15 538,-3 20 112,-8 16 145,0 17-145,0 5 0,0 0-246,0-14-225,6-11 191,3-16 0,7-6-314,3-5-3653,17 0 1188,-10 0 931,8 8 234,-15 3-67,-3 4 101,0-6 1860,0-6 0,-8-3 0,-2-2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17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200 27 8120,'18'-11'2342,"-3"3"-1177,-15 8 1759,0 0-413,0-5-114,1 4-738,1-1-808,0 6-21,1 5 593,-1 4 1725,-1 11-1847,0 12-1301,-1 16 0,0 16 0,0 12 0,0 13-718,-1 5 718,1-47 0,0 0 0,-1 46-225,4-23 0,2-2 225,-1 5-1071,1-23 1,0-8-1731,-1-31-112,-2-8-998,-2-6 2231,0-1-57,0-5 764,0-2 10,-3-7 480,-5-1 192,-7-2 34,-9 1 201,-7 1 56,-3-1 268,-1 0 91,1-3 67,6-2 437,3-2-180,9 1-11,5 4-11,7 3-100,2 6 593,9 1 67,6 0-33,14 0 246,9-1-795,12-4-101,11-1-471,11-6-67,8-3-3014,-26 5 0,-2-1 145,18-5 628,-2-2 2241,-49 20 0,-12 4 0,-5 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1:48:17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0 167 13128,'19'6'9830,"-4"-1"-4117,-15-5-5713,0 0 0,1-5-1368,-1-7-8463,1-13 1555,-1-12 8276,-4-10 0,3 19 0,-4 4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2T23:41:58.330"/>
    </inkml:context>
    <inkml:brush xml:id="br0">
      <inkml:brushProperty name="width" value="0.05" units="cm"/>
      <inkml:brushProperty name="height" value="0.3" units="cm"/>
      <inkml:brushProperty name="color" value="#009051"/>
      <inkml:brushProperty name="inkEffects" value="pencil"/>
    </inkml:brush>
  </inkml:definitions>
  <inkml:trace contextRef="#ctx0" brushRef="#br0">0 2977 10703 180000 90000,'5'7'1210'0'0,"0"-1"-1131"0"0,-5-6 436 0 0,0 0-280 0 0,0 4-10 0 0,0-3 44 0 0,0 3 1120 0 0,0-4-1277 0 0,3-6 23 0 0,-1-2-12 0 0,3-6 157 0 0,-2-7-224 0 0,-2 4 101 0 0,0-5-45 0 0,-1 5 11 0 0,0 0 0 0 0,0-1 91 0 0,1-9-158 0 0,0 7 67 0 0,1-4-101 0 0,0 7 68 0 0,1 1 470 0 0,4-25-426 0 0,-3 20 34 0 0,3-17 146 0 0,-1 16-280 0 0,-3 11 190 0 0,2-10 314 0 0,-1 5-438 0 0,-1 3 35 0 0,1-8 89 0 0,1-17-202 0 0,-2 19 113 0 0,3-18 201 0 0,-3 12-302 0 0,-1 10 78 0 0,3-14 145 0 0,0 0-77 0 0,-1 4 458 0 0,4-16-592 0 0,-5 26 155 0 0,1-3-201 0 0,-3 14 0 0 0,-1-1 112 0 0,1 0-112 0 0,0-1 67 0 0,5-22-67 0 0,-2 14 79 0 0,4-16 78 0 0,3-7-124 0 0,-6 18-10 0 0,7-19 100 0 0,-6 5-11 0 0,-2 12-191 0 0,2-14 348 0 0,-1-1-235 0 0,-2 18-12 0 0,1-14-134 0 0,3 5 112 0 0,-3 11 0 0 0,7-16-22 0 0,5-11 156 0 0,-6 17-302 0 0,7-17 258 0 0,-1 7-90 0 0,-9 17 0 0 0,7-15 0 0 0,1-1 0 0 0,-6 15 0 0 0,7-17-34 0 0,3 0-22 0 0,-7 13 0 0 0,15-27 112 0 0,-16 30-112 0 0,5-9 146 0 0,9-19-90 0 0,-14 25 0 0 0,13-24 56 0 0,-11 16-56 0 0,-4 11 0 0 0,12-25 56 0 0,-13 27-202 0 0,4-7 202 0 0,1 0-78 0 0,-4 11-12 0 0,5-11 68 0 0,-7 16-90 0 0,1-1 134 0 0,-1 0-78 0 0,6-7-78 0 0,-1 0 78 0 0,-1 1 0 0 0,0 2 22 0 0,-4 7-44 0 0,1-3 78 0 0,-1 3-146 0 0,0-2 202 0 0,1 0-112 0 0,3-3-56 0 0,-1 2 112 0 0,3-3-56 0 0,-2 3 0 0 0,1-1 0 0 0,1-2 34 0 0,1-1 44 0 0,0 0-78 0 0,6-4 34 0 0,-7 4-12 0 0,3 0 12 0 0,-8 6-34 0 0,-3 3 0 0 0,0 1-34 0 0,-1 1 34 0 0,-1 1 0 0 0,3-4-112 0 0,3-2 56 0 0,2 0 56 0 0,3-3-56 0 0,0 2 56 0 0,3-1 0 0 0,0-1-78 0 0,-1 3 156 0 0,-2 0-100 0 0,1 0-68 0 0,-2 3 68 0 0,5-3 22 0 0,0 2-23 0 0,1 0 46 0 0,5-3-79 0 0,-1 1 112 0 0,3-1-56 0 0,14-5-56 0 0,4 0 56 0 0,2 0 33 0 0,-3 0 12 0 0,26-7 11 0 0,-32 9 34 0 0,38-13-12 0 0,-13 3-78 0 0,-19 7 0 0 0,16-5 168 0 0,6 1-190 0 0,-33 10 44 0 0,31-8 12 0 0,-9 4 44 0 0,-16 5 79 0 0,15-2 0 0 0,2 0-101 0 0,-4 2 0 0 0,33-6 90 0 0,-2 1-180 0 0,-38 6 102 0 0,31-5-40 0 0,-25 4 0 0 0,-1 0 207 0 0,6-2-202 0 0,0 2 1 0 0,4-1-34 0 0,33-7 0 0 0,-40 9 34 0 0,31-4 201 0 0,15 3-146 0 0,-45 4-61 0 0,-2 0 0 0 0,3 0 84 0 0,-2 0 0 0 0,-4 0-112 0 0,3-1 68 0 0,41-1-102 0 0,-63 5 91 0 0,0 0 10 0 0,2 1-67 0 0,2-3 240 0 0,25-1 1 0 0,5-1-241 0 0,-1-1 28 0 0,0 0 0 0 0,3 1 364 0 0,28-4-89 0 0,-47 5-169 0 0,37-5 640 0 0,-3 1-707 0 0,-35 4-33 0 0,39-2 38 0 0,-32 6 1 0 0,-3 1-73 0 0,6 0 50 0 0,-5 0 1 0 0,6 1-68 0 0,7 2 0 0 0,-5 0-50 0 0,-1 0 100 0 0,-3 0 1 0 0,2-1-67 0 0,16-1 33 0 0,-25-1 0 0 0,41 0 50 0 0,-10 0 1 0 0,0 0-186 0 0,-1 0 202 0 0,-2 0 1 0 0,3 2-35 0 0,-16 4 1 0 0,-6 1-68 0 0,4 0 123 0 0,-3 0 1 0 0,1 0-123 0 0,19 1 33 0 0,-31-2 0 0 0,30 3 67 0 0,-39-4-123 0 0,15 0 0 0 0,3 1-78 0 0,8 0 150 0 0,-8-1 1 0 0,3-1-118 0 0,31-2 1 0 0,-46 0 234 0 0,27-1 34 0 0,-3-1-235 0 0,-19 0 67 0 0,7 1 0 0 0,6 3 72 0 0,1 2 1 0 0,-3 2-185 0 0,31 3 185 0 0,-41-2 0 0 0,3 0-6 0 0,10 0 0 0 0,-3 0-100 0 0,6 2-1 0 0,-3-3 1 0 0,4 1-57 0 0,-9-2 0 0 0,-4-2 90 0 0,9 2 0 0 0,-8-1 0 0 0,-1-1 0 0 0,-3 0 17 0 0,14 3 0 0 0,6 1 22 0 0,-21-1 0 0 0,3 2-17 0 0,15 3 1 0 0,9 1 0 0 0,-10 0 77 0 0,28 9-66 0 0,-36-8 0 0 0,2 1-34 0 0,0-1 0 0 0,-3-1-34 0 0,12 1 17 0 0,-7-1 0 0 0,-3-2 17 0 0,-9-3-33 0 0,26 3-102 0 0,-39-5 270 0 0,16 2-68 0 0,-15-1 180 0 0,-10-3-213 0 0,25 6-34 0 0,-14-3 67 0 0,2 0-168 0 0,-3-1 168 0 0,-2 0 12 0 0,-14-2 55 0 0,-2-1 224 0 0,-11-2 1 0 0,-1 0 179 0 0,-2-1-392 0 0,-1-1 179 0 0,0 0-68 0 0,4 2-257 0 0,-3-2 34 0 0,2 2 223 0 0,-4-2 69 0 0,-1 0 267 0 0,-1 0 135 0 0,-1 0-5624 0 0,-4-2-1894 0 0,1 0 1647 0 0,-3-3 5143 0 0,-4-6 0 0 0,4 5 0 0 0,-3-3 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2T23:42:02.672"/>
    </inkml:context>
    <inkml:brush xml:id="br0">
      <inkml:brushProperty name="width" value="0.05" units="cm"/>
      <inkml:brushProperty name="height" value="0.3" units="cm"/>
      <inkml:brushProperty name="color" value="#009051"/>
      <inkml:brushProperty name="inkEffects" value="pencil"/>
    </inkml:brush>
  </inkml:definitions>
  <inkml:trace contextRef="#ctx0" brushRef="#br0">4 1137 10311 180000 90000,'3'7'2241'0'0,"-1"-2"-1904"0"0,-2-5 55 0 0,0 0 212 0 0,-2 0-368 0 0,1 0 783 0 0,-2 0 628 0 0,3 0 1323 0 0,-1 0-2466 0 0,-1-6-504 0 0,3 0 22 0 0,2-8 1 0 0,6 0 21 0 0,3 0 1 0 0,2-1 124 0 0,8-5-147 0 0,-4 6 90 0 0,5-7-89 0 0,-5 7 55 0 0,1 0 79 0 0,-2 0 78 0 0,9-6-134 0 0,-7 5 280 0 0,4-3-303 0 0,-6 4 180 0 0,0 1 190 0 0,2-2 213 0 0,15-10-258 0 0,-7 5-21 0 0,11-6-91 0 0,-11 9 123 0 0,0 1-246 0 0,-3 0 203 0 0,0 1-203 0 0,0 0 403 0 0,8-5-425 0 0,-6 5 89 0 0,6-5-202 0 0,-9 4 147 0 0,1-1-80 0 0,2-2 147 0 0,2 0-146 0 0,3-2 190 0 0,-2 1-11 0 0,0 0 112 0 0,5-4-358 0 0,-10 7 258 0 0,4-3-258 0 0,-10 8 33 0 0,-1-1-22 0 0,2 0-12 0 0,2-2-33 0 0,1 0 112 0 0,8-6-78 0 0,-8 6-34 0 0,3-2 112 0 0,-10 6-157 0 0,-2 1 123 0 0,1 0-78 0 0,1-1 68 0 0,2-3-68 0 0,10-4 78 0 0,-2 2 101 0 0,1-1-358 0 0,-7 5 392 0 0,-4 4-392 0 0,-1 0 358 0 0,3-1-213 0 0,2-2 34 0 0,4-1-67 0 0,2 1 22 0 0,-1-1 45 0 0,0 1 0 0 0,-5 0-33 0 0,0 1-1 0 0,-2 2 68 0 0,-1-1-214 0 0,0 2 248 0 0,-2 0-136 0 0,9-4-189 0 0,33-8 190 0 0,-3 2 83 0 0,3 3 1 0 0,1 1-17 0 0,-3 2 0 0 0,22-2-33 0 0,3 6 33 0 0,-42 4 0 0 0,38-2-79 0 0,-28 4 191 0 0,-20 1-224 0 0,20-1 112 0 0,16 1 34 0 0,-15 0 61 0 0,13 2 0 0 0,2 1-95 0 0,-9 0 0 0 0,26 5-145 0 0,-24 0 212 0 0,-22-3-179 0 0,23 2 44 0 0,2 3 1 0 0,0-1 135 0 0,-7-1-68 0 0,14 3 0 0 0,4 2 33 0 0,8 5-33 0 0,-9-2 129 0 0,-7 1 0 0 0,-2 1-96 0 0,-10-2-33 0 0,23 7 146 0 0,-5 0 33 0 0,-28-10-179 0 0,47 19 112 0 0,-11-8 0 0 0,-1 1-224 0 0,6 7 56 0 0,14 1 0 0 0,-7-2 56 0 0,-42-12-101 0 0,16 6 169 0 0,9 1-68 0 0,-33-12 0 0 0,36 13 72 0 0,-25-8 1 0 0,-3-1-218 0 0,3 2 217 0 0,-2-2 1 0 0,3 3-140 0 0,27 13 246 0 0,-34-15-291 0 0,32 14 291 0 0,14 7-179 0 0,-45-20 0 0 0,43 20 258 0 0,-3-1-404 0 0,-27-14 73 0 0,6 2 1 0 0,-1-2 72 0 0,-9-4 0 0 0,23 7-67 0 0,-3-3 22 0 0,-22-8-56 0 0,21 7 247 0 0,13 11-146 0 0,-26-7 50 0 0,17 6 0 0 0,2 1-5 0 0,-1 4-84 0 0,-10-7 0 0 0,-4-2 72 0 0,-14-6-66 0 0,7 3 178 0 0,9 1-145 0 0,-31-13 0 0 0,33 11-67 0 0,1-5 22 0 0,-30-10 12 0 0,37 11-34 0 0,8 2 67 0 0,-32-11-45 0 0,37 14 67 0 0,-29-11 1 0 0,-3 0-102 0 0,4 1 96 0 0,-4-1 0 0 0,3 0 95 0 0,33 6-224 0 0,-49-11 257 0 0,36 9-100 0 0,-32-8-11 0 0,-18-5-34 0 0,21 5 67 0 0,-20-7 45 0 0,18 5-78 0 0,-6-3-1 0 0,14 4 12 0 0,-11-4-45 0 0,2 0 0 0 0,3 2-78 0 0,4-1 10 0 0,1 2-10 0 0,29 2-23 0 0,-19-2 202 0 0,24 2-314 0 0,-25-5 280 0 0,4 1-134 0 0,-1 0 67 0 0,-2 0-78 0 0,-4 1-68 0 0,16 2 1 0 0,-21-2 290 0 0,14 1-324 0 0,-24-5 358 0 0,0-1-246 0 0,-2-1 101 0 0,-2-1-34 0 0,-2-1 0 0 0,1 0 0 0 0,0 0-146 0 0,30-1 79 0 0,-15 2-79 0 0,21-1 34 0 0,-24 1 112 0 0,-1 0-33 0 0,-2 1 33 0 0,-1 1 0 0 0,-2-1 33 0 0,7 1 1 0 0,-21-2-1 0 0,-1 0 225 0 0,-25-2-224 0 0,-5 0-16629 0 0,-2 0 16595 0 0,3-4 0 0 0,-3 2 0 0 0,2-3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2T23:43:13.55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2T23:43:21.551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2T23:43:25.474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29 969,'-16'-57,"3"15,20 17,-1 11,13-15,-7 10,8-8,-10 15,5-1,1-4,-2 3,2-4,-4 4,3-2,1 0,-1 1,3-4,-4 6,3-5,-4 3,2-3,-1 2,0-2,1 2,3-7,-2 4,0 0,-6 7,3-3,1-3,0 1,7-7,-9 12,8-7,-7 7,6-3,-3 3,5-4,-3 3,-2 2,7-6,-9 9,4-5,2 1,-6 2,10-6,-5 2,1 1,-2 2,5 2,6-1,-4 1,0 1,-9 5,7-3,2 1,6-1,-4 2,0 0,17-4,-19 4,10-2,-20 4,23 1,-12-1,21 1,-17-2,-1 2,8-3,-10 2,3-1,-9 2,0-1,25 0,-15 0,17 0,-23 0,-1 1,14-1,-14 1,9 0,-16 1,-1 0,10 0,-4 0,9 0,-6 0,1 0,14 0,-16 0,10 0,-17 0,-2 0,19 0,-13 0,13 0,-17 0,11 0,-10 0,12 0,-9 0,4 0,16 0,-16 0,8 0,-21 0,5 1,9 2,2 1,4 0,-6 0,-1-1,-3 0,-4 0,5 0,-1 1,0-1,0 0,1 0,-2 0,8 2,-3-1,0 1,2-1,0 2,-2-1,-1 0,-3 0,-2-1,5 5,-5-3,6 4,-4-3,5 1,3 1,2 1,-2 0,-2-1,-3 0,-4-2,-4 2,2-1,0 3,3 1,-3 1,1-2,-3 0,3 1,1 0,0 1,2 1,3 0,3 3,3-1,3 0,-1-1,0-1,-3 0,-5-2,-5-1,-4-2,1 3,-1-2,3 3,1-2,-6-2,7 3,-6-4,7 4,-3-1,4 0,1 2,2-1,3 1,0 1,1-1,0 2,-3-3,-1 2,-2-3,-2 0,-2-1,-4-1,3 1,-4-1,4 1,-3-1,2 0,0 0,3 0,2 0,3 1,3 2,0 1,1-1,1 3,0-1,0 0,2 1,1 0,2 0,1-1,1 0,0 0,-3-1,-1-1,-4-1,-5-1,-2-1,-1-1,-2-1,2 1,1-2,3 1,0-2,0 1,-2-2,-3 1,-2-1,1 1,-2-1,3 2,0 0,4 3,2 0,1 1,1 0,-2 1,-3-2,-3 1,-2-2,0 2,1 1,3 2,3 1,2 1,3 2,0 0,1-1,-2 1,-2-2,-2-1,-3-3,-1 0,0-2,0 0,1 0,1-1,0 1,0-2,-2 0,-2-1,-1 0,-1 0,1-1,-2 1,3 1,-3-2,7 3,-10-4,11 3,-11-3,5 2,11 4,-5 0,13 3,-7 1,4 0,1 4,5 1,4 2,3 2,4 1,18 7,-14-5,0-1,10 3,-3-1,19 9,-25-11,13 4,-29-11,-4 0,-2-1,10 8,-13-7,9 4,-17-9,0-1,-3-3,2 0,4 0,-7-3,3 0,0-2,-9-2,19 3,-13-2,28 5,-13-2,15 4,1 2,-11-2,25 9,-26-8,9 4,-14-6,0 2,27 2,-25-5,18 3,-31-7,-2-1,12 3,-9-3,9 1,-14-3,-2 0,6-1,-7 0,49-7,-39 5,33-6,-41 7,2 0,18 1,-6 0,17 3,-11 1,1 4,44 10,-28-4,36 7,-37-8,0 1,-1-1,2 0,11 3,-15-4,-2-1,-8-2,-11-4,-7-1,-90-14,40-2,-55-1,67 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2T23:43:29.939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2671,'13'-58,"2"0,-8 39,2-7,-1 10,-2-1,9-13,-6 10,6-11,-6 12,0-2,10-22,-7 15,7-14,-10 23,0 2,4-7,-2 5,4-5,-6 7,1 0,8-20,-6 13,5-15,-7 15,0-1,8-26,-5 19,9-26,-12 35,30-62,-25 51,22-43,-29 56,1-1,2-8,-3 8,3-6,-5 9,0-1,2-15,-2 12,2-11,-2 17,1 0,3-7,-2 6,3-5,-3 6,1 1,9-12,-8 11,6-7,-3-2,-6 12,5-10,-3 5,-3 8,8-17,-5 9,0-3,2-2,-5 10,11-22,-7 17,5-13,-7 16,-1-1,4-6,-4 8,5-10,-2 7,-2 3,4-9,0 2,-1 0,0-2,-5 10,10-17,-5 13,7-13,-10 17,2 1,7-11,-7 10,11-13,-11 15,10-9,-6 8,5-5,-4 5,1-1,1-2,-2 3,1-1,1-2,-5 5,9-6,-4 5,5-2,-5 3,4 0,17-3,-11 4,18-3,-20 6,0 1,18-6,-15 5,11-3,-19 6,0 0,9-2,-5 0,7 0,-6 1,2 0,4-1,1 0,0 0,0 1,-2 0,-1 0,0-1,0 1,-1 0,2 0,0 0,3 0,2 1,2-1,1 0,1 0,-3 0,-1 2,-3 0,-3 0,0 2,0 0,-1 0,2 0,0-1,2 1,3 0,0 0,2 1,1 0,3 0,4 0,5 0,5 2,6-1,5 3,4 0,3 2,2-2,0 2,-3-1,0-1,-3-1,-1 0,-2 0,-3-2,-1 2,-4 0,-2 0,-6-1,-8 1,-9-3,-11 1,-5-1,8 0,-8 0,9-1,-7 0,0-1,8-1,-3 1,6 0,-2 1,28 1,-10 0,17 0,-19 0,-2 0,34 0,-27 0,30 0,-33 0,2 1,26 1,-19-1,16 0,-31 0,-4-1,-6 0,6 1,-10-1,6 0,-12 0,3 1,29 1,-19-1,19 0,-24-1,-9 0,3 0,7 0,-5 1,13 1,-4 1,21 4,-11-2,13 3,-20-3,-4-2,-4 0,11 0,-12-2,12 1,-10-2,4 1,26 0,-13 0,17 1,-24 1,-4-2,-4 2,6 0,-8-1,6 0,-9 1,0-1,2 3,13 1,-9 1,8 2,-14-3,-3 0,14 3,-15-3,10 1,-15-3,1-1,17 4,-7-1,15 2,-11-1,3-1,0 2,58 9,-1-3,-39-5,0 0,24 0,-40-6,-6 1,8 1,-11-2,10 3,-12-2,3 1,-1 0,7 1,-10-2,1 0,-11-1,9 0,-6 0,8 2,-6 0,32 11,7 2,-6 0,10 2,-3 0,-19-4,1 0,46 18,-30-12,-10-5,-1 0,7 1,0-1,19 5,-25-7,8 2,-33-10,-7-3,4 2,3-2,-4 1,-1-1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1.59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148 1 6843,'1'8'594,"-1"-2"-1143,-15 46 0,-13 32 0,4-16 549,9-18 0,-9 23 0,-6 15 0,17-45 0,15-44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2T23:43:32.695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2109,'69'-59,"-10"8,-45 33,3-3,17-17,-4 3,15-14,-8 9,0-1,-2 1,11-16,-13 15,6-10,-14 16,-1 2,33-35,-20 24,27-25,-28 32,1 4,24-24,-22 21,17-18,-29 26,0 1,12-11,-9 8,10-8,-9 10,2-1,0 1,15-11,-14 11,10-8,-17 14,1 0,29-18,-16 14,25-16,-24 20,3 1,1-2,0 2,-3-2,-1 2,11-5,-14 6,20-8,-26 12,11-3,-9 4,4 1,45-16,-32 13,30-10,-50 15,-5 3,5-4,-7 4,6-3,-6 4,2-1,15-4,-10 2,10-3,-14 3,0 1,-1 0,25-9,-18 9,17-7,-24 10,-2 0,14 0,-11 2,11 0,-14 2,1 0,34-3,-21 2,27-4,-31 4,-3-1,13 1,-15 1,13 2,-14 1,5 2,33 7,-12 1,25 4,-22-1,1 0,-1 1,23 6,-19-6,17 5,-27-8,0 0,18 3,-14-3,16 2,-20-5,1 0,3-1,-7 1,2 0,12 2,32 8,-50-7,-1 0,24 9,-13-5,20 7,-17-5,2-1,2 1,3 1,14 2,-16-3,-3-2,-4-1,-3 0,-5-3,2 1,17 5,-14-4,-1 0,11 4,2 0,1 0,-1 0,-1-2,-6-1,-6 0,-6-2,-6-1,-4-1,-1-1,2 2,3-1,5 3,2-1,2 1,1 0,-1-1,-2-1,-1-1,-4-2,-3-1,-5-1,-4 0,-2-1,1 1,2 2,4 2,6 1,5 3,6 3,2 0,4 2,0 1,-1-1,1 2,1-3,4 3,7-1,6 1,5 1,4 2,3 1,3 3,2 3,2 1,-48-16,1-1,44 16,-3-4,-6-2,-5-2,-6-1,-5-2,-5 0,-4-4,-8-1,-8-3,-9-1,-9-4,-8-2,-70-19,11-1,-27-4,39 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2T23:43:34.972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1 274,'59'-3,"-1"-3,-17-11,34-13,-12 7,23-8,-23 11,-2 2,-3 2,18-3,-22 7,12-3,-26 7,-3 0,50-7,-25 6,-10 2,0 1,15 1,-2 0,2 4,14 2,-11 0,23 1,-24-1,8 1,-16 1,-17 3,28 2,-29-2,20 1,-33-1,-1-1,18 6,-8-1,14 4,-11-2,2 2,5 0,25 10,-18-5,17 6,-27-5,-1-1,36 21,-27-14,29 18,-36-18,2 0,39 19,-33-17,27 14,-43-21,-2-1,15 8,-12-5,10 5,-14-6,-1-1,19 10,-11-8,10 5,-17-9,-4-3,-3 1,6 3,-9-4,5 4,-7-5,0-1,3 2,1 0,1-1,-2 1,1-2,-2 0,-2 0,1 1,-2 2,5-1,0 2,4 0,1 1,2-1,2 0,0 1,-1-1,1 0,0 0,2 0,0 1,2 1,1-1,0 2,1 0,2 1,3 1,4 2,2 0,2 1,1-1,-2 0,-1 0,-2-3,-2 2,-2-2,-1 1,0-1,-2 0,1 0,-2 0,-2-1,-2-1,-2-1,1 0,0-2,2 1,1-3,1 1,0-2,-2-1,-2-1,-2-1,-3 0,1 0,0 0,5 0,27 5,-13-3,19 3,-19-3,-2 0,23 9,-15-4,19 8,-20-5,2 3,5 0,-15-4,2 0,34 11,-29-10,1 0,27 6,-1 1,-4-2,-26-8,-1-1,25 10,-31-11,1 0,41 13,-42-14,0 0,47 13,-5-1,-31-9,-2 0,-4 0,17 1,-33-9,6 0,-37-10,-75-43,52 32,-54-33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2T23:43:36.747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1 193,'78'-14,"-8"1,-34 1,2 0,4 1,4 1,1-1,6 0,1 1,4-1,24-3,-18 4,17-2,-27 6,0 0,41-3,-33 4,30-3,-44 5,-1 1,36 0,13 4,-8 3,-5 3,-39 3,7 0,11 3,3 2,19 4,-16-2,-1 0,2 6,-4 2,19 14,-21-8,17 12,-38-19,3 2,22 12,3 2,-13-9,0 1,13 7,-3-4,6 0,-3-2,-24-13,1 0,21 12,15 8,-30-13,-4 1,-1 1,-1 0,-1 1,1-2,-2 0,0-1,-2-1,-2-2,1-1,0-1,2-2,0-1,0-1,-2-2,-3-1,-4-2,-5 0,-3-1,-1-1,-3 1,3 1,3 1,5 2,7 2,6 2,5 1,4 1,2 1,-1-1,-3 1,-4-1,-2 0,-2 1,-1 2,1 3,3 3,4 3,6 5,5-1,7 2,1-2,-1-1,-4-5,-3-3,-3-5,-5-3,-2-2,-3-2,0 1,1 0,2-1,2 2,1-1,2 0,1 1,0 0,1 1,0 0,4 1,2-1,4 0,3 1,3 1,-17-4,3 1,-12-3,0 1,18 5,0 2,-17-5,-3 0,2 1,-1 0,-1 0,1 2,14 7,0 1,-18-9,-2-1,11 6,-4-3,0 0,-15-9,-16-8,-80-42,5 2,-23-11,38 20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2T23:43:38.372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1,'85'34,"-28"-12,0-1,14 5,-20-9,0 0,22 6,1-1,-17-2,0 1,13 5,-20-7,-3 1,0 0,2 2,29 9,8 4,-25-10,1-1,31 14,-2-2,-36-14,-6-2,21 9,3 0,-19-8,1 0,30 12,-28-12,-2 0,21 9,-2 1,1 0,-21-6,1 0,31 14,-30-13,2 0,-1-2,3-1,13 4,1-1,-12-4,-2-1,6 1,-7-3,-4-2,-5 0,-6-3,10 7,-14-4,37 13,-24-10,23 7,13 2,-21-7,19 6,-34-13,18 9,-29-11,15 7,-31-9,4 1,46 17,-22-10,36 14,-35-16,0 0,35 8,-35-10,25 7,-42-9,0 1,28 11,-11-4,24 10,-17-5,5 0,-19-7,0 0,23 9,17 7,-37-14,-7-3,-6 0,11 8,-12-6,12 10,-11-6,4 5,5 3,22 15,-15-10,14 5,-23-16,0-6,-2-1,0-4,0 0,-1-2,-1 1,2 0,0 1,2 3,3 1,1 1,2 2,1-1,0 1,0-2,0 0,-3-1,-2-1,-6-5,-7-2,-9-4,-10-3,-65-23,38 14,-46-16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2T23:43:39.259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0,'38'36,"0"0,28 26,-37-42,2 1,28 9,-7-7,24 8,-13-11,2 1,1-1,23 8,-24-6,16 5,-31-7,-3 1,-3 1,25 17,-14-5,25 12,-15-9,8 1,6 2,-17-8,2 2,-14-9,1 1,16 10,-1 0,-17-10,-3-2,-2 1,3 0,17 8,0-1,-16-8,0 0,14 6,0-1,23 10,4 1,1 1,-44-21,2 0,20 9,2-1,-18-7,-1-1,17 6,-2-2,18 7,-8-3,11 4,-33-12,0 0,-38-14,-10-3,-62-28,16 1,-23-5,38 12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2T23:43:39.883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0,'62'20,"-1"-1,-1 1,-3-1,24 13,8 4,-44-17,5 1,10 4,8 3,-5-2,-1 0,-1 0,3-1,4 3,-8-4,-9-3,-4-3,-1 1,2 1,30 11,0-1,-29-10,0-2,25 10,-3-2,1-2,0-1,20 10,-28-9,11 6,-38-13,-16-7,-9-3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7:18.1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7:23.7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8:23.2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 48 6182,'4'2'784,"-2"-1"180,-2-1-763,-10-21-22,8 14 23,-8-14 672,9 20-683,0 1 122,-1 0-212,0 0-123,1 0 22,0 3 11,1 11 123,0 33-33,0 34-34,0 14-487,-1-39 0,2 3 493,1 16 0,1 7 31,0-9 1,1 4-1,1 1-44,0 2 0,0 0 0,0 2-968,3 13 1,0 1 0,0-7 1013,0-1 1,-1-2 9,2-14 0,0 3 0,0-6-701,-3-5 1,1-1 634,3 20 1,0-1-18,-4-27 1,-1-1 22,1 20 0,-1 0 187,-1-21 1,1 2-210,1 46 0,-1-3 2664,2-10-2659,-2-11 0,0-7 2223,-1-29-1398,0 24-573,-4-42-213,0 32-78,0-23 56,0 25-56,0-6 1614,0 21-763,-8-14-470,3-7-986,-5-30-5491,2-47 6096,6-63 0,-2 37 0,4-29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8:26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0 327 8456,'35'6'22,"7"1"-5615,13 5 5660,17-5 12,16-4 659,-38-2 0,4-2-688,29-1 1,4-2 24,-21 1 0,1-1-75,19-1 0,-2-1 0,-29 1 0,-5 1 22,41 1-11,-12 1-361,-13-2 1,23-1 0,9-1 0,-3 0 0,-13 0 353,-13 2 0,-8 0 0,10 0 0,14-2 1,15-1-1,5 0 1,-5 0-1,-15 3 603,-10 0 0,-9 2 1,-1 0-603,32 0 1,-1 1-6,-3 0 0,7 2 5,-19-1 1,10 1 0,0 0 0,-7 0 57,-11 0 0,-5 0 1,6 1-64,12-1 0,10 1 0,-1 1 0,-11-1 1329,9 1 0,-5 0-1329,-11-1 0,3 0 0,-1 1 110,-7-2 1,-1 1 0,8-1-111,2 0 0,10-1 0,4 1 0,-1-1 0,-5 1-753,-2-1 0,-4 0 0,-2-1 0,3 0 753,8 0 0,4 0 0,-5-1 0,-9 0 0,5-3 0,1-2-419,1-2 0,13-4 1,-1 1-1,-15 1 419,-7 2 0,-1 0 43,9-1 1,15-2 0,-3 2 0,-25 3-33,-5 6-11,-5-1 0,-15 2 0,6 0-28,17 3 0,6 1 0,16-3 0,3 0 58,-27 2 0,1-1 0,-3 0 59,8-3 1,-4-2 1044,-10 1 0,-3-2-1134,25-5-11,-1 1-1,-8 2 1,6-1-1140,-4-1 1,1-1 1178,6-2 0,-3-1 257,-21 2 1,-9 0-85,3-5-246,-41 8 23,25-13 2447,-24 12-2222,20-8 3189,-31 13-3549,-3 3 157,0 5 89,2 7 1,0 12 89,9 32-568,7 40 456,-2-13 11,-8-33 1,0 0 201,-1 35-112,-2-20 17,1-8 0,1 4-56,1-9 0,0 0-73,3 14 0,1 1-28,-3-2 0,0-2 84,-2-6 0,-1-1 1050,-1 41-888,-9-46 1,0 0-163,1 35-90,-1-36 1,0 1-23,1 33 112,-3-3-89,-5 11 10,-1-10 45,-5 14-22,5-38 0,1 1-39,0-3 0,2 0-45,-3 15 0,3 2 56,4-6 0,2 1 22,1 1 1,2 2-23,-1 16 0,2 0-40,-1-19 1,0-2-39,-1 3 0,2-5 16,1 17 34,-1-40-34,1-1 68,-2-15-3269,0 31 3212,0-14 23,0 48-100,0-39-79,0 13 179,0-35 302,0-16-78,0-12-4381,0-1 2442,0-7 3831,0-5-3539,8-13 575,2-6 0,0 12 0,-2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1.90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9 1 5991,'-8'1'3563,"44"0"-6315,36 0 1,12-2 2801,-8 1 1,-10 0-1129,-22 0 373,-1 0 1064,-32 2-1456,-14 2 1097,-17-1 0,8 1 0,-7-3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8:32.4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8336 383 4841,'20'3'750,"-5"-1"52,-15-2-532,0 0 87,-12-5-234,6 4 444,-7-4-254,31 4-1105,45 0 0,33 1 0,-6 1 848,-10-2 0,6 0-151,-12 1 0,13-1 0,5 0 0,-1 0 0,-9-1 248,10-1 0,-6-1 0,5-1-153,4 1 0,8-1 0,0 1 0,-6-1 0,5 0 0,-5 1 0,-1 0-196,0-1 0,0 2 1,-3 2 154,-10 4 0,-2 3 0,-2 0 18,-5 0 1,-2 1-1,4 1 30,19 4 1,3 0 0,-4 1 676,-19-4 0,-4 0 1,5 0-660,0 0 0,7 1 0,-2-2 0,-6-1-401,23 0 0,-6-2 376,10 3 0,-9-2 119,-3-6-533,-90 0 3667,0 0-3231,0 8-1777,0 5 1822,0 33 2224,0-1-2246,1 26 146,-1 27-91,4-17-100,-3-25 0,2-1 79,7 26-63,3-3 1,3 5 33,-7-20 1,1 2-14,0 0 1,2 5-1,-2 2-37,-2 16 0,-2 3 0,0-10-28,-2-15 0,1-2-28,1 40 0,-1-18-257,-5-63 234,0-11 79,0-2-56,0-8-180,0 8 236,-5 20 3403,-5 41-3615,-2-1 144,-1 9 113,8-42 942,2-20 144,3-15-5837,0-2 4437,-3 0 269,-4 0 0,-11 2 67,-51 15-89,21-5-1,-39 13-167,17-2-1,16-6-189,-12 6 380,13-7 56,18-6-45,-6-1 11,14-8-44,-22 2 11,7-2-12,-19 3-10,15 1-35,4 0-32,-9 5-3158,-25-11 3292,2-13-757,10-13 1,-10-11-1,10 3 745,20 8 1,1-2 14,-15-10 0,-6-5 1,10 4 108,-4-16-57,10 7 12,-4-8 2212,17 21-2279,-1 0 61,-24-14 0,-7-3-90,25 19 1,-1 1 16,-25-21 1,-2 1 44,17 16 1,4 5-12,-27-10-56,5 3-45,-10 7 45,16 12-33,-28-4 21,37 15 1,1 2 3381,-34-4-3427,5 6 1,-17 0 0,10 2-1184,20 1 1,2 1 1239,-10-2 0,-6-1 0,15 2 0,2 2-11,46 0-112,-27 13-241,1 16 364,-14 6 11,10 11-2439,-4 5 2451,13-14 1567,-27 19-1590,24-21-12,-8 5 35,8 4 138,12-1 0,1 8-161,-5 22 0,3 3 1701,1-12 1,3-1-1674,4 4 0,7-10 17,9-25 68,7-20 133,4-10-201,0-2-258,-3 0 157,2 0 45,-4 0-191,-10 0 146,-2 0-34,-11-4-22,-4-6 23,8-1 89,1-1-112,10 5-68,-11 4-3335,-15-2 3414,-18-3-2346,-24-10 2391,15 3-11,-9-3 33,-14 10 12,-6 4 10,35 2 1,-2 1-34,0 1 1,3 0 21,-23 0 2303,-1 1-2269,28 5 3381,-6 0-3381,-18 1-11,-8-1 0,32-2 0,0 1 0,-36 1 0,34 0 0,1 0 0,-20-1 11,23-2 1,2-1-12,-16-1 16,10 0 1,-2 1 6,-19 3-18,17 0 1,-1 1 5,10 1 0,0 1-6,-16 4 1,-2 2-6,10-1 0,0 1 0,-10 4 0,1 2 0,15-2 0,2 0-11,-38 17-101,24-7 90,29-11 33,18-7 11,9-7 1,-22 1-12,-6-1 0,-29 1 0,-8-2 1,-18-1-7,28-1 1,-2-1-1,6-2 1,0-1 5,-11-2 0,-2-1 6,7-1 0,-2-2 20,1 1 1,-4 0-1,3 1-26,-7-1 0,0 1-11,-19-2 0,-8 0-8,5 1 1,-7-1 0,15 1 7,28 2 0,0 0 0,-23-1 0,-10-2 0,30 3 0,43 4-3650,9 1 3571,8 0 35,27-1 10,-1 1 34,13 0 11,-18 1-22,-10 1 22,-6 0 3381,0 0-2887,2-5-304,-2-21-178,1 5 33,-1-18-34,0 11 101,-15-25-78,-13-15-90,-2 21 1,-6 1 88,-5-1 1,-7 2-51,-23-4 1,-8 1 8,19 14 1,-4 0 0,-2 2-15,-11-3 0,-4 0 0,-2 3 3,-8 0 1,-1 2-1,1 2 8,12 6 0,2 2 0,3 2-11,-20 0 0,9 5-12,27 7 1,5 1-45,-26-5 67,25 3 0,2 1 0,0 1-45,-6 2-22,-36-1 33,27 12 34,-21 10-22,14 2 22,-11 6 0,21-7-11,15-5-34,-12 25 0,2 8 0,8 8 45,3-8 0,0 9-1651,13 12 0,7-1 1684,-5 2-33,3-8 0,1-4 0,7-16-11,7 12 11,7-6 0,-1 17-2279,5-14 2268,2-21 2156,-1-7-2168,3-19 158,0-1-135,0-1-56,-1 4 56,1 4 3403,-1 1-3381,1-2 1,-2-1 66,-4 13-257,0 2 616,0-2-392,3-16-11,3-24 67,4-25 11,8-33-78,-2 11-1724,-2 13 0,-1-5 1774,-4-8 0,-2-2-5,1-3 0,-1-2-57,-1-12 1,0 3-34,-2 22 0,0 3-2223,-7-39 2234,-1 28 34,-9-13 11,8 30 5,2-14 1,1-2-17,3 9-17,1-1 0,2-1 151,2 0-11,1-6 0,1-3-146,4-23-11,-3 32 1,1 3 44,2-2 78,-3 18 2213,0-7-2392,-1 10 23,2 4 10,2-5 3606,1-8-3526,0 0-3427,6-27 3427,-2 12 32,3-9 35,-7 28-2325,-2 22 2257,-5 15 157,2 2-168,-2 2 2403,0-3-2101,0 3-279,0 1-2342,0 0 2058,5-3 205,7-23 0,-4 16 0,3-15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8:35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620 94 406,'23'11'851,"-5"-1"1700,-18-10-1767,0 0-347,49 11-44,-37-8 845,36-1-1205,-54-19-1117,-55-18 1,-21 2 1072,-11 12 248,27 8 0,-9 2 0,7 12-232,6 20 1,6 15-6,-18 26 0,10 19-41,33-10 0,9 9 0,13 0 22,10-4 0,11 0 1,13-3 10,18 10 1,15-4-1,10-14-56,9-20 1,10-13 0,2-12-509,3-12 1,3-12-1,-8-4 572,2-5 0,-10-7 0,-13-6 0,-13-1 0,-26 2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8:36.1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349 24 7605,'0'12'650,"-8"34"0,-5 10-1822,-6 25 1233,-1 0 1,-1 7-1759,4-19 0,-1 1 1730,1-5 1,-1 3 0,1-2-29,-3 8 1,0-2 456,-5 15 1,0-5-536,9-26 1,0-12-186,-13-11 90,11-27 145,6-74 17,17-12 1,6-7 22,1 15 0,2-1-14,-1 5 1,3-3 0,1 4 238,6-7 0,1 4-214,-2 5 0,1 0 145,4-10 1,5 4-163,6 24 1,2 5-29,-7-3 0,3 11 17,42 28 89,-31 48 1,-5 15-34,-15-17 0,-1 5-34,17 27 1,-4 8 27,-17 1 1,-7-2-40,-4-19 0,-2 0-11,1 15 0,-4 1-56,-4-18 0,-2-5 3056,0 17-3381,0 4-325,0-49 23,0-11 683,-15-24 0,11 6 0,-11-11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8:36.3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85 902,'78'6'297,"0"1"0,-1 0 0,12-8 0,6-2-820,-9 4 1,13 1-1,0-1 1,-12-4 522,17-11 0,-14-7 0,-28 1 0,-12-1 0,-9-5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8:36.9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37 243 0,'-15'-15'0,"3"3"2056,12 12-1652,0 0 32,-10 37-94,15 41 0,4 12 26,-10-31 1,1 2-366,6 7 1,2 7 0,2-7-563,1-4 0,0-7 559,6 25 2023,5 5-1922,-12-65-163,-17-63 0,-8-30 40,5-6 0,0-8 36,-6 0 1,-1-7 0,16-1 13,19 15 0,12-2 0,6 4 0,2 11 39,18-7 1,13 15 204,15 12 1,14 8-1,-6 28-384,-15 41 0,-4 24 0,-11-2 39,-3-10 1,-20 4-270,-33 27 0,-28-6 190,-26-45 1,-18-10 57,-8 8 1,-9 1 0,9-4 110,21-7 0,2-1 207,-27 5 0,10-3-190,41-12 549,48 53-359,24-14-112,-4 4 0,9 2-708,4-13 0,9-2 1,2-8-709,1-10 1,2-6 0,0 0 1303,29 15 0,-5-8 0,-18-19 0,-17-8 0,-37-2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8:37.1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415 1 7280,'21'72'1566,"0"1"0,1 0 0,1 15 0,-12-4-1566,-21-16 0,-13-7-3161,-5-16 0,-5-4 2197,-6 0 1,-3-2 815,-2-3 1,-3-1 147,-14 6 0,2-4 0,-1 1 0,-7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8:44.1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908 304 6473,'-19'-23'863,"4"4"-415,15 19-269,0 0 12,-55-15-46,28 11 34,-48-6 371,-22 33-483,29-7 0,-3 3-22,-6 1 0,1-1-1719,8-1 1,7-2 1706,-1 3 23,34-3 0,3 32 90,2 16-57,0 32 57,3 0 61,11-40 0,2 3-5,5 20 0,7 2-124,7-8 1,5-2 1645,-1 4 0,5-4-1702,13-13 1,5-7 16,-7-11 0,3-2 11,13 10 1,4-1 33,8 1 0,6-2-84,8 2 0,6-1 3,-13-10 1,5 1 0,-2-3 3,-8-4 1,-2-1 0,2-1-5,6 1 1,1 0 0,-2-3 13,12 0 0,-5-4-1708,-15-6 1,0-4 1690,12-2 0,0-7-12,-10-7 1,0-6 22,14-3 1,1-3 4,-6-3 1,-2-5 28,-4-5 0,-3-2 22,24-21-62,-45 21 1,0-3 0,3-3 0,-2 1 3397,15-16-3275,-6 5 1,-5-3 152,-12-20-186,-11 17 0,-4-4-84,-15 2 1,-6-2-24,-3-14 1,-2 0 22,2 16 1,-1-1-52,-8-19 1,-4 3-95,-18-7-1798,8 29 1,-4 3 1808,-23-7-135,-22-8 247,10 12 28,28 18 0,-1-3 11,-6-7 0,4-1 72,-19-25-88,2-3-91,22 23 3314,-6 1-3263,6 14 0,-4 1 6,0 2 0,-3 0 22,-14-5 0,-1 3 0,-29-6-23,23 22 1,-12 2-1,4 7 6,-7 13 1,-2 7-134,-7-2 1,-9 1 0,7 7-415,20 6 0,5 4 0,2 4 79,4 4 0,3 2 1,5-3-1,0-6 1,8-1-1,-8 25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8:45.8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884 180 6361,'23'19'1636,"-4"-3"-1211,-19-16-268,-14-5 841,3 4-707,-10-4-112,1 4-45,-33-2-100,4 1-23,-31 0 0,16 2-236,-32 25 203,27-1 16,25-1 1,2 5-62,-21 43 67,21-12 0,-2 20 22,21-19-11,3 0 0,0 1 45,-3 33-45,14-42 1,4 2 4,-2 18 1,9 5 17,17-12 0,8 2 0,0-3-23,-3 4 0,6-1 64,25 11 0,13 4 0,-7-14-53,-21-27 1,2-5-51,11 8 0,9 3 1,13-8 148,10-18 0,16-8 0,6-6 0,-3-2 0,-15 2-121,-12 2 0,-10 0 0,11-3 7,1-1 1,14-1-1,7 0 1,-4-3-1,-12-2 1,-21-3 14,21-18-5,-2-10 0,-3-4-357,-4-3 424,-3-12 0,-3-9 39,-29 9 1,-5-3-18,8-14 1,-3 0-1705,-11 10 0,-5 2 1744,3-34-1152,-20 26 1,-4-3 1094,0 11 1,-2-1 61,-1-22 0,-6-3-280,-19-9 0,-10 6 114,0 29 0,-7 4 20,-24-22 1,-8 9-29,10 31 1,-2 9-113,1-1 1,2 2 1330,8 2 0,0-1-1146,-8-7 1,-2-1-40,0 1 0,-4 1-60,7 6 1,-5 1 0,-2 4 14,-8 3 0,-4 3 1,-5 5-486,-3 5 1,-8 3 0,-1 3-1,6 1 56,-2 1 0,5 1 0,-2 3-368,9 0 0,-3 2 1,3 1-1,9 1 831,-10 6 0,12 0 0,-14 4 0,23-6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9:43.75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46 162 7011,'-7'-2'1355,"2"1"-794,5 1 100,0 0-471,-33-12-55,40 9 111,-10-6-16,49 14 0,26 11-96,-17-8 1,3 0-7,29 6 1,9-2-2,-17-6 0,4-3 0,-3 0-969,17 0 0,1-1 883,-10-1 0,4 0 1,-4 0 3,6-1 0,0 2-8,-5 1 0,6 2 1,-5 0-35,-20 0 1,-3 0 0,3 0 3,16 3 1,4 1-1,0 1-7,0 0 0,0 1 0,-3-1-796,-16-3 0,-1 0 1,2 0 806,22 0 0,4 1 0,-4-2 15,-20-3 0,-3-2 1,4 0-476,4-2 1,5 0-1,2-1 1,-6 0 470,6-2 1,-4 0-1,3-1-33,-7 0 0,3 1 0,0-2 0,-3 1 85,9-4 1,-3-1 0,-6 1 234,7 0 1,-4 0-226,8 0 0,-1 1 146,-15 1 0,-6 2-51,17-2-101,-25 3 1,1 0 739,27-1-101,-25 2-123,11-2 3280,-41-2-4614,-16 1 159,-9-7-4764,-17-21 3463,-13-4 1935,-25-22 1,19 32 0,-3 3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9:44.58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836 8 6316,'8'22'1098,"-1"-4"-840,-7-18 302,0 0-347,0-21-202,0 16-11,0-17 45,-7 47 0,-10-1 22,-16 26-23,-10-14 1,-7-1-39,8-5 0,-3 0-6,-20 11 0,-5 1-45,-7-1 0,1-2-216,20-11 0,3-2 261,-13 6 0,6-4-11,9-4 0,23-12 11,17-4 0,12-3 258,53 16-113,3 1-55,-5-4 0,4 1 10,36 14-1670,-45-14 0,0 0 1682,42 20 135,-29-9 0,1 1-225,-14-6 1,0 0-161,12 7 0,3 1 166,0-1 0,-2-2-6,30 11 45,-15-11 1,-10-5 1663,-39-15-2941,16-1 1210,-66-26 0,15 9 0,9-1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4.50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126 3799 1171,'-5'9'1603,"3"-2"537,-4-8-1972,5 1 978,-8 0-1113,-1 1 471,-9 5-459,-9 7 1545,11 0-1579,-4 2-11,16-5 56,3 14-45,1-11 45,5 12 23,2-18-12,5 1 90,19 10-123,-7-3 0,16 12-23,-13-6 0,4 3 95,40 9 1,9-1-3421,-11-6 3437,22 4 1,-5-5-46,-41-18 0,18 13 1,-32-4-68,5 11 11,-10-5-10,7 9 44,8 1-2325,-6-6 2381,37-5 2168,-12-15-2280,13 2 0,5 1 0,12 0 0,-26-1 0,4-1-1146,5-6 1,-3-2 1168,23-4-23,-26 2 0,-5-1 22,-12-2-22,-9 5 0,11-1 0,34-6 0,-34 2 0,3 0 22,14-4 1,-2 1-23,26-5 39,-9-3 0,-1-3-17,3-5-22,-22 6 0,1-2 1151,-14 2 0,-3-4-1106,32-28-28,-32 18 0,1-3-6,-4-3 0,-2-2-6,0 2 1,-1 0-6,21-21 1707,-1 7 1,2-1-1686,-24 18 1,1 0-12,24-22 1,2-6-7,-10 1 1,-2 0-6,-3 4 0,0-2-4,-10 10 0,2-4 1,-2 1 19,12-20 1,-4-7-1073,-10-6 0,-3-9 0,-3 6 1067,2 0 1,-4 2-9,-10 13 1,-2-2 0,0 8-1144,-1 7 0,-1 9 1129,10-16 11,-3 3 0,-1-1 0,6-17 22,-8 12 1,0-2 22,-10 24 0,-1 1 1150,0-8 1,-2 2-1106,-1-31 27,-1 10 1,2-2-34,4 20 0,3-1-43,0-8 0,3-6 0,-1 5 93,5 4 1,0 2-45,3-14 0,-2 2-1219,-10 24 1,-2 2 1128,1-4 0,-1-2-742,7-26 0,0-1 748,-6 21 0,-1 0 16,5-23 0,-1 5-1053,1 8 1910,-11 36-1630,0 25 1238,-5 9-487,5 7 0,-4-5 0,4 6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9:45.78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213 120 7358,'20'5'695,"-5"0"-527,-51 61-56,12 12 0,0 9-96,-5-13 1,1 2-1427,9-8 1,2 3-1,2-7 1416,1-4 0,3-8 5,-3 17 904,3-10-433,8-56-432,1-52 1,4-34 16,3 0 1,3-8-20,0 3 1,2-7-1,2 4 53,-1 19 0,2 2 0,2 7-29,4-7 1,3 13-263,10 12 3582,-4 57-3370,14 25-3403,13 25 3385,-17-13 0,6 9 0,-1 3-49,4 8 0,-1 2 0,-1-1-542,-5-5 1,-2-1 0,-4-3 328,12 23 1,-29-27-276,-89-77 1,-26-28 571,44 25 1,0-3 49,-16-10 1,-7-5 0,9 7 139,15 12 1,8 7-129,-8-4 437,80 60-464,38-14 1,30-3 0,-5 1 1441,1 12 1,5-4-1697,-3-18 1,14-3 0,-2-7 0,-20-8 179,-21-10 0,-8-9 246,36-19 1,-15-11 381,-42-34 55,-28-2-3851,-22 35 3191,-8 31-2090,4 51 2224,12 8 22,2 29 0,1 10-67,3-14 0,2 2-843,3 36 1,3-2 91,-1-41 1,3-6 4,21 21 634,-5-85 0,-5-3 0,-8-12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9:45.88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18 113 7605,'-18'-21'627,"66"-29"0,-33 42 1,47-26-1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9:46.5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 44 7179,'-3'-24'885,"0"4"-695,2 97-89,9-22-2171,10 27 1,7 4 2108,-3-34 0,4-3 17,13 20 0,2-2 402,-9-19 0,-1-1-397,12 25 1,-3-4-487,-2-6 717,2 21-158,-60-108-100,-14-18 1545,-2-13 1,0-6-1563,10 13 0,7-6-2,5-17 0,7-12 0,17 9-483,42-1 1,14 7 484,-15-11 0,8 9 268,6 39 1,9 11-1,-4 13-336,2 24 1,-6 8-28,-14-15 0,-5 3-1,26 43-22,-135-13 1,-32-2 94,48-17 0,-1 4-20,-34 29 0,-10 14 0,46-6 400,73-19 0,20 1-268,-16 26 1,15-6 9,29-35 1,25-13 0,5-8 0,-15 1-44,3 2 0,-7-2-58,-1-2 0,2-1 0,-48 0-1886,-98 0 55,-9 4 1816,-24 4 0,57-4 0,44-4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9:49.38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65 128 7190,'-36'-18'1300,"8"4"-1121,28 14-146,0 0-3712,0 60 3903,10-1-118,-4-1 1,1 4 440,6-7 0,1-2-491,-1 1 0,3 3 50,12 28 1,0 0-85,-14-27 1,0-3 5,8 15 1,-5-8-165,-13-21-603,-9-56 549,-8-20 89,-11-36 0,0-10 101,9 31 0,1-5 114,1-15 1,0-15 0,1-1 0,5 12 8,8 4 1,4 4 980,-4-7 1,1-5-1,13 20-1227,46 15 95,8 47 0,6 13 22,-20-5 1,1 6-21,13 12 0,7 8 0,-14-2 3,10 20-72,-26 13 0,-19 2-107,-41-19-174,-34 1 1,-13-8 174,-13-23 206,4-9 1,5-1-118,27-2 123,15 27 11,73 26 6,21-15 0,16-4-13,-23-20 0,3-4 0,5-4 0,21-3 0,7-6 0,-6-7 0,-22-3 0,-4-5 0,1-8 138,17-15 0,1-11 0,-14-5 105,-14-14 0,-10-4-219,13-7 0,-23-1-1741,-52 3 1,-27 8 1712,-15 21 0,-10 10-11,8 2 0,-5 9-728,-28 18 0,6 18 728,20 28-28,10-7 0,11 13-124,30 41 1,37 4 68,40-41 1,27-10 0,-7 4-493,-32 6 1,-7 2 0,11-11 596,13-18 1,13-8-1,-1-11 1,-13-14 1180,9-37 1,-16-17-1087,-22 8 1,-6-3 707,9-14 0,-11 2-881,-25-2-78,-13 72 179,3 45 3224,30 44-3068,6-33 1,9 0-1709,17 8 0,5-2 1518,-9-13 0,0-2-1145,0 2 0,-8-5 954,-15-1-391,-42-6-146,-45-25 572,-17-25 178,30-30 2280,80-31-2240,13 19 0,13-2 72,-6 9 1,5-1 0,-2 3 55,8-7 1,-3 8 1460,-9 9 1,-11 21-1540,-22 64 11,-20 6 1,-6 5-68,3 30-3143,5-1 2941,0-72-1456,14-30 1591,1-77 0,-4 42 0,-3-36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9:49.58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229 120 6865,'-74'-43'381,"1"0"0,-8 10-1580,126 63 1199,4-3 0,2-3 0,5-5 0,0-9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9:49.9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6574,'4'13'381,"-1"-3"-269,-3-10 963,118 56-5169,-81-36 4194,31 11 1,-2 7 1163,-34 13-1264,-12-24 11,2 22-11,-22-20 11,0-4-11,8 26 0,3 5 0,5-5 3414,8 37-3616,-78-53-313,-1-23-818,-7 4 485,72-28 0,15 7 0,21-11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9:51.0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432 1 6507,'11'13'986,"-2"-2"-919,-9-11 23,0 0 1176,-9 41-841,2 4-44,-7 45-157,7 0-146,4-22 1,2 5-62,2-1 0,3 1-152,5 8 1,1-2-342,-2-22 0,1-8-130,8 1-514,-43-82 549,-8-17 144,2 6 0,-5-6 399,-13-15 0,-1 0 201,12 13 1,-1-3 419,-5-15 1,-2-9 0,10 10-314,6-15-291,35 17 0,20 13-101,43 52 0,22 21-83,0-11 1,10 0 0,-3 2 122,-14 0 1,-2 0-1,-2 0 348,3-8 1,-1-1-1,-22 15 1141,-20 62-1405,-35-19 10,-19 2 0,-11 13 1,6-8-23,3 29 0,7-22 0,2-6-67,5-23 78,0-21-11,2-23-157,11-59 112,3-2 206,-1 11 1,2-4-168,6-9 1,1 0-287,-4 14 1,0 0 296,3-13 1,0 2 39,4-10-3083,-6 20 3239,-5 19-156,-5 17-213,-3 9 403,18 75-179,-6-19-857,4 18 1,2 8 851,-1-7 0,1 0-348,2-1 0,-1-3 652,-4-7 1,2-13-356,6-22 0,-19-26 0,-2-21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9:51.1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32 33 6619,'-17'-18'986,"3"3"-516,14 15-3824,197 31 2996,-116-23-785,-1 3 0,14 2 0,-20-8 209,-22-16 934,-3-5 0,-39 3 0,-6 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9:51.9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5 229 6675,'-1'-8'1255,"1"2"-942,0 6 68,-2 43-22,2 3 27,-1 34 1,1 8-275,0 11-79,0-22 1,0 1 123,0 12 392,3-53-448,3-32-157,-1-76-34,-3 4 1,-1-7-1635,-2 1 0,-1 1 1763,0 14 0,1 5 17,-2-20-168,3 62-135,0 11 146,21 46 113,7 0-12,34 26 0,13 0 56,-28-39 0,3-5 134,27 23 1,-3-25 1678,-28-62 1,-12-23-963,-11-21 1,-8-5-818,0 15 0,-5 0-415,-7-19 0,-3 14-616,0 44-2768,4-24 3709,23 40 0,-17 0 0,16 15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9:52.66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 1 6215,'14'14'1669,"26"17"1,3 0-1244,-20-19-157,53 39 258,-64-51-393,-6 0-134,0 0-11,-6 0-224,0 0 33,-13 1 135,-30 22 33,-5 1-11,-21 24 0,22-3 11,42 13 1,22 3 55,26-20 1,17-6-72,-2 2 1,7 2-1,4-10 67,10-13 1,4-10 0,-2-8 18,-5-8 1,-1-7-1,-7-2-26,8-2 0,-11-11-1611,-13-38 0,-16-7 1600,-11 3-108,-16 14 1,-18 6-22,-37 27 0,-17 19 99,1 23 0,-6 17 0,3 4 15,4-1 0,3 3 0,8 11 48,1 22 1,11 12 0,26-2 26,39-4 0,27-2 0,14-8-32,8-15 0,13-7 0,7-5 0,-4-4-14,-14-8 0,0-3 0,0-5 0,-1-3-97,27 0 1,-1-6 0,-18-11-299,-27-10 0,-19-10-2017,-35-28 1846,-29 15 1,5 2 0,-6 23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6.02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61 44 6283,'1'8'1031,"0"-1"-639,-1-7 11,4-26-246,-3 19-124,2-19 1,-3 29-4095,-3 41 4162,-5 5 825,-3 49-892,6-33 0,0 8 0,1-1-34,0 16 0,0 3 3,2-8 1,-1 4 0,2-7 1,1-4 1,0-9-6,0 13-11,0-44-169,-10-61 113,4-33 1751,2 10 1,5-5-1640,12-11 0,6 2-3459,21-26 3380,13 20-2246,-12 50 2258,34 46 44,-7 22-22,-26-20 0,-2 3 12,14 31 16,-34-14 0,-12 1 2218,-33 31-2297,16-26 1,-5-2 3319,-53 18-3717,7-15-785,20-35 1233,6-47 0,24 5 0,10-32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06.34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14 67 6081,'-8'-21'616,"2"4"-448,6 17-661,0 0 493,0-13 0,0 10 0,0-9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40.93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210 45 6719,'-12'-5'1289,"3"1"-964,9 4 135,0 0-427,-14-2 34,11 1 12,-11-1 167,12 2-167,0 0-23,-2 0-34,1 0-22,-1 0-56,-3-3-179,-5 2-483,-19-9 562,5 6 156,-7-3 67,15 4 78,9 1-33,4 1 572,5 1-482,-1 5 67,1 8 78,5 10 818,21 35-470,4-6-101,19 25-28,-17-29 0,0 0 27,21 29-223,-16-24 0,2 0 235,22 24-844,-5-17 1,3-1 372,-12-13 1,2-1-29,12 15 1,16 0-260,-14-26 0,14-1 0,9 0 0,1-1 1,-3-3-1,-12-4 153,7 1 0,-8-4 0,10 2-36,-5-2 1,10 5-1,7 1 1,0-2-1,-4-5 1,-10-7-631,22-9 0,-9-10 0,-5 0 666,-15 5 0,-3 0 0,3-1 89,17-1 1,5 0-1,-7 1 157,12 5 1,-10 1 171,-32-3 1,-5 2-1192,47 5-6052,-138-25 6825,7-25 0,-32 12 0,39-7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42.05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0 275,'10'23'953,"-2"-5"-94,-8-18-915,0 0 1482,0 9-1404,0-1 258,3 26 910,8 12-999,8 33-113,-8-29 1,-1 2 1968,7 38-2036,-10-16 1,-3-4 1436,-1-13-1482,-2 26-157,0-100-66,0-40 246,0-1 27,-1 8 1,0-2-3263,0-33 3313,0-2 123,0-11-32,0 48-169,0 1-23,9 28-11,13 7 90,65 3-11,-22 5-29,-11 2 1,-1 4-6,5 10 16,-8 10 1,1 5-17,27 22-11,-24-11 0,-1-3-23,7 0 34,-7-12-44,9-30 44,-9 2-2168,-4-3 2314,-23 5-135,-93 29 0,7 4 1123,10-8 0,-6 2-1403,-22 16 0,4-3-2649,10-7 2391,4-1 1,14-6 526,41-20 0,6-1 0,5-1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43.07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17 34 7011,'-8'-18'1075,"1"2"-6365,7 16 5682,-1 93-134,10-32 541,-4 6 1,3 6-621,9-9 1,3-2-35,0 8 1,-1 0-823,1 0 1,-2 1 721,-1 15-1,-4-1-44,-7-22 0,-2-2-28,0 3 1,-2-3-29,-2 15 2492,-10-58-2615,-21-105-21,9 12 228,5-15 0,5-4 3332,12-5-3259,29 9 0,16 8-124,29 22 51,10 21 0,5 16 0,-38 27 0,0 11 0,35 24 1,-9 13-7,-43-11 1,-7 5-46,16 18 1,-16 3-76,-37-14 1,-21-3-738,-38 5 1,-12-9-475,19-17 0,0-5 1309,-11-3 0,11-8 0,28-13 0,41-10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43.50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0 250 4437,'14'17'986,"-3"-3"-829,-11-14 11,0 0 840,88-10-784,-39-16 0,2-3 16,11 13 0,-4-5 18,-12-28 0,-21-1-269,-35 18-1590,-30 4 1,-10 8 1566,-13 21-956,-1 11 1,5 13 933,13 44-686,42 0 0,15 2 742,4-20 0,11-4-134,43 18 0,12-14-158,-28-34 1,0-7 427,17 4 1,2-9-137,-7-23 0,-6-3 0,-1 9 0,12-26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43.75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6 14 7370,'-6'-13'2050,"15"36"-1759,14 23-26,1 9 0,5 14 1,-2-5-104,-3-1 1,0 1-92,1 3 0,1 5 0,-5-2-27,-9 9 1,-5-6-157,-2-18 0,-2-2-258,0 11 0,-2-4-1534,-2 6 918,-4-32 0,-4-11 986,-6-42 0,6 13 0,1-12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43.90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36 0,'74'-12'162,"17"16"1,14 3-272,-30-8 1,3-2 0,0 1 108,6 6 0,0 1 0,-10-4 0,-8-7 0,-14-3 0,-14-1 0,-10-3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44.39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24 18 6876,'-8'-10'2029,"2"2"-1783,6 8-168,0 0 370,-10 4-33,24 34-11,-2 18-203,6 1 1,5 13 0,-2-5-163,-3-5 0,-2 3-383,0 15 0,0 10 1,-5-14-553,-6 3-3617,-3 17 3169,-2-80 1263,-2-7 0,2-7 0,-1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45.09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1 384 2526,'81'-1'196,"0"-1"0,1 0 0,-1 1 1,0-1-1,1-9 0,-1-3-648,-5 6 1,17 1 0,2-1 0,-11-4 0,-24-4 596,-1-37-89,-40 17-255,-11 2 277,-13-14 969,-13 20-1148,-23-4 727,-24 46-694,24 22 1,4 10 2401,-13 25-2597,86 10 0,37-6-34,3-44 1,12-13 337,-10 7 0,5 1 0,-3-11-162,22-18 0,-10-12 244,-33 4 0,-6-9 376,6-27 0,-7 0-510,-10 17 33,-23 39-33,-33 52 1571,-4-5 1,6 4-1594,34 33 1464,36-17-893,-13-25-252,8-106 0,-3-41 218,-23 4 0,-7-6-45,-1 20 0,1-2 1,-1 6-1596,-1-10 0,1 22 666,1 43 437,60 23 33,-16 10 0,9 3-42,-8-3 1,5-1 0,2 0-254,14 0 0,3-2 0,-7-4-1347,3-7 1,-10-9 1641,-19-6 0,-16-6 0,-33-16 0,-37 11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0.04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173 98 7055,'4'70'726,"0"-1"0,-10 0 0,-4 9 1,-2 3-1,0-4-2555,-1 11 1,0-4 0,-2 2 1727,-3 16 0,-1 1 0,-1-24 565,-9-20-2156,22-137 1198,3 17 311,2-3 0,1-14 1,1 8 226,2 15 1,0 0-360,2-16 1,0-8-1,1 9 505,2 16 1,1 4-65,2-15 1,0 2 164,4-8-11,-2 13 2480,0 7-2458,-3 23-246,4 6 302,19 44 3517,26 35-3360,-4 16 1,2 13-420,-20-29 0,-2 0 0,1 3-33,4 11 1,-1 3-1,-3-4-220,-1 6 0,-5-7-1893,7 13 145,-22-47 370,-12-32 1535,-17-14 0,12 6 0,-12-5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6.74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30 1 4691,'20'21'852,"-5"-3"-785,-15-18 699,0 0-475,-37 74-257,28-44-1901,-4 21 0,7 1 1878,23-21 890,18 11-923,37-7 434,-12-28-412,10 7-11,-27-29 11,14-25 3649,-16-4-3559,12 1-68,-34 13-134,-19 30 11,0 0 157,0 11 56,0 16 12,0 23-68,0-1 11,-1 5 0,2 0-291,5 3-56,-2 19-1389,6-57 1669,-4-29 0,-1 4 0,-3-4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0.21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18 1180,'26'3'1379,"-5"-1"1074,-21-2-2408,107-11-303,-33 9 410,6-3 0,6 0-152,-18 6 0,-7 0 0,2 0 0,8-1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0.93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3761,'20'12'852,"-3"-2"-298,-17-10-5,0 0 500,1 90-706,-1-17 1,-1 11 0,2-4-333,3 1 0,1 0 131,-4 1 0,0 4 0,8-26-165,17-36-615,45-13 455,-19-20 1,4-5-597,7 4 1,1-1 778,-11-5 0,-6 0 0,7 0 0,-43 14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1.18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1 121 6955,'81'2'291,"1"1"1,-24 8-399,29-17 1,-12-13-1328,-61-11 1434,-28-2 0,9 2 0,-14 10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1.34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10 131 585,'-10'-23'616,"76"5"-17,-5 7 0,6 1-980,-3 3 0,1-1 98,12-8 1,-12-1-1,-30 5 1,-10 4-1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2.11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146 88 0,'0'-25'411,"-1"5"-300,9 98 102,1-24 669,-1 4 0,1 9-664,5 22 0,-1-3-218,2 1-466,-4-8 1,-3-12 375,-5-48 1016,-3-35-1116,-6-20 2391,-10-36-2252,-16-4 1,-7-3 145,8 19 1,0 0 21,-11-23 1,8 2-62,23-4-6,53 55 1,18 10 5,1 4 0,5 7-45,25 6 1,-1 7 1667,-27 3 0,-7 5-1735,11 25-12,-52 17 18,-42-13 0,-14 1-62,7-3 0,-3 1 11,-19 13 0,4 0 79,0 16 89,56 1-34,79-36-61,-6-22 0,10-9 61,-15-7 1,3-4 0,2-3 339,9-3 1,1-4 0,-8 1-134,-1-2 1,-9-1-163,-9-2 1,-27 4-112,-63 14 33,-49 42-90,15 22 23,48-2 0,25-3 421,42-33 1,27-15 0,-5 0 216,-9 13 1,0-11 208,18-27 1,5-17 0,-31-5-209,-54-28-572,-61 50 0,-42 15 0,-9 5 0,24-3 0,31-9 0,1 3 0,-36 19 0,1-1 0,-1 0 0,1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3.05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234 607 6943,'20'9'1121,"-4"-3"-1110,-16-6 236,-61 72-152,31-27 0,-2 5-90,-12 11 1,1 2-6,2-3 0,22-9-123,75-13-67,-13-49 190,13-8 0,0-17-1112,-24-16 0,-7-15 0,-4 2 1112,0-8 0,-3-1-17,4-18 0,-7 5-5,-24-13 22,-9 23 235,-4-5 51,12 28 0,2 2 50,0-12-325,8 14 3347,0 43-3358,0 11 11,0 14 331,14 31 0,6 8-17,10 27-51,-8-19 1,6 15-1,-1 3 1,-5-9-612,-2 10 1,-4-2-191,5 2 0,0 5 1,-7-13-550,-15 14 1076,54-63 0,-38-24 0,42-15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3.42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6708,'4'14'1087,"-2"-2"-1064,-2-12-5516,-4 42 5516,11-12 21,9 33 767,46-42 0,14-17-649,-28-12 1,1-8 519,32-6 0,-7-8 136,-20-36-460,-44 71 550,-28 70-718,8-21 1,-1 4 1651,-3 5 0,1-2-1551,-3 27-331,-7 7 1,-8-2-1373,5-49 1,-2-2-1271,-5 38 0,-4-17 2682,-7-62 0,28-4 0,11-9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4.47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0 218,'24'17'1278,"-4"-3"1366,-20-14-1646,1 0 275,-1 7-1082,2 4 783,2 13-582,5 37-236,1-5 2115,5 31-2159,9 1-56,-3-25 34,4 4-3460,-11-36 3437,-3-12 34,-5-9 78,-2-5 224,-3-5-403,2-1-179,-1-7-67,14-20 145,1 1 11,16-17 79,17-1 3414,-14 11-3380,11-5 10,-26 17-21,0-6-57,4-6-78,13-7 156,21-2-33,-18 18-33,5 8-23,-30 16 56,-3 12 145,24 73-106,-18-32 1,-1 2-152,2 4 0,-1-3-897,6 25-728,-22-67 1737,-3-11 0,0-2 0,0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4.99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129 3 6708,'22'17'1132,"-5"-3"-1009,-17-14 303,0 0-68,-14 64-731,-2-8 463,2-1 0,-2 4 10,-10 27 8,11-32 0,-1 0-75,-6 21-33,4-9-100,9-67-12,8-58 50,7 4 0,4-4 62,-2 3 0,3-1 247,5-3 0,4 1-129,3 10 0,1 5 5,8-10 0,2 5-3481,4 80 3554,-12 17 0,-1 7-180,0-7 1,-1 1-17,4 17 0,-5-3-89,-3-8-2275,-1-6 1691,-11-26 673,-16-4 0,3-19 0,-12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5.14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22 76 0,'-22'-14'0,"69"7"0,24 5 0,8 3 0,-10 1 0,14-1 0,-11-2 26,23-10-26,-36 4 0,-7-2 0,-15-6 0,-12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7.19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26 11 6574,'-14'-6'537,"2"2"-436,12 4-22,0 1 212,0 29-279,14 17-3416,2 9 3259,13 0-57,-3-30-134,8-7-426,-1-25 762,0-10 0,-13-1 0,-10 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5.81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4689,'6'10'1457,"-2"-3"-1110,5 70-45,-7-33-2243,3 20 0,-1 2 2042,-4-9 1387,0 12-1477,0-22 919,0-25-874,0 0 417,7-24-451,32-50-22,-8 16 11,22-42 1,-25 31-1,-5 6 123,-2 7-22,-10 18-145,-4 5 111,-7 71 146,-1-2-45,12 40 416,70-60-293,5-34 1500,-24-11 1,-3-5-1938,6-7 79,-37 71-1087,-27-9-560,0 26 1703,70-61 0,-52-6 0,53-23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6.08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6395,'56'1'1501,"0"-1"0,31 3-6814,-80 6 7734,-10 76-2040,-4-32-881,1 10 1,-2 0 51,-1-18-907,0 2 1355,17-57 0,-5 9 0,7-22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6.93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278 1 6585,'6'1'1132,"-1"0"403,-5-1-1513,-8 0 1,-10 0 111,-36 32-33,6-3-79,-18 30-3414,25-13 3381,12-3 11,11-2-2268,11 8 2313,24-15-45,17 0-415,13-23 0,7-11-319,3-11 1,2-8 733,13-5 0,-5-3 0,13-17 0,-33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7.35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325 175 6977,'33'-38'1759,"0"-1"1,20-24-1760,-59 42-34,-8 10 1,-14 8 55,-43 21 12,6 7-34,18-5 0,1 4-3392,-20 24 3369,11-1-78,12 20-2122,40 2 2312,26 0-71,22-29 1,18 0 0,-5-2-30,-1 7 0,-1-2 16,27 4 1,-13 4 229,-43 35 2224,-75-54-2414,-3-10 0,-4-4-392,-28-6-371,-12-7-1310,54-4 2028,17 1 0,5-1 0,16-1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7.68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131 106 7661,'14'8'2520,"-3"-2"-1612,-11-6 493,0 0-1401,-44 3-1804,18-6-67,-32-11-538,40-12 2409,8-12 0,10 15 0,0 4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59.56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1 175 7739,'8'10'2768,"-1"-2"-1289,-7-8 6678,0 0-2599,6-8-2588,-4 6-2970,4-5 0,-6 6-2556,0-2-6856,0-4 8564,0-66 0,0 51 0,0-48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2:32.57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30 522 6249,'2'16'638,"0"-3"-503,-2-13 851,-10 4-908,7-3-10,-7 2-57,9-3 459,1 0-503,-5-4 10,4-4-44,-3-35 67,4 16 11,0-23-3291,14 12 3381,-1 13-79,8-6-10,-2 17-1,1 1-45,2 4 1,-3 1 33,-3 5 3414,-2 3-3403,12-2 12,9-4-23,-1 0-101,-11 1 34,-13 5 44,-9 21 34,-17 27 23,-10 9 0,-23 14-1,-6-24 34,7-16 1,16-16 111,7-51 12,20-13 156,-6-42-151,11 38 0,5-1-84,7-37-3538,3 16 3382,2 35-57,10 27 56,-9 10 23,60 21-46,-39 4-66,27 33 100,-53-3-33,-32 12-45,-23-9 135,2-22 3413,-3-12-2864,-7-34-224,15-22-348,-9-1 5,37-17 1,13-4 27,15-1 12,6-29-236,-7 58-44,-14 25 212,-3 20 46,-2 6-12,1 0-78,-1-6-997,-1-15 1064,1-14 0,0 9 0,0-9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2:47.5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335 163 6047,'13'3'404,"-3"-1"-236,-10-2-45,8-4 213,-6 3-168,5-2-56,-7 3 180,0 0-124,0-4-34,0-2-134,0-4 67,0 0 12,0 2 111,0 2-67,0 3 886,0 2-964,-11 15 78,-29 29-3470,-4 5 3414,-21 23-23,30-34 1,0 1 95,-22 21 0,22-22-240,58-60-2247,-15 26 2335,34-34 1,26-33 0,-2 2 31,5-1 0,-4 5 142,-13 13 1,-4 2 2468,20-26-2575,-83 66-78,1 9-23,-22 9 45,11 6 1798,-13 12 0,-5 6-1596,2-1 0,-3 3 273,-23 23 1,-3 3-471,8-11 1,4-3-34,3-3 0,23-22-1898,56-54 0,19-19 1931,1-5 1,4-4-277,-3 6 0,4-3 1,-5 3 303,2-5 1,-15 12-1820,-23 23 1786,-6 10-901,-10 15 867,-8 14 1826,-33 47-1770,5-6-28,-8 7 1,-2-6-4121,1-32 4126,9-7 0,32-52 0,31-16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2:48.3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161 255 6215,'-20'-21'3339,"-29"-49"-7386,38 46 5694,-25-31-1355,32 44 1285,1 11-1364,2 0 287,1 0-332,57 62-294,-15-13 1,3 4 125,4 3 0,1 3 7,-6-2 1,2 3 0,-8-8 48,7 11 1464,-14-17 0,-3-6-1420,-12-19 1380,-8-11-876,-4-6-201,-4-14-447,-8-29-2023,-10-8 1,-5-5 1461,-17-36 197,7 25 1,-4 2 216,-18-13 118,14 26 0,-3 1 191,-9 1 0,-1 3-471,12 9 0,2 6 577,-11 3 101,63 54 252,27 26 0,11 9-482,-11-8 0,-1 1-50,11 13 0,-2-1-12,-14-18 1,-3-6 300,8 8-301,8 3-10,-3-18 10,-4-6 147,-10-16 156,-15-14 123,-8 0 3785,-2-2-1274,-4 0-7767,-5-8-962,-6-21 2913,3-4 2846,-2-18 0,10 27 0,0 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2:52.0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342 81 6148,'10'25'325,"-2"-5"-213,-8-20 482,0 0-213,0-2-90,0-3-168,0-2-100,2-1 145,-1-4-23,2 5-122,-2-1-12,1 7-11,-2 1 1199,1-1-1221,-11 29 55,-5 5 57,-14 37-1102,-4-7 1,-9 11 0,4-7 1011,8-9 0,0-2 89,-9 19 1,-5 6 0,19-45-2347,25-54 2072,20-23 0,13-17-269,11-22 1,7-15 0,-4 9 492,-5 11 1,0 3-7,-2 3 1,3-2-1,-20 29 35,-21 36 1472,-2 4-1529,0 3 2336,-23 38-2135,-9 14 1,-7 9-112,0 3 0,-1 5-75,4-12 0,-1 3 0,3-4-26,-1 4 0,5-6-45,-7 15 23,18-31-768,14-25 790,0-5-997,0-3-90,1-19 1087,3-81 0,1 55 0,0-53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7.49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327 1 6955,'-36'88'308,"0"1"0,0-1 0,0 1 0,0 0 0,-5 8 1,-1 3-1,6-13 0,14-29-767,16-30-80,6-24-121,9-10 660,19-15 0,-13 9 0,11-7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2:52.7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43 125 228,'3'17'1826,"-1"-3"-2709,-10-65 1085,4 29 683,-13-40 696,10 50-1659,-2 3 1184,6 13 351,22 60-919,3-16-116,20 14 0,15 16 0,-3-11-389,-13-23 1,1-2 465,11 12 0,7 5 0,-7-10-477,19 4 360,-24-20-136,-13-6 146,-22-20 112,-13-7-100,0-2-674,0-9-334,-4-8 144,-9-15 187,-40-22 1,-26-18-1,9 10 643,27 20 0,-1 1-255,-25-20 1,-10-7 0,20 17 702,30 23-818,23 24-191,5 1-436,1 5-23,0 0 931,18 49 144,9-1-44,-3-3 0,6 5 28,23 11 0,4-2-292,-12-15 1,2-1-96,18 11 1,2-2-1090,-10-14 0,-4-6 1022,18 9 135,0 0-90,-49-27 0,-11-6-392,-7-2 1752,-4-4-10334,-18-16 9822,7-14 0,-9 6 0,13-1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2:40.60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791 59 0,'5'22'0,"-2"-4"66,-3-18 1738,0 0 119,1-2-1677,1-1 1152,2-4-1208,-1 1 2502,2 1-2681,-3 2 2838,0 4-2793,-37 37 78,-9 5-92,-2-3 0,-14 13 0,-4 3 0,7-6-416,-12 13 1,1-2 317,-3 3 0,-5 3 0,14-10 135,2 2 94,100-84 1,23-18-191,-21 12 0,3-2 13,12-9 1,7-7-1,2 0 7,4-3 1,1-1 0,-6 4-4,-5 4 0,-1 0 119,0 0 1,3-4 0,-12 9 317,-9 5 852,-8 2 679,-27 26-2035,-25 21-1630,-52 47 1697,34-27 0,-3 3 17,-17 16 0,-3 4-430,-3 11 0,1 3 413,4-3 0,0 1-129,-15 24 0,30-37-2784,94-114 2442,-50 60 118,56-66 0,0-21-1014,-58 61 863,-5 4 1596,-2-9-1596,-9-7 1710,4 9-1217,-4-9 11,3 13 79,-13-5 133,-7 2-133,-1 3 246,-10-4 67,16 5 325,1-5-67,12 11 1255,8 6-1435,5 10-290,-1 0-662,4 0 45,9 35 852,35 39-175,-6-13 1,5 4-196,1-6 0,8 1 59,11-2 1,8 2 0,-7-10-105,-17-16 0,-1-3 39,27 18 1,-9-11 116,-41-29 136,-20-9-3136,-26-32 2161,-13-3 358,2 0 0,-5-2 78,-4 2 1,-7-2 227,-6 0 1,-6-1-1,-2-2-633,-8-4 1,-3-2-1,3 2 760,11 7 1,2 2-1,2 1-13,-29-16 1,24 11-1160,51 25 1064,25 23 425,72 40 23,-22-10 0,10 7 1,-1-1-113,-11-6 0,-1-1 1,2 2-263,15 11 1,2 3 0,-10-6 838,-11-4 1,-12-5-4870,1 6-896,-29-71 4852,-34-29 0,6-6 0,-6 19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2:37.1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595 20 6675,'7'8'840,"0"-2"-638,-7-6 391,0 0 696,0-4-1143,0 2-23,1-6-101,0 6-22,1-3 101,-1 5 1065,-1-1-976,-4 7-168,-10 13 12,-12 16 22,-14 17-51,8-8 1,-3 3 27,-3 4 1,-2 2-6,-12 13 0,-3 1 0,-4 3 0,3-5-39,16-20 0,3-5 11,-21 23 11,48-51-11,10-12-179,13-21-728,35-35 688,-6 7 0,7-6 196,15-13 1,3-3 37,-21 22 0,1-1 0,-2 0 332,20-25 1,-7 6-3684,6-6 3370,-24 16 313,-40 59 259,1 0-472,-8 15 359,-34 47-375,6-9 0,-5 7-40,-15 20 1,-2 3-68,6-11 0,1-2 17,5-5 0,-1-1 101,1 0 0,1-4 84,-13 18-213,21-29 0,5-7-516,11-16-1825,14-18 1422,6-24-1457,6-49 2376,11 10 0,2-2 0,-4-24 0,20 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2:38.0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276 347 5947,'19'23'1439,"-35"-62"1,-9-18-6641,15 5 5481,-20-14 0,5 5 1331,29 34-1533,-4 19 826,0 7 1069,0 1-1794,-4-1 79,-1-2 89,-7-3 3179,2-1-3200,-5-1-225,2-2 55,-2-1-156,7 5-78,1-1-808,7 7 584,13 31 616,14 4-57,22 33-3414,18-2 3224,-30-34 1,5 3-23,32 23 0,4 1-120,-23-17 1,-2-1 96,23 15 1,-15-8 2374,-42-26-2789,-32-24-67,-53-32-6,-9-3 0,-3-2 465,29 13 0,0-1 1650,-34-16 1,3 0-1629,5-6-1424,28 18-1,3 2 1471,0-1-68,-5-3-986,46 31 1221,57 10 34,-27 9-1084,16 7 0,4 7 1017,-13 6 0,2 6-29,30 22 1,4 0 999,-20-18 1,2-3-1137,5-2 0,6-1 1,-11-9-38,0-3 2421,23 7-2421,-72-34-2578,-3-2-5647,5-66 8225,1 7 0,0-17 0,-1 34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2:57.43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2604 0 6641,'2'15'908,"-1"-2"-695,-1-13 1142,0 0-918,-4-4 673,-19 3-1077,-4-3-11,-18 15 1,-7 9-1691,2 5 0,-2 5 1709,-4 3 0,-4 6 0,-2 2 7,-3 8 1,-1 4 0,-5 6-311,9-7 0,-5 6 0,-2 4 0,0 0 0,2 0 275,3-2 1,1 1-1,1 0 1,0 1-1,0 0 7,-1 0 0,-1 1 1,0 0-1,1 1 0,0 2-11,-2 8 0,-1 2 0,0 2 0,3-3 0,3-4 206,2-5 1,3-3 0,2-2 0,-2 2-72,-4 5 1,-2 2-1,2-2 1,3-7 116,2-3 1,2-5-1,8-10 109,-13 6-2173,34-32 1377,19-14 846,52-74 1,-37 53-1,36-54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2:58.21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102 152 6395,'-15'-13'672,"3"2"-336,12 11 112,-33 18-4453,25-14 4274,-26 13 1644,34-17-1600,0 0-301,34-15 10,51-14-17,-17 8 1,6 0 11,9-1 0,0 2-1,-9 6 1,-6 3 3409,7 0-3336,-39 8-57,-36 3 12,0 0 381,0 16-224,2 1 22,2 14 45,10 11-3392,13 4 3246,-7 23 34,0-8-34,-17 9-33,-22 23-56,4-26-1550,-4-11 1,-6-7-815,-11-22-24,-6-9 2354,6-53 0,20 10 0,3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2:59.64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 0 6843,'0'6'1288,"0"-1"-1008,-6-9-112,4 3 57,-5-3 100,6 4 134,0 3 168,-1 82-503,1-17-35,8-3 1,4 20 0,2 3-1,-2-14-44,-1-9 0,0-2-8,6 20 0,4 8 1,-3-18 40,1-13 12,-9-26 291,-1-9-23,-7-20-369,-1-14-291,-14-19-1,-3-48 224,8 27 1,1-3 33,3-16 1,7-1 21,9 8 1,7 2-6,9 3 0,5 6-129,26-5 124,14 25 55,-19 59 28,-22 8 1,-5 9-12,-5 7 0,-8 5-22,-2 21 0,-11 2-113,-13-11 1,-7-2-141,-1-9 1,-5-7-1266,-32 4-471,25-85 1972,10-25 0,20-6 0,3 27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00.4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111 309 4667,'13'10'897,"-4"-2"185,-9-8-981,0 0-57,54-63 345,-32 28-333,10-6 0,-1-2 202,-18-4 154,-5 9-390,-7 2-89,-24 13 505,-32 22-427,-24 43-11,6 18 22,44-13 1,9 4 11,6 19-1449,69-51 1,36-15 0,-7-14 1223,-9-27 0,1-9-513,11 25 1,8 4-1,-16-10 855,-18-26 1,-26 7 842,-31 35-411,-13 7-169,0 3-414,-2 2 2128,7 26-2105,29 10 1691,26 8 1,6 2-1682,-21-13 1,-1 2-34,29 24 0,-16 3-616,-62 19 722,-14-2-1003,-19-47 1,-2-20-538,7-58 1434,-4-6 0,44-16 0,9 29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00.92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168 0 6731,'16'9'2230,"-4"-1"-1872,-12-8 841,-1 38-4790,13 31 3972,6 5 1,4 4-282,-5-19 1,0-1-778,10 13 1,-2-4 766,-2 0-1591,3 17 884,-13-46 303,1 8-930,-27-72 3210,-6 10-2022,-32-15 0,-11 0 493,-19 4-297,21 7 1,3 3 3564,8 8-3581,37 8-1,8 1-56,4 0 101,17 0 953,56-1-836,-11-8 1,8-4-981,16 0 0,0-1 695,-16-3 0,-6 0 0,19-6 0,-67 16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01.82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300 1 4901,'8'10'761,"-1"-2"-581,-7-8 167,0 0 628,1-5-168,0 4-308,-9-4-398,-13 19-3178,-18 8 3145,-16 18 81,14-7 0,-1 3-194,-18 30-179,9 17 370,136-30-85,-23-20 1,8 1-33,1-6 1,7 1 0,-5 1-30,12 11 0,-8 5 903,-16 2 0,-13 2-802,-16 9-2964,-87-18 2807,-12-20-47,9-12 1,-6-4-21,-7-3 0,2-3-79,-26 0-790,37-7 1,12-5 695,34-7 1,-1-5 0,30 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3:45.0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17 125 2031,'-9'-21'649,"2"4"1236,7 17-1750,0-16 607,0 11-742,0-13 378,0 15-546,0-1 476,0-14 1,0 12 0,0-10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9.10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699 1 6227,'0'8'1187,"1"-2"-134,-1-6-1019,-25-6-1,-18 10 6,-16 3 1,-5 4-35,11 1 1,0 2-6,-20 7 0,2 3-11,-20 10-191,2 9 12,41-19-3314,17 9 3610,86-18 1,25-4-51,-4 14-79,-1-5 1,15 4 0,-12 1 28,-24 2 0,-6 3 44,20 12 0,-7 5 220,-7 30-113,-32-12 156,-61-5-313,-41-19-78,17-21 0,-4-3 1141,6-4 1,4-3-2364,-19 4 518,60-10 1,20-5-1,11-3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02.9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2042,'10'19'1188,"-2"-3"-841,-8-16 829,0 42 937,0-3-1951,9 16 1,3 5 621,7 16-751,5-14 1,4-1 446,11 5-334,-1-9-1,-18-34 12,-9-37 1144,10-44-1323,17-31 27,-10 27 1,0 1 16,15-20-33,-12 25-123,-23 48-23,1 25 168,8 19 0,12 17-22,11 2-3370,32-21 3404,14-48-7,-28-4 1,-1-5-23,-7-6 1,-5 0-17,20-10 44,-47 63-33,-35 38-392,0 20 268,21-20 158,80-64 3402,3-22-3386,-30 4 1,-5 0-52,0-1 24,-34 31-3348,-13 35 3324,10 17 79,36-22 1,14-8-12,-14-12 0,4-8 213,33-8 0,-4-9 190,-5-11-279,-31-4-169,-46 17 246,-30-6-133,9-10 3447,-38-53-3650,28 18-89,-8-18-291,7 43 336,8 19-79,-25 6-1288,-22 44 0,-1 6 1490,9-28 0,-10 32 0,20-14 0,48-40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03.4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110 1 1411,'26'0'751,"-6"0"1536,-20 0-1940,0 0 758,0 2-791,-1 11 650,-31 66-852,10-15 153,-2-9 1,1 1-266,-2 11 1643,6-11-1666,10-11-89,18-11 112,25-18 34,28-12 175,0-23 0,12-13 0,-9 4-3467,16 0 3264,12-12 0,-33 2-6,-102 27 11,-29-13-28,18 7 0,-1-1-476,-33-14-1490,0 2 1983,55 17 0,1 3 0,27 6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04.5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 6574,'11'20'1008,"-2"-3"-672,-9-17 0,0 0 326,30-3-181,-15 21 12,25 10-112,-18 33-190,4 21 0,5 11-752,-6-28 0,4 0 1,-2 1 496,-2 1 1,0-1-1,1-3-9,12 18 0,-2-16-106,-8-27 179,-13-21-706,-19-25-482,-67-52 947,30 26 1,-2-3 217,-22-13 1,-2 0-1398,4 12 1,26 4 1464,87-3-142,20 1 0,15 3 108,6 18 1,4-3 169,-15-17 1,0-10 0,-19-2-14,-29 6 1,-11-4-124,6-13 0,-12 1 145,-38-15 146,6 32 2535,-6 17-2826,21 20 33,2 2 1874,0 5-1818,4 15 572,18 56-549,-10-15 0,2 5-1676,2 0 0,1 1 1552,-4 4 1,0-3-40,2-10 1,1-7 240,9 1 1446,30-26-1311,13-76-1054,-7 12 606,14 45 3067,-26 70-3331,-19-24 0,6-2 90,10-4 0,9-17-633,13-36 0,3-18-298,-13-3 1,-5-5 1182,-1-8 0,-12-1 0,-15-6 0,-25 48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05.7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337 0 6753,'17'14'1345,"-4"-3"-1245,-13-11 472,-38 70-359,14-26-168,-4 5 0,-3 4 123,-20 24-101,12-24-34,-9 10 57,19-32 0,14-14-12,4-6 34,11-11-112,0 0-34,6 0 23,52-4 0,12 3-28,-17 5 0,-3 10-85,11 55-10,-80 26-199,2-40 1,-8-1 242,-18-4 0,-8-8-459,1-7 0,3-11-616,-1-22 619,-3-29 1,53-14-1,4 2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06.5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31 70 6395,'11'17'750,"-2"-3"-604,-9-14 145,0 0-78,-23-44-146,18 32 12,-17-32 22,22 44 358,0 41-11,0 44-358,0-12 0,3 10-34,6-7 0,4 6 0,0-5-487,-2 7 1,2-4 447,9 12 0,4-9 117,6-7-22,-8-31-3088,-2-10 3200,-6-43-135,11-54-50,-6 17 1,2-2 221,1-13 1,5 17-609,26 58 235,-8 34-56,-22 11 0,-2 3 3257,18 1-4036,9-75 0,3-18-3150,0-10 4097,-1-7 0,-5 2 0,-22 15 0,-5 9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06.9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0 138 6193,'6'4'1781,"-2"-1"-1535,3 62 1,-4 23 157,-1-3-2530,4-6 1,-3-18 2034,-4-53 493,-2-63 0,4-37-312,10 12 0,2 0-107,-12 7 0,4 6 17,32-17 56,-24 105 33,28 40 1,5 8-90,-6-8-1274,6 8 0,-4-8 792,-23-43-628,-5-12 1110,-18-41 0,3 19 0,-5-17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07.6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1 468 6529,'68'-5'1457,"-10"-6"-4288,16 14 1,9-3 2623,-4-14 0,-3-11 710,-2-14 1,-6-8-392,-7 2 0,-9-5 487,-11-7 0,-14-1-151,-18-16 45,-13 29-34,2 73 3048,0 12-3199,19 39 0,5 9-560,-8-40 0,1 1 308,14 30 1,4 2-1492,-4-16 0,0-5 1502,-7-15 1,1 0 66,11 22 0,-1-3 46,1 5 100,-6-8-180,-28-39-268,-40-56 174,10-4 0,0-12-543,-1-14 0,1-10 1,3-1 584,6 9 1,4 0-1,3-2-63,-1-10 0,5-2 0,10 8 1079,18 5 0,15 13-1019,11 18 0,10 15 11,12 22 0,3 18 39,8 21 1,-9 13-85,-19-1 0,-11 7-107,-10 11 1,-20 1-314,-29-13 1,-12-7 184,-12 15 201,-9-17-167,44-41 3395,8-8-3250,2 0 114,3-2-136,-2 2-291,1-1 358,-8 1 0,2 0-695,-4 0-257,1-4-718,0-7 1670,-5-9 0,5 7 0,-1-1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08.2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17 193 6731,'1'20'728,"-1"-4"-381,0-16 370,125-14-526,-72-1-74,23 2 1,-5-4 95,-33-11-90,-13-1 1,-9-1-12,-9 3 22,-3 3-44,-16 6-180,-10 10 56,-21 3-3402,-38 25 3458,-7 17 12,4 10-23,18 10 0,41-11-2066,13 16 2301,35-15 430,45-21 0,32-8 0,-5-5-1376,-6-5 0,1-4 177,6 2 0,8-1 0,-17-4 171,-30-4 1,-12-6 351,0-21 0,-26 20 0,12-17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09.1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342 1 6327,'3'9'1647,"0"-2"-1131,-3-7-12,0 0 101,5 31-167,10 4 83,7 37-185,-2-18 0,0 3-134,9 35-153,-12-31 1,0 3-17,0 5 1,-1-4-258,3 8-419,7 19 49,-19-78 202,-4-9-101,-2-18-393,-11-7 371,-13-17-45,-54-17 380,21 30 1,-4 3 184,-14-4 1,-1 3 39,15 9 0,3 3 448,-33-5-224,103 10 90,86-8-287,-4 4 1,8-1-36,-37 3 1,1-1-1,2-1 101,14-3 1,2-1-1,-9 0 2,-14 2 0,-4 0 117,14-6 1,-10 7-134,-21 21 55,-15 41-235,-28 27 61,58-30 1,20-18 376,-7-44 1,3-11 149,15 17 1,-11-12-169,-29-41 1,-32-1-365,-68 31-141,5 11 1,-8 8-1502,-35 26 1,-1 9 459,40-13 0,2 1 1182,-29 12 0,13 0 0,40-11 0,16-10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0.28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7022,'6'15'769,"-5"38"1,-2 29-1,2-3-3482,9 4 1,4 7 2739,-3-17 0,2 13 0,1 4 0,0-4 0,0-13-628,7 17 1,2-9 275,12 23 0,-6-31 1313,-25-66-1067,-3-6 107,-6-49 0,-13-65 0,-2-17 1,6 29 4,9 35 1,1 0-329,-6-10 1,-4-20-1,0-4 1,5 10 0,13 26 305,36 1 1517,18 30-1427,34 20-56,-14 37 44,-12 25 1,-6 16 33,-20 6 0,-9 9-82,-6-3 0,-3 7 1,-6-7 1058,-6-2 1,-11-6-1370,-14 2 0,-11-17-2414,-9-39 2335,-12-6-1352,7-50 1700,18 13 0,1-17 0,20 28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49.60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0 412 6070,'71'-22'810,"-1"-1"0,-15-26 1,1-5-2571,2 22 0,6 3 1,-11-6 1798,-3-23 0,-25 3 1225,-39 17-1467,-51 22 1018,-23 33-838,35-4 1,2 6-1,7 9 1,7 4-2246,-7 25 2279,24 4 2291,16 9-2033,30-21 0,10-1-2458,31 22 2021,-28-32 0,2-8-1132,20-20 959,-42-15 0,-6 4 0,-1-4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0.96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60 7246,'22'6'527,"-4"0"-527,-18-6 179,0 0-11,13 79 28,-6-20 0,-1 4-146,3 1 1,0 1 10,-2 9 1,-3-12 17,-2-30-79,-1-6-314,-5-77 247,-3-1 44,1-48 118,2 23 1,1 2 49,2-11-1774,1 22 1,0 9 1729,0 30-168,1 16 67,4 8 0,7 15 296,27 28 1,7 10-2442,2 11 2184,2-4 1,1 4 55,-21-19 0,-4-1 2241,21 36-3020,-1 0 101,-22-35-2128,-48-74 2144,-8-1 0,-7-20 0,16 31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1.11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0 197 6887,'96'-22'0,"-1"0"0,0 0 0,1 1 0,-1-1 0,0 0 0,1 0 0,-1 0 0,1 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1.5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283 1 5552,'18'5'1020,"-4"-1"-282,-14-4-693,0 0-2982,-16 64 3407,-26 9 1,-8 5-385,16-11 0,-1-1-86,-18 16 0,3-11-190,15-30 179,54-29 189,57 2 1,17 3-157,-45-1 0,1 3 56,50 7 1,-13 10 156,-51 36-212,-34-14-23,-24 2 506,-19-20-1200,-10-8-77,1-10 771,2-49 0,25 21 0,7-32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1.8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124 20 6641,'0'-20'2544,"-71"65"-2690,33-19 381,24 37-168,69-28 1,24-11-68,-15-12 0,3-4 0,19 3 0,-5 5 44,-31 2 1,-7 3 146,25 27 481,-41 48-660,-35-39-226,-27-14 1,-8-7-1255,-4-19 1468,17-19 0,23-1 0,23-16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3.4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183 249 6887,'-12'-5'819,"3"1"-674,9 4 673,0 0-302,17 76-124,-1-29-84,5 23 0,1 6-95,-5-21 0,0-2-168,-1 3 0,0-1-6,-3-3 0,-4-3-17,0 18-2050,8 16 717,-6-57 706,3-6 112,-7-67 521,-24-13 0,-15-3-1398,-12 21 0,-6 3 1459,6-15 1,-4 7 168,-14 25 0,6 14-168,25 12 526,71 2-628,12-22 1,10-9-157,27-8 0,2-9 190,-34 3 1,-1-5-1,-6-3 84,11-24 1,-11 1-46,-21 17 1,-9 2 207,-11-41-235,-17 64 55,-1-2 3279,0 30-2035,7-5-1074,0 4-35,2-4-45,0 5-67,2 132-79,6-72 1,2 3-4,-2 8 0,1 8 0,5-5-1721,14 7 1,4-11 1970,12 12 135,3-40 100,-24-59-157,19-35-279,6-19-146,5 1-920,9 29 920,-28 85-1502,16 40 315,-18-4 413,19-26-78,7-76-1539,3-9 2536,-18 0 539,-20 15-80,-24-3 718,-10-18-975,6 11 2112,-5-3-2392,10 27 168,20 29 78,11 8 3315,5 12-2788,16 4-672,-35-33 33,8 2 303,-19-30-3908,2-57 3259,-3-4 72,-1 17 0,-2 0-622,0-17 33,9 23-335,19 18-1166,57-6 2230,-17 15 0,5-3 0,-49 16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3.6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6507,'2'77'549,"-1"1"0,1 0 0,43-14 0,17-8 0,-7-26-381,10-43-2853,29-9 1,-9-15 3804,-51-50-208,-46 38 0,-13 4-1820,-47-7-77,23 30 1,-2 13 564,1 23 0,7 11 40,11 19 1,11-22 0,26-2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4.4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6339,'14'19'649,"-3"-4"-312,-11-15 301,8 39-425,-14-6 22,-1 60-2672,-3-22 2537,62-58 1,30-16 0,-13 5 942,-10 20-875,43-39 0,-32-4-168,-77 21-90,-42 4-380,41-39 257,2 9-325,0-15 1956,6 27-2001,0 12 112,0 2 68,3 0 157,5 0 794,-4 0-77,3 0-314,-7 0-1221,0 0 1064,0 13 0,0-9 0,0 9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4.5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 1 8008,'-3'20'0,"1"-3"0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5.5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24 689 0,'-5'84'0,"17"-26"0,-43 37 0,56-41 0,26-37 0,11-24 779,-14-24 1,-6-16 239,-20-23 1,-10-4 497,12-14-1729,-60 20 189,5 107 1,-2 41 1189,29-19 1,8 4-1140,3-15 0,6 3-732,10 12 0,6 8 1,-1-10 764,-3-15 1,1-4 61,15 23 0,-4-9 505,-16-25 1039,-12-17-2172,-20-2-1333,-50-2 550,35-37 683,16-56 498,39-3 1,15-10 109,-10 19 1,3-4 0,-2-3 816,-9 11 0,-1-4 0,-1-1 0,-1 1-708,0 0 0,-1 0 0,-1 2 0,-3 4 239,-2-1 0,-2 4 0,0 4-346,4-21 1,-2 27 17,-8 50 1856,-6 69-1039,-1 29 1,0 12-774,0-24 1,2 5 243,-1-7 0,1 12 0,1-2 0,6-15-177,7-10 1,7-7 408,18 19 1,11-21-544,2-56 0,3-17-214,-8 4 1,-2 1-660,34-4 638,-54 46-4303,33 43 4538,19-51 0,-23 23 0,5-59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6.9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239 0 0,'26'4'0,"-6"-1"1067,-20-3-126,52 0 822,-39 0-1382,39 0-190,-52 0 1641,-10 0-1933,-7 3 2794,-19 11-2738,-12 10 870,-15 32 1,-1 11-1023,32-23 1,1 2 89,-26 22 1,14-2 84,48-5-3370,31-37 3470,29-12-45,13-21 1,5-9-6,-28 6 0,-2-3 45,18-5 0,-9 0-163,-26 0-3085,-105 23 2860,-23 13 1472,19-8 0,-1-1-961,16 5 0,9-8-218,9-32-23,90-18 39,0 12 1,9 1 5,12 3 0,1 5 0,-15 8 0,-3 4 3369,26 1-3380,-45 10-90,-16 2-168,-11 0-291,-6 0-1109,-2 0 1669,3-6 0,-3 4 0,3-4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50.10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226 1 6484,'14'11'897,"-3"-2"-819,-11-9 180,0 0 761,-31 103-884,8-46-85,-11 28 1,-2 3-29,-5-12-28,8-9 1,3-1-29,7-3 292,74 16-68,35-58-207,0-14 1,1-5-163,2-3-213,-6-1-124,-81 2-672,1-1 1188,1-13 0,-2 9 0,2-9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7.1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0,'9'16'1110,"-1"-3"1591,-8-13-2186,0 0 1410,9 28-1129,3-6-1529,8 27 1350,1-13 2267,14 30-2918,-14-22-5198,37 9 3865,-21-37 1367,30-15 0,-36-1 0,-2-3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7.5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 81 7167,'-3'-5'774,"1"0"78,24 61-539,-6-21-66,18 45-5672,-14-40 5637,-2-5 1399,-3-8-1410,-3-10 1802,-1-7-894,6-18-3119,2-11 2066,14-21 1718,5-10-1774,8-7-45,4 1 45,2 6-829,2 4-269,-23 22-3261,-5 3 4359,-23 25 0,-1-4 0,-2 6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8.35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1 201 6563,'13'12'537,"-2"-2"-346,-11-10-34,0 0 0,78-33-4252,-44 13 4330,16-7 1,-4-2 858,-27 3-903,-5-6-34,-20 6-157,-10 11-101,-12 1 11,-10 13 34,-22 22 11,14 2 3415,-6 20-3617,38 45 337,92-46-68,-18 23 45,22-75 1,2-20-12,-14 0-28,-23-1 0,-3-2 264,2-8-113,-18 13 0,1 0 56,-22 19 12,-3 5-147,-4 2-77,0 2-23,1 10 145,3 5 46,3 14-79,5 3 12,3 0 55,7-4 247,8-8 1019,42-9-706,15-18-739,-2 2-22,-1 54-2656,-55 16 515,12-22 1,5-8 1314,13-12 0,12-26 0,-34-28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9.34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2195,'18'23'1031,"-3"-5"1331,-15-18-1801,41 116-1691,-16-61 1,1 3 1219,8 28 0,1 2 488,-5-22 1,-1-2-395,-6 1 1,-3-4 1026,0 15-1312,-22-24-2222,-41-90 2356,12-10 1,2-10-23,2-10 1,7-5 1052,16-18 0,14 2-1087,9 21 1,9 6 15,14-2 1,9 13 11,2 28 1,2 13-6,31 6 84,-36 41 0,-16 15-174,-49 38-201,-6-11 0,-11-3 44,-10-24 1,-7-9-51,-1-7 0,0-9-103,-9-5-1123,37-41 1530,30-13 1,7-3-1,12 8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9.6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42 60 6854,'22'4'1815,"-7"52"-1737,-16-19-44,-1 43-4408,22-38 4861,57-48 0,14-19 197,-10-1-952,15-11 1,-14-11 3853,-59-17-873,-48 21-3071,-62 17-2494,14 42 1,-12 17 0,12-7-66,-11-9 2917,11 12 0,28-8 0,96-43 0,-2-8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19.8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 0 6753,'1'5'2924,"1"-2"-2184,-7 31 907,2-1-1661,-2 30 1,5 9 511,11-22 1,3-1-499,-7 15 0,7-4-6734,55 10 5356,-30-50-135,20-10 1513,-28-30 0,-11 11 0,-7-10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20.34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2817,'23'12'3676,"-5"9"-2253,-18 36-684,3 5 1685,3 33-2239,0-43 1,2-3-164,6 18 676,5 1-675,-4-45 190,2-14 778,27-42 1,7-17-813,14-15-83,-9 7 1,-3 3-1442,-13 8 2178,-23 61-351,7 58-482,-9-12-3698,18 21 2242,-19-64 1456,49-41 0,-45 15 0,34-27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21.39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1 123 3408,'17'4'9830,"-2"-2"0,-15-2-7090,0 5-12567,1-19 1513,7-4 8314,2-29 0,0 20 0,-3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34.6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 30 3676,'3'20'672,"0"-3"776,-3-17-798,0 0-50,-2-3-297,1 1 89,-2-1-168,3 2 1186,-2 1-962,1-5-325,-1-6 0,2-4-78,0 1 134,0 5-122,4 6 369,5 20 615,11 33-374,-1 11 0,1 10-583,2-2 0,1 3-11,7 19 0,2-1 5,-3-21 1,0-5 16,-2-11 0,0-4-3195,11 19 3503,-16-31 236,-7-10-594,-6-18 324,4 4-134,-6-10-279,-4-2-6030,-3-1 7898,3-1-1824,16-37 0,-12 27 0,12-26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35.09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34 148 6137,'-1'-18'392,"-1"3"-314,2 15 34,0 0 1323,-13 3-1111,9-2 181,-10 3-225,24-4-22,14 0-85,34-17 1,9-4-297,19 1-572,-21-1 0,-7 1 124,-20 10-236,-34 10-167,-4 0 974,0-6 0,0 5 0,0-6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4:50.65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206 1 1980,'7'26'504,"-1"-6"1625,-6-20-1781,0 0-1036,-9 61 800,1-26 698,-10 52-564,-7-15 772,3-13-883,-9 20-23,6-21-57,-9 17-55,12-22 0,-1 7 1501,22-24-526,94-14-818,-39-6-101,16-10 0,0-5 251,-19-1-307,5 0-12,-27 0-918,32 0 168,-24-8-303,25-12 217,-38-18 0,-10 12 0,-7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3:35.67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194 132 3089,'18'5'875,"-4"-2"906,-14-3-1580,0 0 626,-4-58-356,3 40-258,-3-41-2180,0 55 2146,-5 4 639,-24 18-818,3 2 0,-29 35-22,20 0-34,4 0 0,27 31 3481,34-36-3402,27 25 21,9-42-16,5-12 0,4-3-28,25 7-17,-24-1 1,-3 2 5,-7 6 11,-20 12 0,-33-19 11,-4 0 22,-4-4 12,-1-3 11,-44 10-269,-24 0-4467,13-14 4008,13-13 672,87-40 0,-21 18 0,13-5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0:11.47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12844 3715 5835,'16'25'750,"8"-2"-627,-22-21 0,10 1 135,-12-2 1759,0-1-1882,0-6 89,4-8-135,0-3 34,5-5 113,4-2-46,4-6 147,6-16-214,-7 13 56,-3-4-22,-12 22 0,-1-3 22,0 4 34,0-4 67,0-5-247,0 3 23,0-7 57,5-7 156,5-21 44,-2-2-33,1-13-235,-8 27 1054,-1-40-1010,0 54 393,-3-48-326,-3 60-32,-4-15-24,0 5-65,0 3-35,4 0-68,-4-1 68,-2 5 68,-6-11-170,2 12 46,3-1-45,7 13 101,0 0-67,0 0 11,-4-2 56,3 1 90,-6-8-57,1 1-66,-5-8-3415,3 3 3224,-11-10 224,2 2 0,-1-2-2369,2-2 2279,14 17 57,-3-5 10,6 9 2157,-6-5-2324,-1-3 145,-10-14-246,-4 2 167,-10-11 57,-2 4-101,-11-9 78,14 15 3146,-14-7-3168,30 26 56,-9 0-56,0 1 78,0-1 34,-17-6-67,4 2-11,-9-2 78,17 7-23,8 0 68,17 8-202,0-1-258,-17-6-55,-24-7 358,-1 1 11,-38-14 0,-2 0-2010,26 7 2144,-16-6 1,10-2-12,53 14-145,-2-2-202,8 5 247,-3 5-12,2 3 0,-13 0 12,-30-1-2663,-11-2 2606,-20-3 1327,17-2-1259,12-1 33,9-1-22,9 6-2302,-54-6 2308,30 2 0,-2-2 50,5 6 0,1-1 1122,-7-6 1,4 0-1123,-22-4-11,3-2-2313,-13-7 2290,28 8 34,-2-2-22,22 10 0,-3 0-12,20 6 2224,5 4-2224,0 4 34,-10-1 0,-14-1 3392,-15-4-3369,14-5-23,-15-4 0,-5-9 0,6 0 11,-15-6 0,22 4-45,-14-6 34,22 13-134,-46-16 112,41 16 22,-21-10-3381,20-5 3370,8 2-12,-12-7 1,2 8-2246,-17 1 2268,15 5-1495,-21-10 1484,15 2 775,11 7 0,-2-1-764,-18-7 3,19 10 1,-9-2 0,-5 1-19,-21 2 0,-8 3 0,6-1 19,22 1 0,5 0 0,-4 1-4,-21 0 0,-4 2 0,13 2-6,19 3 0,8 0 1943,-43-12-1937,41 11 0,-3-1 5,-15-1 1,4 2-6,-9-1 0,16 5 0,-2 0 0,-34-2 0,26 2 0,-16-5 11,38 3 12,8-1-23,8 1 33,-2-3-44,-58 5 11,24 0 166,12 7 0,-1 1-144,-12-3-22,-12-6 0,24 1 3392,-5-3-3392,14 1 0,-3 3 0,-17-3-11,-5 4 11,0 3 0,-6 0-1691,15 0 1,0 0 1690,-12 0 0,4 1 0,-16-5 0,22 2 11,12 0 0,-5-1 1,-1 1-1,-5-1 0,-11-2 0,-1 0 12,7 2-18,16 1 1,0 2 3386,-13 1-3414,-4 2 22,-26 2 0,9 8 0,38-4 0,0 1 11,-1 3 0,2 0-11,-20 3 0,9-2 0,-1 0 0,-10 6-6,14-2 1,-1 0 61,-15 6-11,-8 2-45,14-5 0,-5 0 0,-5 3 5,26-7 1,-2 0-6,3 0 0,-2 0 5,-11 2 1,-3 1-6,-1-1 0,0-1 11,13-4 0,2-1-5,-3 1 0,1-2-6,-28-2-12,29-2 18,-4 5 0,-3 2 16,-24 6-22,32-6 0,-1 1 5,-4 2 1,5-1-6,3 0 0,-30 6 0,9-2 11,-13 2-17,30-7 1,-2 1 5,1 0 0,1 1-1685,5 0 1,2 1 1706,-22 8 23,-3 4-34,15-6 0,-24 10 0,21-7 45,0 1 0,23-5 3370,-3 3-3409,-6 3 0,-3 0-29,-18 12 23,13-10 1,-1 0 77,-25 14-55,10-6-34,-8 4 34,28-12 22,19-9-56,15-9 56,9-2-56,4-2 67,-2 5 56,-1 1-11,-7 7-90,5-3 1,-6 6 44,6 7-22,-3 7-33,1 0-12,1-2 33,2 15-33,2 17 34,-2 12-12,1-9 23,-3-22 34,-6 2-57,-6 21-33,4 4 11,2 6 11,13-29 0,0-7-3380,2-6 3357,-1-9 24,0 14-12,2-2 11,-2 18 22,2 19-44,0-9 11,4 12 0,12-2 0,-4-21 0,4-6 0,2 1 11,1 13 1,8 26-24,-3-11-32,-1-18 66,9 11 3370,0-9-3381,2 3-44,3 12-68,7 6 67,-17-27-112,9 30 135,-30-68-12,10 34 1,-10-47-57,11 12 79,-5-12 12,14 3-1,-6-3-22,-1-3-23,-9 0 34,-10-3 180,0-1-315,1 4 124,-1-2 11,1 4-404,-1-5-335,-1-8 739,-23-67 0,17 47 0,-16-45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0:53:13.98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6070,'11'7'717,"-2"-1"-482,-9-6 908,0 0-1087,3 18 33,-2 10-44,0 30-22,-4 17-23,1 14-371,-1 9 371,3 0 11,0-1-11,2-10 11,1-9-11,0-13 12,0-11 10,-2-13-11,-1-10-11,0-11 0,0-7 393,0-8-180,0-2-78,0-2-101,6-19-23,2-14 0,8-31 0,4-16-11,4-13-722,3-2 722,-1 3 0,2 7-166,-5 10 177,2 7 1,-3 9-12,0 7 22,-1 11-22,-1 7-11,-3 7 697,-4 9-686,-5 8 157,-4 5-191,-1 4-10,-2 0 44,6 11 22,12 35-11,1 4-11,12 34 0,-6-14 11,4 1 1,-4-6-12,0-8 0,-8-10 11,-2-4 0,-9-22 0,-2-2 23,-5-17 201,0-1-246,0-9-12,0-8 1,0-17 11,4-14 0,3-9-12,6-4 1,4 4 11,1 10-12,6 4 1,0 7 22,6 4 0,4 1-11,0 7-1,-1 2 12,-7 9-56,-4 3 34,-10 6 22,-1 2 0,-7 3 34,4 14 10,-2 10 24,1 22 10,-2 14-33,-2 13-23,-2 9 0,0-26 1,-2-1-12,1 21-11,0 10 0,0-54-45,0-16-201,0-9-180,3-8-123,11-13-1120,44-45 1669,0 0 0,1-5 0,-28 30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0:53:14.42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51 129 5947,'23'7'436,"-4"-1"-436,-19-6 168,0 0-123,-9 49-11,3-19 11,-6 40-23,7-34 23,4-3-23,10-3 23,13-3 0,14-4-34,17-5 11,5-7-10,5-6 10,-3-3 45,-2-4 79,-13-9 112,-9-9 145,-16-35-246,-10 9-56,-23-19-56,-14 24-1,-22 1 35,-8 6 33,-2 1 0,2 3-23,8 2-55,9 2-12,9 5-22,10 7 0,8 7-224,3 4-313,0 15-158,-5 18-280,-7 23 975,-5 18 0,12-28 0,0-8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0:53:15.91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467 852 7212,'7'-3'796,"-2"-3"-729,-5-2-11,0-7-33,-7-2-23,-4-3 0,-11-1-23,-7 2 1,-7 2-34,-6 6 0,-3 5 11,-4 8-11,1 19 22,0 12-44,2 27 11,4 11-45,13 9 22,11 2 1,11-7 55,28-10 0,12-14 34,26-19 0,10-14-89,7-18 10,-3-27-22,-27-10 0,-4-9 45,-13 5 0,-4-4-595,5-16 1,-5-3 639,-14 13 0,-4 1 11,-3 0 0,-1 0 11,0 1 0,-2-3 73,0-13 0,-2 1 84,1-31-393,1 36 0,-2 2 371,0-14-252,-2 5 229,-2 10-33,1 8-1,1 12 1093,1 10-1137,2 8 78,0 9-45,0 5 642,-1 3-709,-2 22 427,1 11-382,-1 31-11,3 15-437,0 16 403,0-41 1,0 2-7,1 5 1,0 1-6,0 2 0,2 0 0,0 0 0,2-1 0,0-4 0,2-1 0,-1-7 0,1-1 0,11 34 0,-1-16 0,3-11 0,-4-15-11,-2-9 0,-2-13 11,-6-8 402,0-6-413,-3-4 11,4-1 11,4 0 12,11 0 33,35-12-34,0-6-22,25-12 11,-15-3-11,-7 2 23,-8 4-12,-12 6-11,-13 6 67,-6-4-56,-10 2 12,-1-12-23,-3-4 23,-1-14-23,2-10-35,-2-11 24,-3-2 11,0 2 11,-3 9-11,-2-5-11,-7 23-34,-6-5-22,-7 24 34,-4 6-1,3 8 0,1 4-22,0 6 23,0 15 22,-3 14-1,7 13 1,3 7 0,-7 36 5,10-22 1,3 0 5,4-13 0,4 1-12,5 18 1,4 0 5,3-21 1,3-1-170,5 9 0,7-7 175,35-1 33,8-22 12,8-13 11,2-10-22,0-23-34,-6-12-45,-5-21-349,-3-22 46,-28 26-77,-4-6-69,-26 33 13,-3 4 481,0 2 0,-4 8 0,1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0:53:16.41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0 509 6361,'12'25'986,"-3"-4"-919,-9-21-33,0 0 100,6 29 12,3 1-12,10 29-10,6-7 21,4-1-22,5-1-11,1-6-33,4-5-46,-2-9-21,-8-10 10,-9-8 56,-9-8 158,-7-3 78,-3-3-258,-1-15-45,-5-13-11,-3-19 0,-7-12 0,0-8 0,-1-2-11,4-2 11,3 8-23,5 8 1,1 10-34,3 11-22,13-6 66,10 10 1,23-12 22,17 4-11,19-7-195,-36 21 0,0-1 189,-1 2 1,-1 0-6,31-21-360,-22 17-245,-27 13-381,-13 19 997,-30 20 0,12-9 0,-12 7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0:53:17.19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3 7627,'10'22'135,"4"8"-46,9 15-33,3 10-22,1 5-23,-1 2 11,-1-3-22,-2-5 12,-4-12-12,-2-11 0,-8-16 22,-2-7 23,-5-6 156,-1-2-89,3-7-100,1-8-1,7-12-11,2-7 0,4-6 11,3 0-11,2-3 11,3 0-11,-1 1 34,5 3 11,-4 1 22,2 5 11,-2 2-22,-3 6 0,-5 7-33,-8 9-79,-4 5 22,-5 11 34,-1 13 45,0 18-23,-1 17-22,-2 7 0,0-1-33,0 4 10,7-25 1,10-5 22,15-26-112,14-6-168,8-18-146,2-5-314,-2-15 740,-1-24 0,-25 34 0,-4-14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0:53:18.17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286 136 6462,'24'10'437,"-5"-2"-337,-19-8 237,0 0-68,18 4-90,-13-14-112,14-2 34,-19-17-67,0 0-1,-4 2-10,-7 6-23,-6 6-23,-7 6 12,-4 4-11,-4 4-1,-8 16 23,-4 13-11,-6 23 0,1 20-12,8 11 1,25-18 0,6 2 22,6 31-6,12-36 0,10-4 6,30 9 0,23-17 23,5-13-1,0-17-11,-10-10-11,6-6-235,-26-3-191,8 0-190,-14-7 616,9-8 0,-20 5 0,-2-3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0:53:19.62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392 320 6081,'9'26'538,"-2"-4"-494,-7-22 91,0 0-23,0-12 11,0 9 11,0-9-10,0 10 369,0 2-482,0-5-11,0 0 0,0-6 0,0 5 0,0-1 11,0 5 258,0 1-258,0-4 1,0 4 10,-2-3-22,-4 4 0,-5 0-11,-5 0 11,-5 0-23,-7 0 1,-5 0 11,-6 14 0,-6 9-1,-1 20 1,0 11-11,4 9 11,7 7-12,10 5-22,12-1-11,18-1 23,29-11 33,25-13 0,34-19-264,-39-20 1,2-5 263,2-6 0,0-5-17,-3-3 0,-1-8 0,7-20 0,-6-10 17,-18 7 0,-6-5-443,4-17 1,-8-3 442,-16 13 0,-7 0 11,-3 1 0,-5 0 1,-18-39-193,-15 17 181,-17 21 89,-32 14-33,27 21 468,-8 4-524,44 12 0,13 1-67,8 0 936,2 0-869,9 16 234,9 9-223,16 22 57,11 12-12,8 10-853,4 5 831,5 3-23,0-6 12,1-10-52,19-6 40,-25-28 23,8-6 22,-33-28 11,-5-13-11,-1-13-11,-5-12 33,-5 0 825,-6 4-814,-7 6 69,-2-11-124,-1 10 11,1-17 0,0 9 44,0-10-10,-1-5-35,0-1 12,0 3 79,0 11-135,0 22-90,0 10-33,0 14 101,12 0 22,11 0 11,25 0 11,17 1-11,-9 5 1,2 3 44,27 5-51,-31-2 1,-4 1 16,1 8-11,-13-1 1,-10-1-12,-10 4 22,-3 1 23,-9 6 0,-2 7 33,-18 36-44,-9-9-34,3-17 0,-3 0-12,-30 28 1,23-35 0,-1 1-12,-1 1 1,1 1 5,1 1 1,2 0-18,-19 39-44,18-5-1,15-15 12,42-5 89,19-29 46,41-7-40,-38-27 0,2-6-238,2 1 1,-1-4 220,2-6 1,-3-2-7,-3 0 1,-4 1-6,34-20-550,-15 8-55,-31 16-302,-9 4-303,-21 15 1210,-3 8 0,0-7 0,0 7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0:53:24.42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6070,'18'14'728,"-4"-4"-605,-14-10 359,0 0-370,8 0-33,-6 0-46,8 0-22,-10 0 1,1 0-1,4 0 78,2 2-33,5 5 23,3 4-12,2 8 0,6 4 0,6 5 12,9 5-34,4 4-1,5 2-32,0 1-12,-2 1 22,1 3-22,1 1 11,4 0-11,5 0 11,2-4 12,6-5-23,1-6 56,28-3 0,-23-13-11,17-4-1,-29-8-10,-5 1-23,0 3-11,16 8 0,-18-1 0,15 5 11,-25-4-11,1-4 12,-3 1-12,0-4 0,-4 1 0,-3-4-12,-14-1 1,-5 0 22,-10-3 12,-1 3-34,2-3 11,-1 2 0,5-2-12,-2 0 12,-2 0-11,1 0 22,-4 0-55,2 0 44,0 0 0,4 0 0,0 0 0,3 0 0,-2 0 0,0 0 0,0 0 0,-1 0 0,-1 0 22,-3 0 236,-2 0-258,-12 1 11,2-6 1,-10-4-12,1-7 0,0-6 0,-5-1 0,0-3 11,1 1 22,2 1 1,4 4-12,5 3 12,4 4 33,1 2-11,4 1 34,-2 4-23,2 1-291,1 4 224,15 1 0,8 9 0,17 6 0,3 9 0,0 4 0,2 0 0,-3 0 0,-3-4 11,-7-5-11,-8-7 0,-8-5 0,-8-2 0,-3-4 0,-2 3 0,2 0 0,-1 2 11,3 1-11,0-1 0,0 0 0,1-1 0,-3-2 12,1-2-1,-2 1 157,-2-2-168,-13 4-11,-13-1 11,-23 8 11,-13-2-11,-10 3 0,-5 1 0,-1 1 0,1 2 0,7 0-23,13-1 23,13-4-11,18-4-67,13-4 22,8-2-202,4-1 11,19 0-190,3 0-257,17-5-214,0-2 908,-8-9 0,-11 8 0,-9-1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11.83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1428 1 6563,'11'18'1344,"-3"-3"-1019,-8-15 415,0 0-572,-5-15 11,4 11 23,-4-11 178,4 15-290,-1 0-23,-3 3 168,-13 27-167,-2 1 0,-15 29-35,4-7-1498,-13 32 1465,11-18 0,-5 22-116,21-39 1,1 3 120,0 4 1,1 2-1,-1 0 1,0 5 72,-2 6 1,-1 8 0,2-6-1431,3-3 0,2-2 1380,-9 28 0,2-3 0,13-43 0,2 4-348,2 23 1,2 18 0,1 1-1,0-15 404,-2-13 0,1 0-268,1 17 1,0 18 0,1-3 0,-1-21 396,0 10-59,0-35 1,0 0-20,-1 41 1437,0-3-1560,-1-18 2222,-2 3-2211,-5 1 44,0-23 3907,-15 35-3715,3-31-220,3-11 0,0 4-39,-1 4 0,1-1-1735,3-5 0,1 2 1712,-4 22 0,0 2 23,6-13 0,-1 3 49,-4 13 0,-1 8 1,0-7-39,1-6 0,-1-1 15,-1 1 0,-3 5 0,2-7-48,0-11 0,-1 1-240,-1 17 0,-1 10 1,2-8 165,1-8 1,2-1 80,2-4 0,0 5 1,3-12 14,3 9 156,-7 8-144,2-13 1737,-3-10 1,-1 3-1773,1-6 1,1 2-40,-2 11 1,2 2-35,4-3 1,3-6 95,3 9 139,6-23 297,0-36-301,-8 21 10,-27 51-469,1 4 195,11-30 0,1-4 51,1 2 212,12-11 0,5-19-66,-4 17-46,2-17-3772,-29 63 3750,17-38-105,-3 20 1,2-2 193,7-24-22,2 19 135,10-59-269,0-3-1547,8-16-89,-5 5 885,5-10-280,-7 8 1939,-1-18 1,0 18 0,0-11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4:54.1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113 120 7190,'1'13'930,"0"-3"-628,-1-10 113,7-35-280,-4 22-1,5-26 12,-6 34 89,-1 2 291,-1 3-526,3 11 90,3 1-34,5 12 0,4-1-11,3-1 23,0-3-46,1-5 1,-4-3 33,-3-5 33,-5-3 113,-4-3 100,-1 0 236,0-3-348,2-5-88,2-6 43,1-5-78,-1-1 12,-1-2 268,-3-5-67,-1 8-101,-3-3-145,-8 7-124,-2 5 1,-8 1-57,2 6 23,-2 1 22,-3 3 23,-2 7-12,-3 7 68,-1 11-23,0 7-179,-6 25-34,15-11 123,0 18 102,15-22-79,4 1-12,8-5 68,22 11 56,3-18 34,21 4-23,-7-20-11,1-7-11,-4-4-303,-6-4-290,-6-1-170,-5 0-235,-4 0-391,0 0 1400,-2-4 0,-8 2 0,-3-3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4:54.5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8266,'6'11'1736,"-2"-3"-1501,-4-8 35,0 0-225,0-3-45,0 2 0,0 8 313,0 10 57,0 17-213,0 8-79,0 7 12,-2 2-79,0-2 11,-1-1-10,2-4-24,0-2-32,1-6-595,0-5-1107,1-5 311,1-6-649,0-5 2084,1-6 0,-1-4 0,-1-4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4:55.6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85 57 6854,'7'19'628,"-1"-4"-371,-6-15 449,0 0-347,0-4 33,0 3 257,0-4-402,0 5-46,0 0-369,0 4 168,0 8 34,0 13 22,0 13-11,-6 35-34,1-13 11,-3 22-3414,2-26 3392,1-2-1474,1-5 1497,1 10-23,1-21 11,-1 4-11,2-23 0,-1-7 2443,1-4-2443,1-4 2277,0-2-2277,-1-2-22,0-4-437,-8-34 246,3 6 179,-6-31 34,4 15 12,2-2 100,1-28-23,3 19-55,0-17 78,4 27-34,3 3-33,17-17-79,-4 27 12,12-10-23,-10 32 12,4 6-12,12 2 34,-5 4-1,9 3-10,-13 3 11,-4 3-34,-4 2-112,-2 7 124,-8-2 21,-1 6 12,-6-2 23,-1 2-46,-6 10 12,-1-9-34,-5 5 23,0-12 22,1-2 22,0-1-145,-23 64 78,21-38 23,-15 51 22,27-41 426,24 7-214,-7-11 46,19-5 34,-14-26 33,0-6 145,9-2-403,-9-3-67,1 0-347,-13-1-561,-2 0 908,6-5 0,-9 4 0,6-4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4:56.1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154 93 6652,'7'8'1199,"-2"-2"-863,-5-6-56,43 6-11,-23-4 0,32 5 392,-33-7-414,-7-5-79,-2-3-79,-5-6-44,-2-1-3359,-1 0 3416,-2 1-68,0 2 10,-4 1-32,-4 1-12,-6 2-34,-3 2-2358,-19 2 2358,6 7 2302,-17 8-2290,10 7-23,0 9 0,2 4-44,7 3-68,7 1 3403,9 1-3335,6 0 66,9 0 12,10-2-11,9-2 11,10-4-303,6-7-258,4-6-290,5-7-696,1-4 1558,-1-7 0,-20 2 0,-7-1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4:56.7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67 8333,'14'7'1165,"-2"-1"-1165,-12-6 280,0 0 56,-7 43 23,-1-7-11,-8 40-225,-2-16-45,0 2-44,2 1-23,1-3-11,3-6 11,1-8-22,3-10 11,2-7-157,1-9-33,3-7 67,0-7 78,2-4 45,0-2 33,0-5-33,2-9-22,6-12-34,4-14 56,9-12 0,5-11 22,5-6 34,0-3 45,-1 3-3314,-4 6 3717,-2-9-235,-7 26 281,-2-8-438,-8 35 67,0 3-179,-4 12-101,-2 2 3213,1 2-3404,1 4 371,19 46-34,-7-10 89,13 41-33,-13-24-78,-1 1-3393,6 25 3370,-4-23-370,3 14-246,-8-33-168,-2-7-1,-3-8-1388,-2-4 738,-2-10 2283,-2-2 0,-1-9 0,1-1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4:56.9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 75 7784,'-17'-6'1927,"44"1"-7027,6 5 5728,64-6-628,-38 1 1252,16-5-2059,-33 2 467,-9 1 340,-5-6 0,-14 7 0,-4-3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4:57.6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71 57 6899,'-11'-17'1479,"2"3"-964,9 14 314,0 0-571,-23-21-258,18 16 953,-17 15-539,27 22 91,5 37 267,7 0-223,5 11-1931,-3-20 0,0 2 1651,11 31-152,-10-33 1,0-2 50,5 14-101,-3-9-11,-4-9 0,-1-1-213,-6-22-895,-3-3-394,-6-21 202,-1-5 2092,6-18 0,-5 12 0,5-11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4:58.4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238 169 1187,'6'6'1311,"-1"-1"1403,-5-5-2119,0 0 66,-15-21 535,7 15-1084,-13-16 446,9 20-569,-4 3 1925,-38 51-1936,19-11 5,6 0 0,2 1-128,8 14-169,10-9-33,6-8 89,12-12 1,5-11 122,10-8 79,3-10 56,-1-12 11,0-10 67,-4-16 46,-5-8 55,-6-9-55,-4-4 122,-3 1 23,-2 4 0,-2 10 112,0 9-22,0 11 55,0 11-89,0 7-213,0 5-403,0 2 291,-2 7 22,0 3 23,-2 10 11,1 5 157,1 6-34,1 8 68,6 7 66,7 10-66,10 10-113,9 6-55,6 5-46,1 0-22,-1-3 12,-6-5-23,-8-5 11,-8-6-22,-7-8 0,-5-7-68,-6-6-44,-9-7-79,-8-5-55,-11-6-68,-6-3 67,-6-6-33,-1-5-12,-1-2 90,3-2 90,5 0-34,8-1-11,11-3-314,9-2-537,9-4-180,14-4 1199,13-4 0,-9 7 0,2 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4:59.3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23 738 8165,'-12'-6'1255,"2"1"-1098,33-38-12,-3 8-78,21-43 34,-8 15 0,-2-6-3392,-1-3 3459,-2 4 34,-3 5 56,-1 9 190,-3 8 22,-2 7 875,2-6-628,-9 22-190,0-2-527,-11 22 3380,-1 3-3839,0 12 459,-3 6 12,-4 19-12,-2 9 33,-1 11 90,2 11-73,4-12 1,1 2-40,0 32-11,2-30 0,1-2-201,0 18-606,-2-9-174,-1-16 1,0-1 476,-1 7 22,-4 20 157,7-55 123,-2-7-537,-9-2 615,1-7-55,-13 4-90,4-5 124,-1 2 145,-9 2 11,10-3 56,-4 2 79,13-5 55,2 0 326,-1 3-460,5-2-11,0 1 79,5-1 268,8-2 953,49 1-1110,-10-1-33,40-4-67,-33-3 34,-4-3 21,-1-3-44,-18 4-650,-7 1-717,-17 3-1614,5 3 2824,0 0 0,1 0 0,-4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4:59.9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179 79 7370,'1'19'1703,"0"-4"-1289,-1-15 247,0 0-414,1-8-1,-1 6-111,0-5-135,0 7 56,-6 7-34,-7 10 135,-12 15-112,-6 16-34,-3 11-11,13 2 0,3 3-101,-1 15-34,8-18 1,8-4-101,18-8 22,12-10-79,37-7 281,-11-17 11,22-5-3369,-25-22 3413,-3-10-2245,-5-14 2471,10-39-216,-14 12 226,6-25 22,-19 25 236,-7 3 347,-13 10 0,-6-1-403,-9-10-191,-17-26-257,-14 53 2195,-10 11-2229,-32 50 0,-3 11 0,24-25 0,-7 26 0,-1-1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13.53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23 480 8109,'2'-71'818,"-2"14"-460,0 57-22,0 0-593,0-18 156,0 0-78,0-31 123,0 16-23,2-10 57,2 17 11,4-3 0,0 7 11,6-19 0,-7 22 11,1-11 0,-5 20 23,-2 3 10,0 4-122,-1 2 257,0 26 12,0 31-102,0-5 1,0 8-51,1 9 0,-2 10-2,-5 15 1,-3 10-1,0-10-20,5-19 0,-2-3-17,-4 9 0,-1 6 0,1-24-11,2-29-34,1 3 34,6-23 33,2-3 23,2-6 0,0-1 134,0-3-224,-2 4 45,-1-2 67,0 5-22,0-5-213,0 0 90,9-8 78,9-12 44,17-13-1277,17-17 1300,8-9-44,9-10-175,-8-3 1,2-6 162,-14 17 0,0-1-11,-6 7 0,2-2 0,-5 6 11,-4 6 1,-5 7-2776,4-1 2831,-22 26 589,-13 9-936,0 2 509,5-5 63,4 0-259,-2 0-22,0 1 3713,-7 3-3735,-8 0 408,-3 0-430,-10 1 33,-15 0-56,6-5 33,-11-1-122,-24-18-58,20 8 102,-27-11-289,7-2 323,15 5 56,-12-9 45,3-5-90,20 10-180,0 2-44,24 14 224,15 12 269,0 0-3419,0-9 3206,3-6 0,-2 2 0,1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03.8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226 16 8187,'5'17'1468,"-1"-3"-1222,-4-14 1435,0 0-1210,-14 2-460,-3 5-11,-18 5 0,0 8-89,-2 3-371,-9 30 102,23-18-12,-3 22-67,25-26 67,9-3 112,20 1 202,2-13 11,16-2 34,-11-13 11,0-9 11,-1-5 34,7-22-22,-12 5-1,5-13-22,-14 12-11,-2 1 44,4-10 12,-10 16 56,3-7 0,-12 18-23,-2 0 34,-1-5-11,0 4-44,-3-3 44,0 9-23,-1 4 23,0 2-56,1 1-45,1 1-45,-1 0-482,-6 43-631,16-17 1546,43 10 1,31 8 0,-10-9-389,11-1-90,-7-8 0,12 2 1,-23-10-976,-34-15-3243,-13-1 2179,-9 0 2129,-5 0 0,-2 0 0,-1-2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09.6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 39 9521,'9'10'2296,"-1"-3"-1914,-8-7 1724,0 0-1108,-8 6 301,5-5 125,-5 5 43,6-6-3842,2 0-2018,-1-3 808,1-9 3585,5-10 0,-4 7 0,3-2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1.3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9565,'13'8'3507,"-3"-1"-2968,-10-7-7464,0 0 6925,-1-5 0,1 3 0,-1-3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2.7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14 666 7212,'-8'-10'975,"3"2"-829,5 8 403,0 0-246,22-26-1,0 4 0,27-25-55,3 6-46,12-6-88,13-5-68,-35 23 0,2 1-23,4 0 1,0-1-12,2 1 0,-1-1 17,0 2 0,0 0-1544,-5 3 0,-1 0 1561,30-17 0,-17 7-1139,-19 9 1139,-12 7-761,-12 6 772,-6 6-45,-5 4-269,-1 1 1912,-13 1-2270,5 1 1390,-12 3-1772,6 1 723,-6 2 275,-4 1 0,9-4 0,2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3.3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 35 6663,'-10'-6'1143,"2"1"-751,8 5-134,46-11-12,-17 9-77,42-9 10,-28 14-3168,29 13 3079,-15-1-68,21 10 12,-20-6 0,3-3-23,1-1-11,24 0-67,-25-4 22,12 1 22,-34-3-21,-7 0 3290,9 9-3280,-19-9 23,7 4 11,-17-10-11,1 0-1300,16-1 56,-11-1 1255,7-5 0,-18 3 0,-5-2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3.8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94 1 7650,'3'3'996,"-1"-1"69,-2-2-785,-1 39-11,-3-9-4307,-3 38 4262,-7 10-202,2-16 871,-2 22-893,4-27 0,2-4-2324,-3 12 2156,4-24-90,0 5-56,5-30-279,1-5 2009,1-7-3052,5-6 1636,4-6 0,-1 2 0,-1-1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4.3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1332 0 7672,'7'9'874,"-1"-1"-616,-6-8 279,0 0-301,-38 6 21,12 0-44,-35 7 0,13 0 12,-10 2-46,-17 2 134,-16 2-627,37-9 0,-2 0 403,-6 1 1,-2 0-57,-5 0 1,-2-1-12,0 2 1,0-1-23,1 0 0,3 0 0,7-1 0,4 0-11,-31 7-112,31-4-908,31-2 605,16-4 12,27 0-202,16-3-348,29-2-706,17-11 1863,10-5 1,-37 1 0,-11 1-1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4.9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821 835 7549,'15'3'1053,"-3"-1"-706,-12-2 269,0 0-369,-32-36 470,-19-19-493,-15-13-407,29 29 0,-1 2 508,-21-15 100,-7-3-1808,15 13 0,-1-2 1467,12 10 0,1-1-23,-11-11 1,2-1-2167,-12-18 2172,8 3 90,9 11 67,8 11-459,18 20-209,6 8-128,17 15 2191,9 9-4286,58 43 1647,-22-16 1698,-5-4 0,-4-3 1,-15-13-1,-8-5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5.4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0 879 0,'11'13'346,"-3"-2"2567,-8-11-2544,8-16 46,-5 5 302,7-28 854,-6 10-1235,2-17 1,2-3 10,3-14 213,7-18 1,3-5-460,-8 32 0,0 1 11,10-36 0,-1 5 33,0 13-10,-5 18-12,-4 13-123,-7 19 724,-1 6-992,-5 13 1544,0 2-3808,-5 9 1423,-3 4 1109,-5 10 0,5-9 0,1-3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7.0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1 657 1047,'3'9'796,"-1"-1"1761,-2-8-2310,0 0 1266,26-27-1233,-5 5 761,25-27-649,-9 7-90,6-6-83,5-4 0,2-3-174,14-15 905,-12 13 0,-2 2-950,2 0-12,-6 8-55,0 3 34,-20 20 33,-4 5-34,-19 16-33,-3 2-4079,0 1 4146,7-2 0,-5 2 0,5-2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48.84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483 718 6159,'10'23'930,"-3"-4"-750,-7-19-23,0 0 55,-31-8-200,24 4-12,-24-5 11,31 7 190,0 1-212,-4-2-90,2 1-11,-4-2 112,5 2 0,-3 1 224,-10 1-168,-2 0-22,-7 0-12,11 0-10,5 0-1,7 0 448,81-40-808,-1-16 410,-8 7 1,1-3-40,-25 13 1,-5-5 134,10-36 1,-10 1-158,-13 20-17,-4-1 0,-15 5-3241,-44 24 3258,-4 9 0,-29-5-6,-2 18 1,-6 3 5,4 1 0,-5 2-4,-2 1 0,-6 1 1,7 1-14,8-4 0,7 13 85,-8 46 0,24 17-57,53-21 1,15 5 40,-5 9 0,4 8 0,7-10 26,14-2 1,15-11 97,3-17 1,14-4-1,2-3 1,-6-5-127,17 0 1,0-6-22,4 1 1,7 0 0,-16-5 2959,13-9-2989,-52-14 0,-44 9 0,0-10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7.5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 24 2547,'-15'-13'740,"3"2"-684,12 11 2414,0 0-2156,6 0 770,2 1-759,11 3 399,4 4-354,7 3 1384,7 5-1485,7 1-202,5 3 45,2 3 0,2 2-67,16 4-34,-15-4 0,-1-1-11,5-1-11,-9-4-191,6 6 57,-22-9-35,1 4-123,-20-6-167,-3-3-1379,7-2 874,-5-4 975,7-2 0,-13-3 0,-2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8.1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 19 7156,'-2'-11'863,"1"3"-549,1 8-68,0 0-10,8 5 78,-2 4 470,14 28-426,-6 4-100,5 27-90,-6-4-89,1 6-79,-2 0 22,-2-2 1,0-5-23,-5-4 0,-2-7-12,-1-4-66,-2-9-146,0-9-79,0-8-190,0-10-302,0-5-23,0-5 504,0-1 0,0-1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8.7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792 39 6462,'-7'-18'1064,"2"3"-896,5 15 616,0 0-515,-1-2 57,1 1 54,-3-2-279,-2 3 0,-6 0-11,-8 6-23,-9 5 145,-17 13 1,-3 5 35,-19 11-170,9-6 0,0 1 57,-14 7-57,-3 1-1769,24-14 1,1 0 1690,-18 9-56,-6 5-201,47-26-203,14-6-11,7-2-683,6 0 740,0-2-45,0 4 2808,0-5-2349,0-2 0,0-1 0,0-3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9.2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1165 10 7426,'-3'-5'1367,"0"1"-751,3 4-213,-19 0-213,1 0 1,-21 0 56,0 0-158,-8 0-4094,-41 0 4028,12 0-23,21 0 0,-1 0 858,-33 0-858,-5 3-23,-3 1-1117,28 3 1,1 0 1139,-29 4-6,38-4 1,4 0-564,5-1 423,18-2 485,21-2-755,18-6-277,16-2-495,12-3 1188,6 0 0,-17 4 0,-4 2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19.8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757 977 7302,'10'17'885,"-1"-4"-717,-9-13 359,0 0-258,3-3-112,-2-5 89,-3-9-44,-8-6 257,-20-26-268,1 4 22,-15-23 56,5 6-79,-3-11-3324,-3-7 3358,-2-4-988,-3 2 831,-2 6 34,-2 10-67,-1 7-34,0 10-1978,-13-5 2022,21 19 1912,-6-3-1978,28 21 909,8 6-1380,6 5-1602,6 4 1489,11 8 3136,9 8-4032,16 10 1502,12 5 0,-17-12 0,-1-3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5:20.4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15 806 7515,'7'-28'1278,"1"0"-942,-13-50-12,3 7 24,-1-9-124,0-4 101,1 1-146,-1 7-11,-1 14-44,2 13-124,-1 16-34,2 10-268,0 8-315,1 3-257,1 1-370,5-2-503,5-4 1747,6-3 0,-6 8 0,-2 2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6:07.5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635 46 6708,'8'5'1042,"-1"-1"1020,-7-4-1827,0-6-56,0 3-10,0-5-35,-1 4-22,-2 0-67,-1 0-34,-1 0-11,-1 1 0,-1-2-56,-2 2 56,-3-1-11,-2 1-11,-4 1-57,-1 1-21,-4 1-58,-3 0 68,-3 0 34,0 3-22,-1 1 67,1 2-23,3 2-22,2-1-22,3 0 22,3 1-67,3-1-34,5 0-67,3 0-56,5 8 257,5-3 12,5 8 22,35 33 1,-16-22-12,23 32-34,-25-33 23,-3 1-3437,3 7 3437,-12-10-1,-1 7 12,-10-13 0,-1 1 23,-6 0 44,-15 6-11,-3-9 56,-15 1 3325,3-13-3426,-5-4 0,-4-1-11,-25-3 11,18 0 1,-12-2-12,27 0-12,6-3-836,8-10 0,10 10 0,6-8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6:09.68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298 0 6831,'10'9'796,"-3"-1"-695,-7-8 325,0 0-202,-3 20-23,1-2-22,-3 21 124,1-4-56,-3 6 33,-2 7-23,-2 5-122,-4 7-57,-2 3-44,-1 1-23,-2 1 0,1-2-11,-1-1-11,1-3-11,0-5-12,0-6-11,0-6-56,0-7-22,1-5 0,1-6 0,4-6-23,2-5 1,5-5 66,3-4-302,2-1 224,13-18 23,-1 2 10,14-18 1,-4 3 22,5-4 23,4-5 33,5-3 12,4-3 33,4 0-12,1 2 24,0 3-12,-1 7 22,-3 5-11,-2 5 0,-5 5 34,-6 3 34,-5 3-12,-5 3-22,-6 2-45,-4 2-23,-3 2-78,-2 1 101,-2 9 45,-1 2 34,-6 11-23,-6 3-12,-7 6-32,-5 4-12,0 4-34,2 3-89,5-3-45,7-4 78,5-4 68,7-6 22,11-6-23,9-6 23,16-6-56,8-4 56,8-3 0,2-6 45,2-3-3235,22-14 3324,-21 5-67,16-8 12,-28 9 22,-6 0-1,-9 3 551,-6 2-539,-14 7-68,-3 1-66,-8 4 3268,-18 8-3246,2 6-44,-19 12-102,5 8-224,1 5-381,5 34 684,18-31 67,13 17 56,21-45 101,9-7 201,32-25-268,-28-1 11,18-21 22,-40 4-101,-3-5-134,-17-10 0,-5 0 23,1 9-79,-17-37 67,8 78 34,1 1-135,-3 15 191,4 1 11,0 17-123,8 16-3583,20 5 3684,6-2 22,23-11 89,3-23-21,7-8-24,5-6-10,38-22 33,-40 0 45,20-20 45,-52 2-90,-7-3 112,3-20 12,-7 17-1,0-8 1,-5 22-34,-3 7 3784,0-2-3840,-3 12-45,0 0-448,-4 10 392,-3 24 100,-4 5 1,-6 30-67,-4 5-1702,3-8 0,-1 2 1668,-10 31 0,8-30 0,0-1-56,-10 16 56,1-6 22,-1-12-11,-3 1-11,8-24 34,-2-2 33,12-22 68,2-3 245,-8-7-514,9-5 3425,-4-5-3392,11-8-89,6-6 11,26-38-239,5 3 468,-6 14 1,4-3 61,-2 6 0,1 1-28,3-5 0,1 0-1664,1 1 0,4 0 1793,32-21 0,1 6-465,-2 5 235,-12 12 1,-8 20 38,-24 59 0,-9 5-933,-3 9 0,-1 3 978,1 20 11,-2 22 796,-11-35-874,-12-9-79,-9-10-381,-43-1-77,3-16 88,-31-3-145,15-15-201,0-3 345,-1-8 1,37 5-1,4-5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6:10.28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0 395 6764,'71'-10'1210,"-24"1"-1019,43-15 89,-37 2 33,1-3 259,9-19-247,-21 7-67,3-13-12,-25-3 35,-10 7-270,-3 4-11,-7 17-135,-8 20-78,-7 3 179,-15 5 34,-12 10 23,-11 12 44,-8 13-22,1 12 11,7 6-56,14 3-11,17 4 11,14-1 56,27 0 112,21 0-56,30-3-570,-28-32 0,4-1 447,4-3 0,1-2-107,0-4 1,1-3 71,-1-3 1,0-4-87,42 2 53,-13-9-178,-12-8-169,-16-3-55,-13-8-147,-14 1-89,-12 0 200,-7 2 517,-8 4 0,1 5 0,-2 4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6:31.03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19 0 6327,'15'4'672,"-3"-1"-448,-12-3 4359,0 0-8224,-12-1 3641,1-1 0,-3 1 0,6-1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49.30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899 0 6215,'14'14'1502,"-31"38"-6972,-20-10 5570,-22 15 1,-9 4-90,17-17 1,-3-2 692,-23 16 1,-4 2-728,26-20 1,0 1 0,2-1-124,-15 13 0,2 0-162,2 1 0,8-4 338,5 3-30,61-44 0,2-12 0,8-7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46:32.06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22 0 6003,'11'13'22,"-1"-3"-11,-10-10 112,0 0-33,4 2 156,-2 13-190,2-3 0,-3 9-11,-1-11 22,0-3 135,-3 1-146,-2-4-45,-3-1 23,-1-3 55,1 0 147,0 0 212,3-5-347,2 1 33,2-5-10,1 0 10,0-1-22,0-3-112,0 4-34,2-1 34,1 6-33,4 1-46,2 1-10,5 1 44,-3 1-11,1 0-101,-7 2 56,-3 1-123,0 3 180,-2-2 44,0-1 156,-7-2-122,-10 0-112,2-2-79,-5 0-393,14-2-446,2 1 996,3-3 0,1 4 0,0-2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7:40.9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7:41.7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24575,'0'20'0,"0"11"0,0-17 0,0 6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5.48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310 92 6383,'-17'-5'650,"2"1"-460,15 4 46,0 0 123,-17-31-225,13 22-3436,-14-24 3346,18 31-122,0-4-68,8 4 46,2 8-1,11 18-527,8 62-616,-14-27 1636,-67 0 0,-17-17-302,21-49 2842,-7 18-2887,64-39-11,78 33-34,-101 12-23,-8-2 102,-48-1-23,37-6-157,-20-19 0,84-33 90,-14 11-11,24-10 1849,-39 44-1827,-33 27-79,8-11-739,-13 9 818,34-39 0,2 5 0,4-7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6.4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191 238 6316,'-5'-23'1591,"1"4"-1244,-19-16-279,17 10 32,-16-28 1,27 22-11,8-3-124,-1 19-627,47 12 549,-32 17 68,30 20 77,-44-10 28,-53 4 1,-17-2-39,12-9 49,-18 3 1,3-7 39,29-19 56,11-26-224,27 6 34,17-7 11,9 21 67,5 15-1502,-34-1 598,-13-10 0,-5 6 0,-2-9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7.43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141 45 6798,'12'11'852,"-3"-3"-852,-9-8-23,0 0-145,26-38 168,-13 47 0,20-17 67,-26 87-693,-2-18 660,-14 16 11,-5-41 235,-24-10-3062,-38-79 2816,31 14-29,11-16 1,10-3-28,19 7 373,39 1-328,27 64 178,4 5-10,-9 11-147,-82-15-391,-1-22 347,-22-13 0,32 10 0,14-6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8.35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48 267 6148,'-21'-14'1356,"5"3"-1188,16 11-11,0 0-12,-10-78-44,19 45-45,2-63-67,23 77-23,1 4-10,0 20-147,14 23 57,-1 14 571,-98 30-225,42-33-111,-41-12 0,-3-18 135,33-32-225,11 4-22,2-21 0,6 21-35,1 1-279,46 19 202,-21 6 34,33 8 10,-38 14 102,-10-10 145,-42 19-101,6-24-11,-26 4-23,21-18-2441,16-30 2408,18-2 0,0-3 0,10 12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10.32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351 126 0,'-17'-15'0,"3"2"1496,14 13-1384,0 0 1320,-4 3-1399,3-3 916,-3 3-725,-3-2 3213,-2 2-3437,-11 3 0,-12 6 11,13-5-3391,-15 2 3391,21-8 0,-5-1 0,6 0 68,1 0 122,3 0-212,3 0 0,4-6 3403,5-6-3392,0-3-34,3 1-134,9-5 123,-6 11-123,4-5 90,-9 24 67,-5 20-34,-23 20 23,-8 7 66,-15-15 292,3-20-302,20-25-45,9-19 33,12-13 45,20-21-22,-5 15-11,9 3-146,-13 24-79,15 10 135,3 8-33,11 1 55,-13 9 57,-13 5-3393,-11-1 3370,-6 1 34,-10-4 268,-15-9-179,7 2 157,-3-17-336,20-12 11,19-22 3393,9 1-3516,48-13 33,-34 35 146,14 24 34,-75 33-1434,-34 17 541,11-19 0,-4-14 0,47-22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12.3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97 286 6249,'-15'-8'414,"3"1"-335,12 7 178,0 0-66,7-15-67,-6 11-24,5-10 1,-6 14 235,0 0-325,2-15-11,2 4-11,2-15-22,11 1 21,9-6 12,-5 7-56,1 6-112,-18 14 23,-3 4 156,-1 9 45,-2 3-34,-6 4 79,-30 8-56,0-15 11,-13 4 90,20-18-113,18-1-33,8-2 0,9-12 11,27-6 68,18-16 33,14 8-135,-21 12-77,-19 18 44,-30 29 33,-8 15 34,3-4 101,-2-5 124,11-26-169,2-5-123,0-6-45,-1 5-224,1-6 325,-5-1 0,9 12 0,-3-5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36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1500 2321,'-10'-15'358,"3"2"-168,7 13 909,0 0 626,-3 0-1647,1 0 604,-2 0-671,3 0 1675,-1 0-1551,2-6 1045,0-3-956,7-18-202,-3 10 12,5-6-12,5 4-22,0 4 11,9-9 12,10-10-23,-7 9 0,8-11 201,-1-2-145,-15 17 0,3-8-33,-17 23-91,-1 2 35,0 3 10,8-4 79,7-7 34,13-11 112,5-6 78,2-6-280,-7 9 12,1 0-3393,5 0 3392,-1 2 79,13-9 89,-18 10-56,0 1-134,22-11 123,-11 8 313,23-12 3135,-34 21-3313,-9 2-235,-7 5 100,11-8-68,9-4 102,11-3-101,-12 5-45,-1 3 33,-18 8 1,-4 2 156,1-2-66,9 0-12,16-11-68,2 2-3346,25-11 3459,-20 10 213,9-6 134,-16 7-146,-11 0-44,-4 4-157,-6 1 56,5-5 3303,8-5-3404,19-12-45,-11 8 123,3 0-145,-22 12 101,4-4-146,-2 3 0,1-2-34,-2 4 34,-9 3-112,13-5 224,21-15 11,14-11-123,13-7 359,-24 15 0,-20 14-315,-20 14-88,-7 5 3629,1-1-3585,-1 0-9831,2-1 6597,-5 1 2640,1-3 594,-3-2 0,3 1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49.60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62 43 5935,'-25'-24'1827,"-12"6"-1544,77 58 1,47 40 0,-15-3-1125,-42-12 1,1 1 840,20-8 0,16 4 0,-1-1 0,-21-9 0,-12 33 0,-13-69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39.5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6204,'1'16'1378,"-1"-4"-672,0-12-224,0-3-448,0-1-102,0-9 46,0 0 22,0-3 235,0 7-44,0 5-79,0 3 1692,0 1-1569,5 3-56,4 1-44,6 3 156,10 5-134,-5-3 67,5 3 605,9 3-616,-10-5-191,11 6 281,-5-1-11,-7-3-292,6 5 190,-3-1 34,-10-4-135,7 1-21,-11-6 156,4 0-224,-1-2 269,2 1-235,0 1-3348,-1-1 3426,1 2 112,15 5 45,7 9-146,-2-3 191,23 12-225,-33-19-178,30 13 3436,-37-15-3302,34 18 44,-22-14 136,21 13-180,-21-17 89,-4 1-268,-4 2 223,-7-5 113,26 18 11,-7-9-157,32 15-56,-21-13 0,2 2 269,-24-10-12,0 0 360,19 7-561,-7-6 314,27 7-426,-13-6-68,-8-3 304,11 5 88,-29-6-1925,27 4 1,1 2 1253,-16 0 156,42 6 180,-72-12 257,4-1-66,14 3 66,11 4-190,9 1-134,-14-3 3526,-4 1-3392,-9-1 201,9 1-134,-4-2-134,0-1-190,-14-7 380,8 6 291,10 5-414,21 5-134,3 3-79,-6-2 146,-15-5 347,9 10-280,-12-12-79,16 10-313,-16-10 90,-9-2 425,-5-1 124,-1-1-247,11 3 123,-8-4-246,5 3 123,-12-7 56,-2-1 11,1 2 0,3-2-67,12 10 0,-3-5 0,24 21 0,-23-17 67,31 21-201,-30-18 268,46 33-134,-33-23 0,16 12-67,-32-23-123,-12-11-57,-3-1 247,1-2 123,1 3-123,8 2 0,-5 0 0,8 3 0,1-3 0,-1 4-246,30 10 425,-26-9-112,12 5 247,-27-13-751,-5-1 68,1-1-159,-1 3 528,2-4 56,-1 1 45,1 0 202,3 0 1490,-3 0-628,2-1-1076,-4 1-5019,-14 0-2285,-24-1 7215,-19-59 0,14 43 0,8-42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41.9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1432 1974,'7'12'594,"0"-4"664,-7-8-1045,0 0 883,-3 0-693,1 0 302,-1 0-514,2 0 2838,0 0-2917,2-7 360,14-10-450,3-3-22,16-5 23,0 5-3393,8 1 3415,5-1 89,20-7-43,-18 8 32,8-7 11,-13 4-33,31-20-90,-12 11 3381,22-11-3380,-29 20 10,-11 3 12,-2 1-34,-10 5 0,17-8 67,1 0-56,9-5 6,0 2 0,1-1 5,0-1 23,11-5 0,-5 3 67,-36 14-34,17-10-56,-41 20 146,8-6-134,4-1 89,9-6-11,28-16-89,30-9-12,-19 8-11,-10 10 0,-4 4 0,-17 7 78,29-8 102,-14 5-158,1 2-10,28-9-12,-13 8 89,25-9-33,-33 8-22,2 0 22,-26 4 0,2 1 56,-6 1 67,11-5-67,-9 0-78,-5 4 10,-5-1 158,-1 4 33,1-2-190,-4 1 0,-2 2-23,-6 2 24,2-2 88,7-2-33,12-8-45,-3 3-56,7-3 101,-8 3 279,-2 1-256,-7 4 167,-2 0-291,-10 5 22,4-2 12,18-9 33,-11 4 123,18-9 35,-19 9-3359,-2 2 3369,-8 4-235,-5 3 112,1 0 56,10-8-123,-4 4 224,12-7-90,-6 3 146,5-1 470,-4 1 2945,-5 3-3191,-5 4 673,-1 1-293,0-1 1245,2-3-9054,-4 3 2970,0 1-550,-12-3 4460,-8-11 0,5 7 0,-3-6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5:12.3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8830 111 8299,'-1'-9'-11,"0"0"22,1 4 34,0-1 56,0 4 100,0-2 237,-2 4-91,0 0-201,-1 0 862,2 0-828,-1 0-46,1 0-123,-2 0-11,1 0-11,1 0-34,1 5 45,0 1 45,0 8 11,0-1 179,-3 9-145,-1-6 44,-5 8 1,-5 4-135,2-2 0,-4 10 0,1 14 11,6-23-11,1 13 45,5-29-45,1-5 0,0-1 33,-2 3-33,1-3 0,-1 6 0,0-1 45,-1 1-45,0 4 90,-7 4-23,2-3-22,-6 6 11,3-5-33,2-3-23,1-2 0,5-3 0,2-4-34,-1 6 45,-3 5 23,-5 19-23,-3-7-11,4 0 22,3-17 23,4-4 0,-5 5 145,-19 19-190,-4 3 0,-6 9 79,14-15-23,13-13 257,-1 0-212,4-7 78,-10 9-44,-13 13-113,6-8 79,-11 9 225,16-15 996,-15 11-1177,10-8-145,-7 7 79,16-14 223,5-4 1323,1 0-180,-8 4-627,-5 6-672,-7 4 201,-11 7-33,7-5-146,-3 1-11,13-7 235,5-4 1087,-6 0-526,-19 7-953,12-9 89,-12 8 102,27-13 604,-14 5-279,-3 1 1668,-41 12-1220,31-6-751,-13 2-112,37-11 11,-6 2 102,-16 4-214,8-1 0,-7 1 0,18-9 0,-3 3 0,-4 0 0,-1 1 0,6-3 0,2-2 0,2-1 0,-9 5 0,1-1 0,-6 1 0,3-2 0,-10-2 0,8 0 0,-6-3 0,11-1 0,-3 1 0,0 0 0,-4 1 0,7-1 0,12-2 0,5 1 0,3 0 0,-2 1 0,-3 0 0,-14-2 0,-30 8-1676,20-5 1676,-19 7 0,31-6 0,-21 4 0,11-2 0,-11-1 0,19-3 0,4-2-1716,2 1 1716,6 0 0,1-1 0,6 1 0,-6-2 0,11 0 0,-1 0 0,-2 0 0,-14 0 0,-32-6 0,-4-1 3392,12 2-3392,-16-4 0,10 0 0,43 4 0,-7-2 0,-2-3 0,-20-8 0,-1-5 0,-15-3 0,11 2 0,10 8 0,4-1 0,9 5 0,-5-7 0,-11-12 0,4 8 0,-2-2-3392,15 14 3392,-3 1 0,-6-5 0,-26-20-2269,13 10 2269,-14-13 0,2 4 0,15 11 2269,-16-14-2269,10 8-2269,-6 0 2269,0 1 2269,-34-6-2269,5 2 0,31 13 0,0 0 0,-29-12 0,35 12 0,18 9 0,21 7 3392,-1 2-3392,-2-5 0,-5-1 0,-8-2 0,-38-21 0,-3-2 0,-2-2 0,13 3 0,15 11 0,-12-6-3392,3 1 3392,-14-9 0,27 15 0,-33-16 0,22 16 0,-18-13 0,23 11 0,0-5 0,-2 3 0,-21-3 3392,1 0-3392,-1 3-3392,-23-18 3392,44 24 0,-28-17 0,27 18 0,11 3 0,-7-2 0,16 7 0,5 0 3392,0-1-3392,-2 2 0,-7-5 0,-7-4 0,-9-4 0,-13-4 0,-4 3 0,10 8 0,-1-3 0,18 6 0,4-2 0,-4 0 0,-6 2 0,-28-1 0,7 1 0,-4 2 0,31 0 0,3 5 0,3-2 0,-10 4 0,7 0 0,-27-4 0,26 3 0,-45-9 0,37 8 0,-46-4 0,-6 0 0,32 2 0,-17 0 0,8 1 0,44 3 0,9 1 0,-4 0 0,1 0 0,-21 0 0,5 0 0,-35 0 0,29 0 0,-18 0 0,8 0 0,-28 10 0,7-3 0,-8 8 0,5-2 0,34-5 0,-12 3 0,18-2 0,5-1 0,-9 3 0,-18 3-3392,2-2 3392,1-1 0,17-5 0,23-5 0,-5 3 0,-1 1 0,-37 11 0,5 0 0,-32 11 3392,27-8-3392,8-2 0,16-5 0,4-2 0,6-2 0,1 2 0,0-2-3392,-20 16 3392,6-7 0,-36 21 0,34-19 0,-16 7 0,29-10 0,6-6 0,1 3 3392,1-2-3392,-23 22 0,11-9 0,-21 20 0,24-21 0,-10 13 0,14-17 0,-3 9 0,10-11 0,0 1 0,-2-1 0,-13 17 0,0 1 0,-3 4 0,10-13 0,9-9 0,-2 2 0,-4 13 0,1 0 0,-2 1 0,7-13 0,-7 6 0,6-10 0,-6 11 0,4-7 0,2-3 0,-6 41 0,10-40 0,-5 32 0,10-48 0,0-1 0,-2 0 0,1 0 0,-3 5 0,1 0 0,0 4 0,2-4 0,1-3 0,0-3 0,-3 0 0,2 7 0,-4-3 0,4 3 0,0-4 0,-1-2 0,1 3 0,-1-1 0,1 1 0,1-3 0,-1-5-8909,-6-20-922,5-8 3922,-5-32 5909,12-11 0,-3 29 0,2 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 5947,'25'26'470,"-5"-6"438,-20-21-628,0-2-280,0 0-23,0-2 12,0 2 67,0-3 11,0 5 1,0-2 212,-4 3-202,3 0 12,-2 0 66,3 0 920,0 0-527,-3 0-325,1 0 1,-3 0 156,1 0-337,-1 0-44,2 1-190,2 2 112,1 0 78,0 3 89,0 5 113,-1 8-34,-1 2 45,-2 10-12,-1 2 1,-2 13-202,1-5 0,0-3-45,5 5 101,0-11-22,1 4-34,0-14 22,0-8 12,0 3-12,0 28-11,0-15 0,0 48-11,0-32-44,0 26-46,0-12 79,0-12-34,0 26 6,2-19 0,-1 0 39,0 22-17,2-24 0,-1-5-39,1-7 11,1-2 34,0 23 22,-2-6-11,-2 15-11,0-23-11,7 30 44,3-15-22,3 10-22,-1-16 89,-4-15 179,-2 0 113,-2 13-180,-3 6-100,-1 8-3505,0 15 3426,0-15-2201,0 16 2436,0-33-669,0 7 1,-2 3 433,-2 14-106,0-3 1,-1-3 128,-1-9 1412,0 0-1390,2-40 2045,2-8-2090,-1-4 3035,3-6-2979,0-3 760,-4 21-838,3-12-23,-2 15-369,3-18 10,0-3 315,0-2 89,0 0 0,0 0 0,0 2-224,0-1 369,8-1-145,7 0 135,15 0-68,11 0 213,13-1 415,38 0-404,-20 0 224,-20 0 1,-1 0-3359,9-5 2922,3 1-2314,24-8 2218,-36 4 0,4-1 73,23-4 0,3-1-39,-1-2 0,-2-1 22,-5 2 0,-2 1-22,-12 4 0,0-1 526,15-3 1,1-1-124,-7 2 0,2-1-146,17-5 1,0 0 1016,-18 4 0,-1 1-1067,4 0 0,-1 1 22,-5 1 1,0-1-68,15-2 1,3-1 133,0-1 1,0-1-79,3 1 1,-1 0-192,-5 2 1,1-1-90,5 0 1,1 0 128,-12 2 0,0 1 129,10-3 0,0 0 1796,-6-1 1,-4 1-1786,-17 5 0,-5 1-224,40-9 0,-30 14 382,-4 3-102,18-1 101,5-7-381,5-3 100,-24 0-391,6 5-3101,-39 5 3392,14 3 381,14-2-179,7-5 0,4 0-796,16 1 168,-23-2 0,-10 2 326,-33 6 9,-10 0 562,25 0-185,20-4 0,5-2-566,25 2 229,-18-1 1,2 0-236,-13 7 1,-1 3 239,1 3 1,4 1 45,31 2 0,7 0 30,-30-3 0,0 1 1,5-1 64,-1-2 0,4-1 0,2 1 0,0 0-95,0 3 0,1 1 0,-1 0 0,-4-1 0,10 0 0,-4-1 0,-4 2-102,20 9 0,-13-1 202,0-2 186,-9-10 0,8-3-382,8 2 1,4-2-2,-19-2 0,2-2 0,-4 0 2,15 0 0,-8 0 1645,-23 0 0,-5-1-1741,22-3 191,-21 1 0,6-5-90,-6 2 180,-2-1 25,0 3-910,34-1 408,-24 3 1,7 2 333,3-1 1,8 1 0,-4 0-307,19 0 1,-4 0 397,-3 1 1,-10 0-2637,-10 0 3639,-65 0-516,2 0-526,-4 0-268,0 0-6444,-7 0 2197,0 5 4055,-6-3-1546,-6 4 1536,12-5 223,-5-1-1976,10 0 2223,-5-1-90,-48-17 213,-11-5 39,19 5 1,-2-5 537,5-14 1,4-1-287,-1 2 24,9-18 2581,29 48-2706,0 3 2878,5 1-2670,73-6 0,35 8 190,-42 7 1,1 4-466,1-2 1,5 1-1,-10 4 135,24 26 135,-87 11 1556,-36 31-1439,-12-5 1,-6 3-1777,12-18 0,-2-1-493,-18 19 0,1-8-1782,-9-9 3418,34-20 0,-2-7 0,35-21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5.7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4669,'11'7'2118,"-2"72"-2415,5-5 0,6 22 0,0 4 1,-4-12 436,-5 7 0,0 1-129,6-4 0,5 14 1,-1-5-1,-7-25 185,-10-2-5059,-1-46 5353,-6-12-490,-25-80 0,19 35 0,-18-23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65 156 6271,'-17'-16'2331,"-31"4"-1894,65 12-34,-10-4-156,68-3-1,14-5 68,9-6-51,-5 0 1,3 0-472,-32 6 1,-1 1-107,14-8 0,-10 11 314,-26 27 0,-43-12 0,-5 19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6943,'0'8'1524,"0"-1"-1176,0-7 167,0 0-347,-10-13-67,8 21 537,2 3 237,20 33 206,17 32 0,6 6-4181,3 7 3156,-6-6 0,-3-3-583,-7-11-2331,-8-19 2858,13-9 0,-21-24 0,3-16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0,'17'25'1614,"-4"-6"1541,-13-19-1878,0 0 758,-5-10-2270,3 8-284,-3-8-1218,4 10 1737,22 15 0,-16-12 0,16 12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7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7280,'11'17'1546,"-1"-4"-1367,-10-13 12,0 21 55,0 8 57,1 26 571,11 38-706,1-20 0,11 23-67,-4-40 11,7 5-112,-8-25-79,8-2-10,-6-26 492,39-56-246,-5-16 11,-17 0 0,-4-2-2348,1-11 2326,-17 7-113,-18 60-257,0 9-56,0 2 45,3 32 257,11 23 23,2 9-45,8 2 22,-3-31 1300,66-39-828,-19-16-601,-15 2 0,-2 3 2187,-1 6-2315,-5 74-393,5-4 600,-1-19 0,10-9 90,18-22 0,8-15 288,-10-7 1,3-6 0,-5-1-132,9-1 0,-6-2-141,-2-4 1,-16 4-370,-38 13 291,-20 5 134,-2-10-78,-3-5 157,-9-37-112,5 26-157,-2-16-180,8 37-190,-1 3 987,2-1-561,-2-2 56,4-9 179,0-15 302,-4 1-537,-9 0-560,-13 11 308,-23 10 1,-8 12-52,0 25 0,1 11 292,-7-5 0,15 9 700,33 41 0,30 5 1059,29-26 0,20-7-310,-7-13 0,7-3 0,2-8-120,1-11 1,1-7-1,0-4-1262,34 3 0,-6-6-4309,-32-5 1,-7-2-2616,34-5-379,-66-18 7247,-14-8 0,2 4 0,-8 7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9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1 6507,'9'11'716,"-2"-2"-413,-7-9-101,0 0 33,4-1 303,-3 1-202,3-1 68,-4 1 581,0 0-985,0 7 90,0 8 135,0 17 178,-4 43-476,-7-5 129,4-21 0,-2 1 0,-13 30 28,6-25 0,1-1-50,-6 23 55,-4 8-3390,15-49 3436,3-18-57,4-9 472,2-21-472,2-17-78,7-24-105,1 3 1,4-9-76,8-29 1,1-1 190,-8 27 1,1 2-24,3-13 1,-5 15-45,-10 42 56,-2 14-313,2 2 167,37 11 247,-4 4 218,48 21 1,10 4-2409,-5 2 2105,-3-3 1,-3 1 2296,-11-2-2313,-29-14 572,-5 2 21,-30-20-3125,-19-6-1714,-11-26 4246,-1-2 0,3-2 0,15 12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50.34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151 0 6563,'23'3'795,"-4"-1"-795,-19-2 12,0 0 335,-8 48-202,-3-7-10,-12 45-2194,5-35 1,-1 0 2080,-12 29-22,12-30 0,1 2-1442,-6 34 1251,12-31-627,2 11 157,10-47 661,0-5 0,0-14 0,0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2.27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7022,'18'0'1232,"-4"0"-570,-14 0-1335,0 0-481,5 4 1154,15 0 0,-10 1 0,8-1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2.7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4391,'6'17'1692,"-2"-4"-34,-4-13-2286,0 0 326,2 7-572,3-1 952,17 5 0,-12-5 1,10-2-1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11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0 189 6742,'18'1'1882,"-4"0"-1882,-14-1 0,0 0-706,9-30-101,2 8-380,9-31 1187,1 13 0,-8 16 0,-3 3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37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0 551,'15'20'336,"-4"-4"2154,-11-16-3084,0 0 594,35 14 0,-26-11 0,25 11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60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4215,'15'8'1266,"-4"-2"-24,-11-6-1388,14 22 161,-1-9-721,16 19-29,-4-18 1,-9-5 0,-4-5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78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0,'11'20'666,"-2"-4"1420,4 0-2680,-9-12 904,10 12 1,-12-16-1,-1 0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00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47 6731,'3'25'504,"-1"-4"-381,-2-21 113,0 0-831,7-15 595,13-15 0,-9 9 0,7-5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1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1 119 7123,'20'2'437,"-3"1"-1110,-17-3-335,9-46-55,-6 26 0,6-28 1,-8 39-1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3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7067,'4'7'963,"0"-1"-1982,-4-6-236,22 30 192,-6-33 0,8 31 0,-14-38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05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0,'18'23'761,"-3"-5"1983,-15-18-2956,0 0 1008,1 5-1345,6 4 738,15 15 0,-11-12 0,9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3:45.8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53 0,'-14'-27'0,"3"7"2157,11 20-1978,0-4 101,0 3-190,0 5-876,0 32 1033,0 39 364,2-18 1,0 5-573,-2 12 0,1-1 1117,1-12 1,0 1-1129,-8 32 0,-1-5-39,3-7-62,-3-21 1,1-8 72,5-30 33,1-19 3449,0-10-3482,0-8-269,0-56 146,0 14 61,-1 6 0,2-1 17,5-14 23,2 14-23,7 14-112,36 19 146,-14 16-34,46 14 0,5 7 23,-18 1 5,4 0 0,-7 5-27,-38 1 144,-58 49-100,10-33 0,-40 28 12,13-56-1,-10-4 11,-2-2-28,3-4 1,0-2-353,-2 1-550,-23-2 908,58-15 0,16 11 0,6-11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50.63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1 119 6742,'82'-8'-32,"1"0"1,-1 0 0,0-1-1,-8-4 1,0 1-129,5 4 1,15 2-1,-4-1 1,-21-1 159,4-9 0,-32 9 0,-19 2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28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1332,'17'12'347,"-3"-1"-851,-14-11 190,0 0 1,0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61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6003,'8'6'235,"-1"-1"-359,-7-5 1,0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81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12 6294,'11'6'661,"-2"-2"-874,-9-4 213,35-22 0,-42 35 0,23-12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97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65 224 6361,'-5'-11'470,"2"2"-962,3 9 144,-25-76 348,19 43 0,-19-47 0,25 65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12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1 400,'26'12'1165,"-5"-2"820,-21-6-2814,1-2 829,8 2 0,-6-3 0,6-1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27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112 26 0,'-8'-25'0,"-42"73"846,40-20-846,-34 48 1189,48-63-1189,45-11 0,-33-2 0,32-4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42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20 5980,'16'1'-56,"-3"1"-868,53-12 1,-50 7 0,50-7-1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61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45 249 6999,'-12'-64'56,"-1"0"0,-7-14 0,20 36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7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6619,'26'11'717,"-6"-1"-717,-20-10 0,17-9 0,-12 7 0,12-7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96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72 0,'7'16'561,"-2"-4"-852,32-41 291,-18 6 0,21-10 0,-30 18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51.21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347 0 6551,'-17'52'425,"4"13"1,-2 24 0,-1 8 0,-2-9-419,-5-8 1,-2-6 0,0 11-5,7-10 1,-1 10 0,-1 6 0,1 0-1,2-8 1,2-12-4,-6 29 0,2-13 45,-1 2 0,2-24 336,9-50-449,9-31-133,3-15 111,1-14 124,-1 10-23,2 7-33,-4 19-68,0 8-414,-1-5 504,4-29 0,-3 20 0,2-18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09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188 77 6551,'-20'-9'-56,"3"3"56,-50-22 0,50 22 0,-50-22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2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20 49 6025,'-11'-13'750,"2"3"-2165,20-1 0,-8 8 0,8-8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43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5913,'0'0'0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72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5097,'9'3'-23,"-2"0"23,-7-3 0,0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89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47 0,'16'17'0,"-2"-2"1933,-14-15-2852,0 0 1611,4-22-692,4 4 0,-2-7 0,1 11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8.33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7022,'4'17'952,"-1"-4"-862,-3-13-56,0 0-516,14 21-459,0-13 941,15 14 0,-15-20 0,-1-2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1:49.4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1 516 6137,'25'12'549,"-4"-2"-527,-21-10 9808,0 0-8646,2-1-1464,0 1 437,1-1 22,-2 1-571,0 1 392,2 2 0,2 2 336,13 7-212,-5-2 179,14 7-113,-7-4-313,3 5 123,-8-4 56,-1 2-56,-2 1 67,0-5 180,8 2 436,-12-9-750,2-1-12,-3 5 225,6 2-79,11 7 0,-3-5 595,1 4-102,-14-9-639,5 1 561,3 2-314,15 8-168,-3 1-168,1 6 168,-13-8 168,1 0-168,-3-5 180,1 3-360,-4-5 438,2 3 190,3 1-358,-1-2 829,5 6-348,-3-3 11,5 6-77,6 1 212,-1-2-616,-5-4 213,0-3 0,-9-8-2227,27 15 2125,-19-12-864,30 15 0,3 2 652,-21-10-666,16 8 1,-3 0 665,-27-14 0,12 9 0,-2-7 0,-8-3 0,6 1 0,-4-2 0,-11-3 0,20 3 0,-19-3 1610,22 7-1610,-4 0 2406,16 7-2406,-3-5-416,3 4 416,-9-5 0,2 3 0,-7-2-2269,3 4 2269,-7-5 0,8 5 0,-6-4 0,8 8 0,-12-6 2269,3 5-2269,-7-9 0,7 1 0,9-2 3392,-7-2-3392,4 0 0,-4-2 0,5 4 0,6 0 0,14 4 0,-3-2 0,11 1-3392,-6-4 3392,-16-2 0,1-1 0,-13 0 0,15-1 0,0 4 0,13-3 0,-20 0 0,16-5 3392,-20-2-3392,17 3 0,-18-3 0,42 6-3392,-43-3 3392,28 1 0,-38-2 0,-4-2 0,31 2 0,-21-1-2269,49 3 2269,-46-1 0,30 6 0,-38-5 2269,16 5-2269,-7-2 0,1-2 0,-1 0 0,19-5 0,-3 0 3392,5 0-3392,-19 0 0,-14 0 0,4 0 0,42 0 0,-4 2-3392,9 0 3392,-23 4 0,-14-2 0,-1 2 0,10-3 0,19-1 0,-10-2 0,10 0 3392,-22 0-3392,12 1 0,4 1 0,16 1 0,-7-1 0,-9 0-1696,3 0 0,5-1 1696,-14-4 0,-1 0 0,11 2 0,-3 0 0,13-5 0,-54 4 0,-1 2 0,2 0 0,-2-3 0,8-2 0,0-2 0,11 1 0,-10 3-2269,27 2 2269,-32 1 921,18 0-921,-26 0-1822,20 0 1822,-10 0-1218,39-3 1218,-34 0 1218,21-4-1218,-30 1 901,10-4-901,11-4 2269,2 1-2269,7-2 3392,-16 5-3392,-9 1 0,2-5 0,5 0 0,12-7 0,5 5 0,6 1 0,-16 5 0,3-3 0,20-17 0,-20 9 0,7-4 0,-1 2 0,-16 8 0,25-12-3392,-37 20 3392,26-13 0,-1 1 0,4-4 0,27-11 0,-37 18 0,26-11 0,-38 16 0,24-13 0,-6 0 3392,29-16-3392,10-5 0,-36 21 0,-2 2 0,22-10 0,-17 7 0,-16-6-3392,-3 6 3392,12-15-2128,27-20 2128,-41 34-97,39-35 97,-49 46 0,13-11 0,0 0 2289,-12 9-2289,14-14 3116,-18 20-3116,6-11 212,2 2-212,-7 3 0,1-1 0,-5 8 0,13-11 0,0 1 0,10-8 0,-8 4 0,1 1 0,10-7 0,-4 5 0,3-3 0,-12 8 0,3-7 0,-2 1 0,17-18 0,-15 12 0,1 3 0,-17 15 0,-8 10 0,1-3 0,1 1 0,-1-3 0,10-4 0,-3 0 0,7-5 0,-5 2 0,3 5 0,-11 4 0,0 4 0,-6 3 0,0 0 0,-2 0 0,1 0 0,-1-3 0,2-6-9831,-1-11 0,-1-10 9041,-3-14 0,3 19 0,-2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1.4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122 133 6148,'18'1'336,"-3"0"-280,-15-1 23,0 0 1220,-2-19-873,2-7-426,0-3 190,7-6-55,-5 25 145,5-4-280,-7 13-11,0 1-56,-20 31 67,-17 41-401,-5 15 401,17-32 0,3 4-11,7 0 0,8 0-23,11-1 0,10-4 62,9-6 1,10-11 21,13-16 0,6-17-11,5-25 1,-3-16 88,-7-7 1,-6-5-3253,12-34 3314,-29 6 145,-21 47-368,-11 6-135,-12 49 134,8 0 79,24 62 78,45-51-2324,14 17 2279,14-57 1263,-39-26 1,-6-11-837,3-34-365,-17 19 0,-14 1-219,-62-17-10,11 36-741,-33 16 830,67-2 0,-11 13 0,31-9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2.6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6641,'15'21'1233,"-4"-5"-1065,-11-16 257,0 0-302,-5-5 393,4 48-90,-4-3-68,8 54-67,-3-3 1,0 6-186,1-17 1,1 2-77,-3-9 0,1 3 0,-1-7-42,1-4 1,0-9-45,-1 8 292,22-50-214,3-31-50,20-22 0,6-9 28,-14 10 0,-1-1 0,15-14 0,-4 3-202,-6 3-10,-21 44 200,-19 39-88,9 16 77,7-1 79,31-25 0,9-10-3448,6-5 3414,-3-8 1,-2-5 111,-9-12-111,-24 3-2538,-8 17 2493,-20 10-1574,2 43 1607,31-13 1574,24 12-1496,29-32-1404,4-44 1483,-36-23 1293,-28-31-1752,-60 7 2368,-22 18-2133,-10 21 11,25 14-56,42-1 3448,56 1-3324,22 11 156,12 51-112,-50 4 1,-8 9-57,-9-6 1,-4 1-282,-8 8 1,8-16-3730,42-47 3999,-18-29 0,18-22 0,-37 20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0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322 52 7055,'21'-47'3486,"-4"42"-2960,-10 19-2423,-1 38 0,-2 13 2109,2-14 1,-1 2-34,3 21 1,-1 2-822,-2-20 0,1-2 726,4 12 0,3-2-4249,18 18 3055,-52-46 959,-24-52 0,-11-18 240,3-1 1,-4-1 100,-21-5 1,2 6 1109,-6 1 1683,104 29-2737,8 4-156,57 10 0,15 3-158,-38-6 1,-1-1-392,22-1 0,-4-1-1363,5-3 1822,-14-15 0,-38 11 0,-8-10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51.79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137 38 6305,'53'-13'935,"0"0"1,33 1-3755,-31 32 0,-3 9 2819,10 9 1420,19 16-1599,-46-26 33,-9-4-1643,-22 36 1587,-37-8 67,-2 24 1,-34-17 16,-4-26 0,-3-5 84,28-10 1,-1-1 1167,-29 9 1,4-4-1113,16-11 146,24-4-56,18-5 319,83 42 1,34 14-365,-38-7-60,-1-11 1,12 6 0,-15 0-42,-9 40 2720,-23-35-2686,13 7 0,-32-44 0,4-14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4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2551,'5'10'1143,"-1"-2"1143,-4-8-1714,7 108-325,-5-48 211,2 14 1,0 0-437,-4-4-2546,0-6 2031,0-11 444,3-11-1284,7-15 1333,8-12 0,-6-8 0,0-7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7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284 1 6686,'-60'49'1120,"0"0"1,-1-4-1,26-7-1098,56-17 45,36 15 1,7 3-12,2 6 146,-1 20 0,-19 2-68,-55-19-812,-32 1 0,-14-8-599,-17-19 481,14-7 1,2-3 795,5-6 0,23-2 0,11-4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4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0,'22'20'309,"-5"-4"61,-17-16-78,0 0 1218,-9-5-816,7 67 439,-7-25-1133,9 55 1093,0-31-3648,0-26 2555,9-9 0,-7-22 0,7-9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4.6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0 6932,'-6'90'49,"0"0"0,4-42 1,-5 39-1,-1-1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6.2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7223,'2'20'975,"-1"-4"-896,-1-16 515,0 0-336,33 100-752,-16-35 0,1 8 1,0-1 605,7 19 1,0 4 2,-7-1 1,0 7 0,-6-21-105,-5-10 984,-4 18-849,-2-82-157,-2-51 0,-6 6-1,-2-40-190,6 1 1,3 3 1721,10 15-1598,0-10 0,9 14 78,25 52-3275,11 18 3275,30 28-1079,-45-13 1,-2 6 1117,1 6 1,-5 4-7,2 42-290,-65-2-461,-28-9 556,16-41 1,-3-5 116,-32 10 2246,36-20-2425,56-28 224,63-22 1707,-18 6 1,6-3-1692,5-4 1,2-4-6,7-9 1,-7-10 21,-18-19 1,-9-3-23,-5 20 0,-10 0-22,-18-6 0,-14 8-3426,-15 25 3392,-34 21-22,-11 22 34,-11 21 10,19 27 28,44-11 1,12 1 28,24 16 11,36-22 0,16-16-17,-15-27 0,2-12 22,28-6 0,-1-9 124,-24-10 0,-9-4-51,10-15-146,-19 31 3606,-35 44-3382,13 18 1,5 4 23,19 24-1893,-17-22 0,-3-3 1791,1-3-1952,-58-7 1100,-39-13-2042,-32 7 2535,30-11-503,39-20 492,58-19 49,15-9 0,12-11 0,-4-1 321,-5-12 1,-1-5 598,6-3 0,6-6 1,-14 0-415,-15-12 0,-12 2 1362,-6 11 1,-5 5-1031,0-13 2897,-17 61-3514,-3 40 419,-1 48 0,3 18-123,4-19 1,3 3-275,3 3 0,2 8 0,4-7-522,6 4 1,4-10-611,0-18 1,2-12-595,5-18 650,-46-62 762,-50-28 622,6 29 0,-4 5 140,13 12 0,13 2 952,29-1-2990,80 15 1,40 7 1230,-40-9 0,2-4 0,2-1 314,13-5 0,2-3 0,-11-1 0,-19 2 0,-10-4 0,8-25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7.4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400 25 6988,'-9'-5'1614,"2"2"-1267,7 3-123,0 0 168,-18-15-280,14 14 191,-13 5 78,17 34 61,0 19 1,0 8-303,1-10 0,0 3-56,0 24 0,1 7-51,2-23 1,0 2 0,0-3-842,2 12 0,1-1 842,3 24 0,2-4-34,-1-34 0,2-5 39,4 5 0,0-5-39,8 19-292,-3-18 68,-15-40-672,-22-19 112,-16-12 313,-14-3 1,-9-7 743,-1-10 0,-4-7 1,3 2-246,-6 0 0,8-7 73,-2-41 0,35 2 11,57 51 0,20 7-28,22-19 0,12 5 20,-14 25 1,5 8 0,-4 1 91,11-4 0,-7 1 67,-4 0 0,-12 0 488,-23-1-258,-32 5-672,-10 3 179,0 13 190,0 31 135,0 32-123,0 3-112,-1-18 0,2-5-2209,6-9-794,10-39 2913,1-50 0,-1-14 0,-9 21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7.6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 83 7145,'-26'-20'527,"-5"-13"-2073,45 26 1546,1-12 0,6 16 0,1 2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8.0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266 1 0,'19'0'499,"-3"1"2157,-16-1-1951,0 0-111,0 104-225,7-12 0,3 9-145,-4-4 0,2 5-123,3-10 0,3 4 0,0-10 488,0-16 1,1-7-826,0 3 1,0-6-415,2 1-11,-10-42-2722,-27-48 2755,-38-18 0,-15-7 958,17 9 1,-1 0 1073,-5 2 1,-3-2 0,20 5-812,28-4-2237,75 27 1,46 11-1,-9 2 1644,-29-2 0,2 2 0,30 3 0,11 2 0,-39-7 0,-56-2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8.9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6686,'12'21'2072,"8"23"-1948,-6-19 156,1 56-213,-12-25-55,-6 29-12,-6-24-819,-4 6 819,10-36 0,-3 0 0,13-32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9.1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0 6607,'-3'71'986,"1"0"0,3 10-3839,-6-4 1,2-3 1071,16-9 1781,2-33 0,1-5 0,-4-27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52.39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388 231 6070,'14'-16'1300,"-45"63"-1222,-10 4 0,-6 5-72,6 0 0,1 4-2820,-12 18 1,6-3 2835,9 0-1021,3-2 1078,16-30 1166,4-13-1273,35-68 0,15-30-45,6-10 0,4-6 73,-13 24 0,1 0 0,0 0-747,17-29 0,-2 7 842,-19 36 0,-1 4 1613,21-31-1854,-12 21 45,-15 26 2381,-12 66-2135,7 31-33,-5-14 0,3 8-812,6 15 0,4 10 0,-2-6 655,-1-3 0,-2-3-119,0-6 0,1 3 0,-4-16 262,-2-10-1745,-11-42 1647,-15-23 0,8 5 0,-8-2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9.8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56 395 2668,'10'24'1110,"-3"-4"-3702,-7-20 2928,-32-76 34,24 44 1552,-24-62-1631,32 59 1175,26-21-1164,40-4 171,-8 36 1,14 4 0,-4 4-407,-3-3 1,0 13 40,11 21 0,5 16 0,-24 8 32,-37 7 0,-16 7 6,-1 34 0,-17 1-32,-28-18 1,-13-6-37,-15 6 1,0-6-102,23-21 1,4-2-494,-1 10 1,11-2-1356,22 8 1871,11 43 0,1-53 0,5 6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30.3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60 146 6551,'-13'-19'1703,"3"4"-1243,10 15 526,0 0-594,-4-41-213,3 22-179,1-24-67,4 34 123,16 38-56,-11-7 68,6 24 55,-14-13-22,-2-13 112,-3-5 33,-2-13 606,-6-11-438,1-5-313,0-10-3664,-1-5 2715,2 1 0,2 10 0,2 4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2T19:12:51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 12 10009 180000 90000,'-7'-5'672'0'0,"1"2"639"0"0,6 0-1121 0 0,0 2 68 0 0,22 31-225 0 0,-12-16-21 0 0,16 26 21 0 0,3-5-10 0 0,-12-13-12 0 0,15 15 34 0 0,-16-19-45 0 0,-1-1 11 0 0,1-2-11 0 0,-1 0 11 0 0,3-1-11 0 0,1 0 0 0 0,3 0 22 0 0,1-1-22 0 0,4 0 12 0 0,11 3 10 0 0,-2 1-11 0 0,0-2 0 0 0,-7 2-11 0 0,-9-3 12 0 0,49 27 10 0 0,16-13-39 0 0,-36-5 0 0 0,2 1 28 0 0,2-8 1 0 0,0-3 89 0 0,43 11 33 0 0,-43-8 1 0 0,4-1 100 0 0,15-5 1 0 0,3-2 77 0 0,-3 2 1 0 0,-2 0-196 0 0,-11 0 0 0 0,-5 0-62 0 0,28 3-23 0 0,-45 8 46 0 0,-13-8-79 0 0,1 1 56 0 0,3 1-12 0 0,16 5-32 0 0,-8-4 178 0 0,23 9-89 0 0,-25-14 168 0 0,26 9 246 0 0,14 7 1 0 0,2 1-348 0 0,6-3 33 0 0,4 6 1 0 0,-7-2-90 0 0,-42-18 22 0 0,1 4 101 0 0,1-2 57 0 0,51 1-320 0 0,-36-6 0 0 0,2-1 17 0 0,-4-1 0 0 0,-2-2 11 0 0,27 1-169 0 0,-41-4 46 0 0,7-1 78 0 0,2 0-67 0 0,1-1 23 0 0,5 1-91 0 0,3-1 113 0 0,-2 1 11 0 0,-8 0-45 0 0,-5 0 12 0 0,5 0-1 0 0,35-10-33 0 0,-24 4 123 0 0,12-8-493 0 0,-11 6 313 0 0,-7 4 136 0 0,27-5-46 0 0,-25 2 45 0 0,6-1-11 0 0,-13 0 11 0 0,-14 3 23 0 0,0 0-616 0 0,59-9 335 0 0,-3 1 112 0 0,-18 6 1 0 0,4 0 27 0 0,0-3 1 0 0,-6 1 106 0 0,13 3 56 0 0,18-12 0 0 0,-51 6 0 0 0,-3-1-22 0 0,-7 5 22 0 0,-5-4-23 0 0,-4 4 23 0 0,12-5-34 0 0,23-2 1 0 0,3 1-1 0 0,-5 2-28 0 0,12-1 1 0 0,-5 1 28 0 0,-36 8 33 0 0,8-3 22 0 0,1-8 0 0 0,4-2 1 0 0,6-2-7 0 0,14-3 1 0 0,2 0-11 0 0,-7 0 0 0 0,-2 1 10 0 0,1 3 1 0 0,-6 3 151 0 0,1-2-56 0 0,-14 4 79 0 0,16-7-124 0 0,20-11-67 0 0,13-5 0 0 0,-41 16 0 0 0,-1 1 33 0 0,31-13 169 0 0,-18 4-168 0 0,-30 16-23 0 0,0-3 0 0 0,-29 15-504 0 0,0 0 493 0 0,-55-37 0 0 0,41 28 0 0 0,-42-29 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2T19:12:57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60 10020 180000 90000,'7'7'627'0'0,"-2"-1"326"0"0,-5-6-203 0 0,0 1-615 0 0,0 11-135 0 0,0-1 22 0 0,4 14 34 0 0,24 17-34 0 0,20 13-10 0 0,9 3-12 0 0,8 0 11 0 0,-16-17-11 0 0,27 10 11 0 0,-19-15-6 0 0,-9-12 1 0 0,0-1 5 0 0,2-2-11 0 0,12 2 0 0 0,-10-2 0 0 0,-12-5 12 0 0,12 8 6 0 0,28-1 1 0 0,24 2 0 0 0,-15-3-19 0 0,6 6 4 0 0,-28-8 1 0 0,19 6-1 0 0,6 2 1 0 0,-7-1-1 0 0,-23-7-4 0 0,6 6 17 0 0,12 8 0 0 0,4-2 16 0 0,-32-20 1 0 0,-6-4-1 0 0,21 2 12 0 0,-17-3 1 0 0,6 2 127 0 0,12 7 1 0 0,1 3-101 0 0,-5 1 0 0 0,4 2-14 0 0,9 2 1 0 0,7 2 0 0 0,-3 1-16 0 0,5 6 1 0 0,4-1-9 0 0,-19-12 1 0 0,6-1-1 0 0,3 0 1 0 0,-6 0-41 0 0,3 2 0 0 0,-4-1 1 0 0,5-1 5 0 0,-4-4 1 0 0,5-1 0 0 0,1-1 0 0 0,-4-1-3 0 0,14 0 0 0 0,-2-3 0 0 0,-5-1-6 0 0,16 1 1 0 0,-2-4 1 0 0,-27-4 0 0 0,1-1 1 0 0,-1-2-9 0 0,30-10 1 0 0,-2-1-17 0 0,-15 5 0 0 0,2-3-13 0 0,-2-7 0 0 0,5-5 0 0 0,-6 0 35 0 0,-2 0 1 0 0,-1-2-7 0 0,-8 2 1 0 0,5-2 0 0 0,-2 1-34 0 0,-8 2 0 0 0,-1 0 1 0 0,1 1 3 0 0,2-1 0 0 0,2 1 0 0 0,-2-1 18 0 0,26-7 1 0 0,0 1-23 0 0,3-2 0 0 0,-7 2 28 0 0,-39 12 1 0 0,-1-1 10 0 0,36-15 0 0 0,-2-3-5 0 0,2-9-6 0 0,-16 8 1 0 0,7-3-80 0 0,6-6 1 0 0,1-1 112 0 0,-11 5 0 0 0,0-1 39 0 0,-15 7 0 0 0,1-2 0 0 0,-1 1-56 0 0,16-11 0 0 0,-7 3 5 0 0,-22 11 1 0 0,-3 3 5 0 0,4 1 0 0 0,4 1 275 0 0,16-4 0 0 0,-5 3-286 0 0,-6 4 0 0 0,-43-67 0 0 0,-32 80 0 0 0,-62-37 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28.01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71 0 8523,'4'5'1087,"-1"-1"-616,-3-4-259,-6 5 2,5-3 346,-5 3 661,6-5-672,-1 1-594,-2 5 34,1 3 11,-1 9 23,1 8 21,0 8-21,0 8-3393,0 4 3505,1 27-79,-1-17 44,-1 18-10,-1-25-12,-1-1 35,-4 26-68,4-31-34,-2 16-11,4-38 3392,3-3-3381,-2 2-55,0-8-136,0 1-56,1-9-1007,0-2-1413,0-9-694,1-10 3350,1-14 0,0 11 0,0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28.61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0 212 2463,'7'6'1009,"-2"-2"1023,-5-4-1853,11-35-2715,-1 19 2726,11-31 1021,-1 29-1066,3-1 921,3 1-920,2 1-1,0 2 68,10-1 3190,-10 6-3392,7 1-44,1 7 33,-6 6 11,26 11-11,-22 1-11,10 9 0,-16-6-12,-2 1-22,8 18 34,-17-13 0,3 12 0,-17-20 11,-3 1-280,-22 14 0,0-11-57,-25 12-88,3-15 100,-5 0-112,-21 4 201,23-8-212,-4 1-392,34-10 840,10-3 0,5-2 0,2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29.43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18 113 7683,'13'3'1255,"-3"0"-997,-10-3-57,0 37-33,0-14 56,2 64-201,-1-46-1,2 26-11,0-32-11,-3-2 12,1 8-12,-1-13-34,0 2-44,-2-16-1,-1-5-10,-6-4 33,2-5 56,-3-8 0,2-9 33,2-10 23,2-26 11,2 6 12,8-18 44,2 16 11,7 5-22,-2 2 124,5-4-236,-5 13-11,4-4 0,-2 16-57,4 1-3470,17-3 3449,-5 8-46,14 0-21,-12 11-12,-3 1-180,-2 3-1635,0 14 1983,-13-6 0,-1 7 0,-12-11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29.83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47 1 7930,'-14'2'1411,"3"-1"-582,4 47-414,5-21-56,-7 41-90,8-32-90,0 2 22,1 19-178,0-15-23,0 13-224,0-23-415,-1-2-291,1-5-2196,-1 0 3126,1-12 0,0-1 0,0-10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30.55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104 1 3403,'8'13'1491,"-2"-2"245,32-2-1590,-18-1 10,29 8 170,-19-1 401,-11-7-592,2 0 259,-12-6-282,-5-2 1219,-2 0-1275,-2-8-22,0 2-12,0-7 23,0 4 0,-3-2-45,-1 3 0,-4 0-22,-2 2-23,-2 2-90,-15 2 91,8 0-1,-14 8 0,12 3 34,-4 9-56,-27 31 33,21-14 0,-15 21-22,34-26 34,5-1 33,12 7 56,8-9 1,10 5-35,5-12 1,3-2-34,-1-3-135,-1-5-279,0-4-214,-1-3-335,2-3-662,2 0 1625,1-4 0,-14 3 0,-5-3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31.21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121 26 7504,'-1'-14'1064,"0"3"-918,1 11 504,0 0 123,-35 68-617,18-32-88,-5 9 0,1 1 10,8-7-44,4-2 22,7 14 33,7-21-33,7 10 11,5-25 12,4-2-3314,14 0 3268,-6-7-33,12-1-213,-8-4-235,1-2-23,1-4-1288,8-8 605,-13 0 1154,-1-4 0,-19 10 0,-6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52.64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14 139,'53'-6'306,"-1"-1"0,7 12 1,2 3-836,16-6 0,0 3 529,-11 7 0,-12 0 0,-28-11 0,-6-1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31.49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21 3778,'5'17'851,"0"-3"991,34-22-1741,-16 5-3130,33-5 2447,-17 3-550,-14-1 1373,3-5 0,-20 6 0,-4-1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31.77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28 7123,'16'5'1019,"-4"-1"-694,-12-4-134,39-7 11,-12 5-23,37-5-45,-18 7-246,24 0-303,-18 0-324,9 0-1255,-29-3 1994,-7-3 0,-12 1 0,-4-1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34.17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267 71 6663,'16'11'1435,"-4"-2"-1111,-12-9 282,0 0-382,-27-36 45,15 24-1,-19-26-44,23 34 2903,-1 20-2634,-1 3-67,-4 21-68,-3 2-123,0 5-3357,-9 34 3223,6-15-57,-5 23-2267,7-25 2268,2-2-23,1-4 34,0 17-34,8-21 23,0 14 45,7-25-68,0-5 12,0 17-34,0-21 2268,2 14-2223,3-26 3369,3 0-3369,6 5-45,-5-10 23,2 1-23,-4-10 44,1-3 91,5-2 78,26-1-146,-1-2-67,21 0 22,-11 0-22,2-2-3526,15-6 3503,-19 1-33,10-5 56,-27 4 0,-4 2 0,-6 0-504,10-2 56,-10 3 11,8-4 3370,-13 4-3774,-4 1-7,-28-4 0,15 5 0,-20-2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34.61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 7885,'0'15'1232,"44"-3"-1876,-14-12 1115,40 1 505,-22 1-315,4 1 304,4 1 402,36-1-762,-17-2-393,-24 0 1,-2-1-146,20 2 1,-8-1 529,-9 2-855,-13 0-885,-11 1-437,-7 1 225,-5 0 77,-1-1-133,-1 0 1411,1-1 0,-7-1 0,0-1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35.28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0 9722,'9'26'2208,"3"15"-1682,-4-8 90,3 14-122,-4-10-236,-2-1 44,-2 35-235,-8-24-67,-4 25 0,-3-33-470,0-2-1794,3 6 874,5-17 282,1-2 222,7-19-1119,4-8 2005,5-9 0,-4 5 0,-1-4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35.67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35 10485,'6'-22'-1054,"-3"9"-279,-4 36 1333,6 11 0,-5-10 0,6-1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23:50:37.82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0 0,'5'20'1152,"-1"-5"1721,-4-15-1103,0 0 546,0 31-2002,0-4 842,0 31-988,0-7 79,0 3-383,0 26 192,-1-22-23,0 13-33,0-29 11,0-6-11,1-6-22,0-3-124,0-12 57,0-2-1,0-11 3225,0-1-3135,6-7-23,0-1-66,7-9 55,0-1-11,5-3-33,3-4 33,5-4 45,3-3 11,2-2-11,0 1 11,1 0 12,-3 3-1,-4 2 34,-4 3 45,-5 2-67,-2 0 10,-3 3 1,1 1-45,-2 3-33,0 3 21,0 2 12,-3 4 56,0 1-56,-4 3 0,0 1-100,-1 0 100,1 7 44,1 6 35,1 11 100,-1 11-45,-1 7-33,-1 7-56,-2 0-23,0-1-10,0-5-12,0-9 0,0-9 22,0-9-22,0-7 45,0-4 728,0-3-538,7-5-235,3-6 34,9-7-12,5-6-22,6-6 0,6-3 0,3-4 0,1 1 0,-2 2 23,-4 3-12,-4 4 34,-5 5-23,-2 3-11,-3 3 45,-1 3-11,-1 1-22,-1 3-12,0 2 90,-1 3-101,-3 2 0,-2 1-56,-3 4 56,1 7 11,-3 9-1511,-3 31 1,-4 5 1577,-1-3-67,-1 5 0,-1-4-11,-5-24 0,3-6-291,3-4 190,1-12-191,2 0-111,0-8 3549,5 0-4424,17-5 830,2 1 247,11-4-1,-7 4 34,-1 2-3280,-4-1 3448,2 3 11,-11 0 34,2 0 67,-4 0 0,4 0 370,48 2-359,-19 0 3336,34 1-3302,-34-1-11,-4-1 296,17-15 1,1-3-443,-6-1 17,3-3 0,-6-1 50,-27 2 34,-4 1-68,2-7-33,-6 6-33,2-6-57,-8 6 45,-2 0 23,-2-3-180,-3-6 22,-4 5-77,-7-2 10,-6 11 113,-6 2-224,-22 1 234,13 6-32,-16 0 100,18 6 56,-6 6-56,-46 20 56,26-2 33,-34 17-33,43-10-22,6 2 44,4 24 57,17-12 77,7 19 337,50 2-3560,6-15 3330,17-9 1,8-4-186,-19-17 1,1-3-91,19 6 0,1-4 118,-20-10 1,-2-3 128,43 1 23,-32-9 0,-3-2-236,8-4-22,13-6-22,-60 6-169,-9 2-2307,-6 4-438,-4 0 3766,-24 1 0,18 0 0,-18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5.48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310 92 6383,'-17'-5'650,"2"1"-460,15 4 46,0 0 123,-17-31-225,13 22-3436,-14-24 3346,18 31-122,0-4-68,8 4 46,2 8-1,11 18-527,8 62-616,-14-27 1636,-67 0 0,-17-17-302,21-49 2842,-7 18-2887,64-39-11,78 33-34,-101 12-23,-8-2 102,-48-1-23,37-6-157,-20-19 0,84-33 90,-14 11-11,24-10 1849,-39 44-1827,-33 27-79,8-11-739,-13 9 818,34-39 0,2 5 0,4-7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6.4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191 238 6316,'-5'-23'1591,"1"4"-1244,-19-16-279,17 10 32,-16-28 1,27 22-11,8-3-124,-1 19-627,47 12 549,-32 17 68,30 20 77,-44-10 28,-53 4 1,-17-2-39,12-9 49,-18 3 1,3-7 39,29-19 56,11-26-224,27 6 34,17-7 11,9 21 67,5 15-1502,-34-1 598,-13-10 0,-5 6 0,-2-9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7.43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141 45 6798,'12'11'852,"-3"-3"-852,-9-8-23,0 0-145,26-38 168,-13 47 0,20-17 67,-26 87-693,-2-18 660,-14 16 11,-5-41 235,-24-10-3062,-38-79 2816,31 14-29,11-16 1,10-3-28,19 7 373,39 1-328,27 64 178,4 5-10,-9 11-147,-82-15-391,-1-22 347,-22-13 0,32 10 0,14-6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53.33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277 0 6081,'-12'89'193,"0"0"1,-1-1 0,1 1 0,0 0 0,0 0 0,0-1 0,0 1 0,1 5 0,1 1 0,0-2 0,0-6 0,-2-8 0,-2-11-183,-16 26 0,0-26 23,5-31 22,9-17 123,8-41-246,4-9 45,9-34 33,8-19 0,4-10 6,-3 20 0,3-4-17,4-11 0,4-8 0,-1 9-45,0 11 0,2 9-51,8-1 1,7 13 17,35 20 33,15 26 39,-36 19 1,-3 8 50,21 25 44,-17 33-33,-42-4-22,-15-16-544,-78-43 1,-18-18-901,31-6 984,-34-5 1,12-9 425,66-10 0,13 15 0,8 5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8.35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48 267 6148,'-21'-14'1356,"5"3"-1188,16 11-11,0 0-12,-10-78-44,19 45-45,2-63-67,23 77-23,1 4-10,0 20-147,14 23 57,-1 14 571,-98 30-225,42-33-111,-41-12 0,-3-18 135,33-32-225,11 4-22,2-21 0,6 21-35,1 1-279,46 19 202,-21 6 34,33 8 10,-38 14 102,-10-10 145,-42 19-101,6-24-11,-26 4-23,21-18-2441,16-30 2408,18-2 0,0-3 0,10 12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10.32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351 126 0,'-17'-15'0,"3"2"1496,14 13-1384,0 0 1320,-4 3-1399,3-3 916,-3 3-725,-3-2 3213,-2 2-3437,-11 3 0,-12 6 11,13-5-3391,-15 2 3391,21-8 0,-5-1 0,6 0 68,1 0 122,3 0-212,3 0 0,4-6 3403,5-6-3392,0-3-34,3 1-134,9-5 123,-6 11-123,4-5 90,-9 24 67,-5 20-34,-23 20 23,-8 7 66,-15-15 292,3-20-302,20-25-45,9-19 33,12-13 45,20-21-22,-5 15-11,9 3-146,-13 24-79,15 10 135,3 8-33,11 1 55,-13 9 57,-13 5-3393,-11-1 3370,-6 1 34,-10-4 268,-15-9-179,7 2 157,-3-17-336,20-12 11,19-22 3393,9 1-3516,48-13 33,-34 35 146,14 24 34,-75 33-1434,-34 17 541,11-19 0,-4-14 0,47-22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12.3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97 286 6249,'-15'-8'414,"3"1"-335,12 7 178,0 0-66,7-15-67,-6 11-24,5-10 1,-6 14 235,0 0-325,2-15-11,2 4-11,2-15-22,11 1 21,9-6 12,-5 7-56,1 6-112,-18 14 23,-3 4 156,-1 9 45,-2 3-34,-6 4 79,-30 8-56,0-15 11,-13 4 90,20-18-113,18-1-33,8-2 0,9-12 11,27-6 68,18-16 33,14 8-135,-21 12-77,-19 18 44,-30 29 33,-8 15 34,3-4 101,-2-5 124,11-26-169,2-5-123,0-6-45,-1 5-224,1-6 325,-5-1 0,9 12 0,-3-5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36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1500 2321,'-10'-15'358,"3"2"-168,7 13 909,0 0 626,-3 0-1647,1 0 604,-2 0-671,3 0 1675,-1 0-1551,2-6 1045,0-3-956,7-18-202,-3 10 12,5-6-12,5 4-22,0 4 11,9-9 12,10-10-23,-7 9 0,8-11 201,-1-2-145,-15 17 0,3-8-33,-17 23-91,-1 2 35,0 3 10,8-4 79,7-7 34,13-11 112,5-6 78,2-6-280,-7 9 12,1 0-3393,5 0 3392,-1 2 79,13-9 89,-18 10-56,0 1-134,22-11 123,-11 8 313,23-12 3135,-34 21-3313,-9 2-235,-7 5 100,11-8-68,9-4 102,11-3-101,-12 5-45,-1 3 33,-18 8 1,-4 2 156,1-2-66,9 0-12,16-11-68,2 2-3346,25-11 3459,-20 10 213,9-6 134,-16 7-146,-11 0-44,-4 4-157,-6 1 56,5-5 3303,8-5-3404,19-12-45,-11 8 123,3 0-145,-22 12 101,4-4-146,-2 3 0,1-2-34,-2 4 34,-9 3-112,13-5 224,21-15 11,14-11-123,13-7 359,-24 15 0,-20 14-315,-20 14-88,-7 5 3629,1-1-3585,-1 0-9831,2-1 6597,-5 1 2640,1-3 594,-3-2 0,3 1 0,0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39.5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6204,'1'16'1378,"-1"-4"-672,0-12-224,0-3-448,0-1-102,0-9 46,0 0 22,0-3 235,0 7-44,0 5-79,0 3 1692,0 1-1569,5 3-56,4 1-44,6 3 156,10 5-134,-5-3 67,5 3 605,9 3-616,-10-5-191,11 6 281,-5-1-11,-7-3-292,6 5 190,-3-1 34,-10-4-135,7 1-21,-11-6 156,4 0-224,-1-2 269,2 1-235,0 1-3348,-1-1 3426,1 2 112,15 5 45,7 9-146,-2-3 191,23 12-225,-33-19-178,30 13 3436,-37-15-3302,34 18 44,-22-14 136,21 13-180,-21-17 89,-4 1-268,-4 2 223,-7-5 113,26 18 11,-7-9-157,32 15-56,-21-13 0,2 2 269,-24-10-12,0 0 360,19 7-561,-7-6 314,27 7-426,-13-6-68,-8-3 304,11 5 88,-29-6-1925,27 4 1,1 2 1253,-16 0 156,42 6 180,-72-12 257,4-1-66,14 3 66,11 4-190,9 1-134,-14-3 3526,-4 1-3392,-9-1 201,9 1-134,-4-2-134,0-1-190,-14-7 380,8 6 291,10 5-414,21 5-134,3 3-79,-6-2 146,-15-5 347,9 10-280,-12-12-79,16 10-313,-16-10 90,-9-2 425,-5-1 124,-1-1-247,11 3 123,-8-4-246,5 3 123,-12-7 56,-2-1 11,1 2 0,3-2-67,12 10 0,-3-5 0,24 21 0,-23-17 67,31 21-201,-30-18 268,46 33-134,-33-23 0,16 12-67,-32-23-123,-12-11-57,-3-1 247,1-2 123,1 3-123,8 2 0,-5 0 0,8 3 0,1-3 0,-1 4-246,30 10 425,-26-9-112,12 5 247,-27-13-751,-5-1 68,1-1-159,-1 3 528,2-4 56,-1 1 45,1 0 202,3 0 1490,-3 0-628,2-1-1076,-4 1-5019,-14 0-2285,-24-1 7215,-19-59 0,14 43 0,8-42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41.9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1432 1974,'7'12'594,"0"-4"664,-7-8-1045,0 0 883,-3 0-693,1 0 302,-1 0-514,2 0 2838,0 0-2917,2-7 360,14-10-450,3-3-22,16-5 23,0 5-3393,8 1 3415,5-1 89,20-7-43,-18 8 32,8-7 11,-13 4-33,31-20-90,-12 11 3381,22-11-3380,-29 20 10,-11 3 12,-2 1-34,-10 5 0,17-8 67,1 0-56,9-5 6,0 2 0,1-1 5,0-1 23,11-5 0,-5 3 67,-36 14-34,17-10-56,-41 20 146,8-6-134,4-1 89,9-6-11,28-16-89,30-9-12,-19 8-11,-10 10 0,-4 4 0,-17 7 78,29-8 102,-14 5-158,1 2-10,28-9-12,-13 8 89,25-9-33,-33 8-22,2 0 22,-26 4 0,2 1 56,-6 1 67,11-5-67,-9 0-78,-5 4 10,-5-1 158,-1 4 33,1-2-190,-4 1 0,-2 2-23,-6 2 24,2-2 88,7-2-33,12-8-45,-3 3-56,7-3 101,-8 3 279,-2 1-256,-7 4 167,-2 0-291,-10 5 22,4-2 12,18-9 33,-11 4 123,18-9 35,-19 9-3359,-2 2 3369,-8 4-235,-5 3 112,1 0 56,10-8-123,-4 4 224,12-7-90,-6 3 146,5-1 470,-4 1 2945,-5 3-3191,-5 4 673,-1 1-293,0-1 1245,2-3-9054,-4 3 2970,0 1-550,-12-3 4460,-8-11 0,5 7 0,-3-6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5:12.3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8830 111 8299,'-1'-9'-11,"0"0"22,1 4 34,0-1 56,0 4 100,0-2 237,-2 4-91,0 0-201,-1 0 862,2 0-828,-1 0-46,1 0-123,-2 0-11,1 0-11,1 0-34,1 5 45,0 1 45,0 8 11,0-1 179,-3 9-145,-1-6 44,-5 8 1,-5 4-135,2-2 0,-4 10 0,1 14 11,6-23-11,1 13 45,5-29-45,1-5 0,0-1 33,-2 3-33,1-3 0,-1 6 0,0-1 45,-1 1-45,0 4 90,-7 4-23,2-3-22,-6 6 11,3-5-33,2-3-23,1-2 0,5-3 0,2-4-34,-1 6 45,-3 5 23,-5 19-23,-3-7-11,4 0 22,3-17 23,4-4 0,-5 5 145,-19 19-190,-4 3 0,-6 9 79,14-15-23,13-13 257,-1 0-212,4-7 78,-10 9-44,-13 13-113,6-8 79,-11 9 225,16-15 996,-15 11-1177,10-8-145,-7 7 79,16-14 223,5-4 1323,1 0-180,-8 4-627,-5 6-672,-7 4 201,-11 7-33,7-5-146,-3 1-11,13-7 235,5-4 1087,-6 0-526,-19 7-953,12-9 89,-12 8 102,27-13 604,-14 5-279,-3 1 1668,-41 12-1220,31-6-751,-13 2-112,37-11 11,-6 2 102,-16 4-214,8-1 0,-7 1 0,18-9 0,-3 3 0,-4 0 0,-1 1 0,6-3 0,2-2 0,2-1 0,-9 5 0,1-1 0,-6 1 0,3-2 0,-10-2 0,8 0 0,-6-3 0,11-1 0,-3 1 0,0 0 0,-4 1 0,7-1 0,12-2 0,5 1 0,3 0 0,-2 1 0,-3 0 0,-14-2 0,-30 8-1676,20-5 1676,-19 7 0,31-6 0,-21 4 0,11-2 0,-11-1 0,19-3 0,4-2-1716,2 1 1716,6 0 0,1-1 0,6 1 0,-6-2 0,11 0 0,-1 0 0,-2 0 0,-14 0 0,-32-6 0,-4-1 3392,12 2-3392,-16-4 0,10 0 0,43 4 0,-7-2 0,-2-3 0,-20-8 0,-1-5 0,-15-3 0,11 2 0,10 8 0,4-1 0,9 5 0,-5-7 0,-11-12 0,4 8 0,-2-2-3392,15 14 3392,-3 1 0,-6-5 0,-26-20-2269,13 10 2269,-14-13 0,2 4 0,15 11 2269,-16-14-2269,10 8-2269,-6 0 2269,0 1 2269,-34-6-2269,5 2 0,31 13 0,0 0 0,-29-12 0,35 12 0,18 9 0,21 7 3392,-1 2-3392,-2-5 0,-5-1 0,-8-2 0,-38-21 0,-3-2 0,-2-2 0,13 3 0,15 11 0,-12-6-3392,3 1 3392,-14-9 0,27 15 0,-33-16 0,22 16 0,-18-13 0,23 11 0,0-5 0,-2 3 0,-21-3 3392,1 0-3392,-1 3-3392,-23-18 3392,44 24 0,-28-17 0,27 18 0,11 3 0,-7-2 0,16 7 0,5 0 3392,0-1-3392,-2 2 0,-7-5 0,-7-4 0,-9-4 0,-13-4 0,-4 3 0,10 8 0,-1-3 0,18 6 0,4-2 0,-4 0 0,-6 2 0,-28-1 0,7 1 0,-4 2 0,31 0 0,3 5 0,3-2 0,-10 4 0,7 0 0,-27-4 0,26 3 0,-45-9 0,37 8 0,-46-4 0,-6 0 0,32 2 0,-17 0 0,8 1 0,44 3 0,9 1 0,-4 0 0,1 0 0,-21 0 0,5 0 0,-35 0 0,29 0 0,-18 0 0,8 0 0,-28 10 0,7-3 0,-8 8 0,5-2 0,34-5 0,-12 3 0,18-2 0,5-1 0,-9 3 0,-18 3-3392,2-2 3392,1-1 0,17-5 0,23-5 0,-5 3 0,-1 1 0,-37 11 0,5 0 0,-32 11 3392,27-8-3392,8-2 0,16-5 0,4-2 0,6-2 0,1 2 0,0-2-3392,-20 16 3392,6-7 0,-36 21 0,34-19 0,-16 7 0,29-10 0,6-6 0,1 3 3392,1-2-3392,-23 22 0,11-9 0,-21 20 0,24-21 0,-10 13 0,14-17 0,-3 9 0,10-11 0,0 1 0,-2-1 0,-13 17 0,0 1 0,-3 4 0,10-13 0,9-9 0,-2 2 0,-4 13 0,1 0 0,-2 1 0,7-13 0,-7 6 0,6-10 0,-6 11 0,4-7 0,2-3 0,-6 41 0,10-40 0,-5 32 0,10-48 0,0-1 0,-2 0 0,1 0 0,-3 5 0,1 0 0,0 4 0,2-4 0,1-3 0,0-3 0,-3 0 0,2 7 0,-4-3 0,4 3 0,0-4 0,-1-2 0,1 3 0,-1-1 0,1 1 0,1-3 0,-1-5-8909,-6-20-922,5-8 3922,-5-32 5909,12-11 0,-3 29 0,2 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 5947,'25'26'470,"-5"-6"438,-20-21-628,0-2-280,0 0-23,0-2 12,0 2 67,0-3 11,0 5 1,0-2 212,-4 3-202,3 0 12,-2 0 66,3 0 920,0 0-527,-3 0-325,1 0 1,-3 0 156,1 0-337,-1 0-44,2 1-190,2 2 112,1 0 78,0 3 89,0 5 113,-1 8-34,-1 2 45,-2 10-12,-1 2 1,-2 13-202,1-5 0,0-3-45,5 5 101,0-11-22,1 4-34,0-14 22,0-8 12,0 3-12,0 28-11,0-15 0,0 48-11,0-32-44,0 26-46,0-12 79,0-12-34,0 26 6,2-19 0,-1 0 39,0 22-17,2-24 0,-1-5-39,1-7 11,1-2 34,0 23 22,-2-6-11,-2 15-11,0-23-11,7 30 44,3-15-22,3 10-22,-1-16 89,-4-15 179,-2 0 113,-2 13-180,-3 6-100,-1 8-3505,0 15 3426,0-15-2201,0 16 2436,0-33-669,0 7 1,-2 3 433,-2 14-106,0-3 1,-1-3 128,-1-9 1412,0 0-1390,2-40 2045,2-8-2090,-1-4 3035,3-6-2979,0-3 760,-4 21-838,3-12-23,-2 15-369,3-18 10,0-3 315,0-2 89,0 0 0,0 0 0,0 2-224,0-1 369,8-1-145,7 0 135,15 0-68,11 0 213,13-1 415,38 0-404,-20 0 224,-20 0 1,-1 0-3359,9-5 2922,3 1-2314,24-8 2218,-36 4 0,4-1 73,23-4 0,3-1-39,-1-2 0,-2-1 22,-5 2 0,-2 1-22,-12 4 0,0-1 526,15-3 1,1-1-124,-7 2 0,2-1-146,17-5 1,0 0 1016,-18 4 0,-1 1-1067,4 0 0,-1 1 22,-5 1 1,0-1-68,15-2 1,3-1 133,0-1 1,0-1-79,3 1 1,-1 0-192,-5 2 1,1-1-90,5 0 1,1 0 128,-12 2 0,0 1 129,10-3 0,0 0 1796,-6-1 1,-4 1-1786,-17 5 0,-5 1-224,40-9 0,-30 14 382,-4 3-102,18-1 101,5-7-381,5-3 100,-24 0-391,6 5-3101,-39 5 3392,14 3 381,14-2-179,7-5 0,4 0-796,16 1 168,-23-2 0,-10 2 326,-33 6 9,-10 0 562,25 0-185,20-4 0,5-2-566,25 2 229,-18-1 1,2 0-236,-13 7 1,-1 3 239,1 3 1,4 1 45,31 2 0,7 0 30,-30-3 0,0 1 1,5-1 64,-1-2 0,4-1 0,2 1 0,0 0-95,0 3 0,1 1 0,-1 0 0,-4-1 0,10 0 0,-4-1 0,-4 2-102,20 9 0,-13-1 202,0-2 186,-9-10 0,8-3-382,8 2 1,4-2-2,-19-2 0,2-2 0,-4 0 2,15 0 0,-8 0 1645,-23 0 0,-5-1-1741,22-3 191,-21 1 0,6-5-90,-6 2 180,-2-1 25,0 3-910,34-1 408,-24 3 1,7 2 333,3-1 1,8 1 0,-4 0-307,19 0 1,-4 0 397,-3 1 1,-10 0-2637,-10 0 3639,-65 0-516,2 0-526,-4 0-268,0 0-6444,-7 0 2197,0 5 4055,-6-3-1546,-6 4 1536,12-5 223,-5-1-1976,10 0 2223,-5-1-90,-48-17 213,-11-5 39,19 5 1,-2-5 537,5-14 1,4-1-287,-1 2 24,9-18 2581,29 48-2706,0 3 2878,5 1-2670,73-6 0,35 8 190,-42 7 1,1 4-466,1-2 1,5 1-1,-10 4 135,24 26 135,-87 11 1556,-36 31-1439,-12-5 1,-6 3-1777,12-18 0,-2-1-493,-18 19 0,1-8-1782,-9-9 3418,34-20 0,-2-7 0,35-21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5.7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4669,'11'7'2118,"-2"72"-2415,5-5 0,6 22 0,0 4 1,-4-12 436,-5 7 0,0 1-129,6-4 0,5 14 1,-1-5-1,-7-25 185,-10-2-5059,-1-46 5353,-6-12-490,-25-80 0,19 35 0,-18-23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65 156 6271,'-17'-16'2331,"-31"4"-1894,65 12-34,-10-4-156,68-3-1,14-5 68,9-6-51,-5 0 1,3 0-472,-32 6 1,-1 1-107,14-8 0,-10 11 314,-26 27 0,-43-12 0,-5 19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54.40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0 531 424,'2'18'852,"-1"-4"1628,79 6-2413,-26-15-988,28-14 0,3-9 988,-15-16-28,-18 1 0,-8-10 159,-23-28 1,-11-1-143,6 11 538,-9-5 1,-4 10-550,-3 43-45,0 7 45,-1 3-12,-2 3 2723,0-1-2756,-3-2 1955,1-2-1967,-2-2-88,-7-5-68,-3 1 134,1 2 0,-32 6 34,16 12-11,-44 21 22,36 10 1,2 6 10,-23 28 22,35-11 1,6 13 0,12-6 33,17-10 1,9-2-40,3 33 1,9-9 38,7-43 1,4-13 111,27-5-122,-28-28-147,-15-10-470,-18 7 426,-5 2 548,-2 8-379,1 0-2,5-3 113,61-43-157,-29 19 22,3-3 1,-1-1 33,-10 6 45,-3-16-56,-12 8-34,-4-13 0,-8 10 79,-3-15-57,0 13-33,0-10 11,9 4-44,-2 10 55,9-9 34,5-5-33,-10 18 10,5-14-122,-15 14 10,-14 8-111,-11-2 111,-66 13-178,6 5 212,21 3 1,-1 2-293,-27 10-358,40 10 1,4 7-527,-6 24 1221,8 30 0,40-43 0,8-7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6943,'0'8'1524,"0"-1"-1176,0-7 167,0 0-347,-10-13-67,8 21 537,2 3 237,20 33 206,17 32 0,6 6-4181,3 7 3156,-6-6 0,-3-3-583,-7-11-2331,-8-19 2858,13-9 0,-21-24 0,3-16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0,'17'25'1614,"-4"-6"1541,-13-19-1878,0 0 758,-5-10-2270,3 8-284,-3-8-1218,4 10 1737,22 15 0,-16-12 0,16 12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7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7280,'11'17'1546,"-1"-4"-1367,-10-13 12,0 21 55,0 8 57,1 26 571,11 38-706,1-20 0,11 23-67,-4-40 11,7 5-112,-8-25-79,8-2-10,-6-26 492,39-56-246,-5-16 11,-17 0 0,-4-2-2348,1-11 2326,-17 7-113,-18 60-257,0 9-56,0 2 45,3 32 257,11 23 23,2 9-45,8 2 22,-3-31 1300,66-39-828,-19-16-601,-15 2 0,-2 3 2187,-1 6-2315,-5 74-393,5-4 600,-1-19 0,10-9 90,18-22 0,8-15 288,-10-7 1,3-6 0,-5-1-132,9-1 0,-6-2-141,-2-4 1,-16 4-370,-38 13 291,-20 5 134,-2-10-78,-3-5 157,-9-37-112,5 26-157,-2-16-180,8 37-190,-1 3 987,2-1-561,-2-2 56,4-9 179,0-15 302,-4 1-537,-9 0-560,-13 11 308,-23 10 1,-8 12-52,0 25 0,1 11 292,-7-5 0,15 9 700,33 41 0,30 5 1059,29-26 0,20-7-310,-7-13 0,7-3 0,2-8-120,1-11 1,1-7-1,0-4-1262,34 3 0,-6-6-4309,-32-5 1,-7-2-2616,34-5-379,-66-18 7247,-14-8 0,2 4 0,-8 7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9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1 6507,'9'11'716,"-2"-2"-413,-7-9-101,0 0 33,4-1 303,-3 1-202,3-1 68,-4 1 581,0 0-985,0 7 90,0 8 135,0 17 178,-4 43-476,-7-5 129,4-21 0,-2 1 0,-13 30 28,6-25 0,1-1-50,-6 23 55,-4 8-3390,15-49 3436,3-18-57,4-9 472,2-21-472,2-17-78,7-24-105,1 3 1,4-9-76,8-29 1,1-1 190,-8 27 1,1 2-24,3-13 1,-5 15-45,-10 42 56,-2 14-313,2 2 167,37 11 247,-4 4 218,48 21 1,10 4-2409,-5 2 2105,-3-3 1,-3 1 2296,-11-2-2313,-29-14 572,-5 2 21,-30-20-3125,-19-6-1714,-11-26 4246,-1-2 0,3-2 0,15 12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0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446 1 6921,'11'10'1311,"-3"-2"-1087,-8-8 67,0 0-89,-16 7-34,-44 28-318,-6 0 206,19-6 0,-1 2-1595,2-1 1,4-2 1571,-14 10-21,0 3-12,37-28-112,11-7 44,44-3 304,16-1-158,9 1 0,16 2 1,-6 0-74,-11 1 1,1 5 53,19 13 1,9 9 0,-20 4 52,-35 2 0,-9 4 6,19 24 0,-20 2-859,-51-14 1,-15-5 80,-22 12 1368,18-34 0,-1-8-1616,-4-10-234,38-8 133,16-2 1009,19-15 0,-10 12 0,9-12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1.1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11 7302,'15'0'1815,"-3"0"-1680,-12 0-102,-16-10 695,34 46-335,-13-7-4208,35 52 4157,-9 4 0,-4 4-1250,-9-29 0,-2-1 611,12 22 0,-16-14-3120,-44-42 2565,-12-44 852,-43-18 0,44 22 0,6 5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1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7 280 6350,'-6'-10'2151,"11"-27"-7240,65 16 5235,-15-5 0,5-1-146,5 10 0,2 3 693,3-4 0,-5-1-1163,14-8-319,0-3 789,-24 13 0,-15 3 0,-22 11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1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1 136 1165,'2'19'739,"-1"-3"394,59 8 0,19-4-954,-16-9 213,37 14 1,-6-13 1064,-52-34-303,0-6-1154,-52-28 353,-7 13-353,-4-5 1630,-5 16-2090,-27 10 336,-19 11-559,-25 17 683,48 14 0,5 3 0,-10 2 0,20 15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2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288 92 0,'18'11'558,"-3"-3"2294,-15-8-2270,0 0 958,29-48-1338,-27 33-2132,-12-32 1930,-33 62 45,-35 14 1630,12 20-1603,26-11 1,3 3-17,-4 15-22,4 12 660,105-31-425,-11-18-224,1-14 0,6-8-51,-2-13 1,-3-7-634,29-17 163,-36 13 0,-3-4 476,18-26 0,-37 31 0,2-9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2.9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31 7089,'-4'-12'874,"0"2"-840,4 10 246,0 0 11,0-4 34,0 3 224,0-3 146,2 41-247,3 4-118,7 49 1,6 13-230,-1-40 0,3-1-64,-1 4 0,1 5 1,4-11 422,34 12-192,-14-36 416,-3-39-404,8-29-213,-8-1-67,17-16-4546,-4-1 3717,-16 13-191,5-9-212,-22 14 906,-10 13-368,-5 2 313,-33 18 516,-12 30 55,-7 0 2049,21 24 1,15 5-1747,36 7-303,-5-16 1,8-6-539,52-15-1422,-30-20 1770,-16-5 0,-32-4 0,0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55.76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1 806 6092,'18'2'728,"63"-25"-717,-32-6-5,2 4 0,8-11 218,3-22 0,4-16 0,-8 9-151,-15 18 0,-2-1-21,13-14 0,5-7 1,-17 10 238,-23 1-157,-11 18 45,-4-6 146,-3 16-179,-1 13-78,0 3-35,0 12-223,0 2 122,-5-1-22,0-1 46,-5 1-24,-2-1-32,3 2-35,1 0-55,-9 0 179,-2 2 22,-19 7-11,-6 11 0,-2 4 22,-16 11-22,12-6 0,1 0 23,3 2-3247,-9 9 3313,7 12-55,0 4-18,21 12 1,7 6 6,3 14-27,10-18 0,3 12 1,5-8-31,10-12 0,4-3-22,1 26 0,11-7 129,23-27 0,9-15-23,-8-15 1,3-8 44,5-5 0,-3-8 96,10-18 3324,-40 0-3481,-21 11-12,-1 4-223,-3 2 43,-40 3 147,3 10-302,-36 9 235,14 16-124,6 8-280,8 27 381,20-17 12,17 12 122,58-20 23,-3-21-11,36-1-3251,-26-22 3441,11-41-134,-23-1 0,3-43-12,-32 33 1,-5 0 112,1-27 63,-2 8-400,-34 50 129,7 85 1,3 28 39,-15-19 4,13 24 0,7-3 6,8-37 2814,0-6-2958,-8-6-349,-12-9-425,-16-10 874,-34-10 0,35-10 0,-11-7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3.9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1 503 7302,'2'-4'1547,"1"0"-1043,-3 4-236,0 0-223,2-24-213,10 23 168,11-6 146,21 41-3337,11 20 3325,-5 3 1,2 9-34,-5 4 0,-1 6-450,-6-6 0,1 5 0,-4-6 410,-2 2 1,-4-4 72,0 6 1,-6-13 268,-12-32 561,-4-25-1076,-33-56 0,-17-29 67,21 27 0,0-2 22,-7-6 1,-4-7 0,4 0-40,3-23 1,7 3 547,5 23 0,4-4-520,3-10 0,2-9 1,9 10-91,11 17 1,5 4 106,-5-18 1,12 10 4,32 33 1,10 21-12,-13 14 1,0 15 50,32 27 0,-12 21 11,-40 16 1,-17 9-57,-2-2 0,-24-1 768,-44-11 0,-27-1 0,2-14-863,14-22 0,-3-8 50,-10 8 0,-7-1 0,27-27-2370,41-56 2432,44-9 0,20-11 0,3 27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4.7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16 523 6439,'13'9'1255,"-4"-2"-751,-9-7-313,0 0-57,0-24-134,0 18-56,0-17 34,0 23 1814,0 0-2116,4 2 324,6 7 78,8 10-3324,10 6 3605,23 18-46,1-4-178,-3-2-1,-15-14 135,-23-17 2062,-13-13-2331,-14-12 1746,-31-31 1,-6-13-1747,22 16 0,2-1-224,-22-20 1,7 0-136,23-14-3370,26 35 3505,36-10-90,16 11-1534,29 0-226,4 20 2074,-29 19 0,-4 3 0,2 1 0,13 3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4.9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18 6820,'-4'-10'2454,"2"3"-2364,2 7 1098,0 50-550,12-13 147,7 45-2831,23-25 0,10 0 2180,-5-10 1,4 0-1461,0 0 1,3 5 0,-4-8 652,-8-10 1,-3-4 443,25 19 1,-62-44 0,-1-5-1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6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35 6439,'25'11'852,"-6"-2"-583,-19-9 291,0 0-112,57 34-269,-42-26-44,42 25 89,-57-33-112,0 0-78,0 2 67,0-2-34,0 2-90,0 0-10,0-1-1,0 2-89,0-3 1120,0 2-851,-2-1-135,-6 7 45,-8 6 23,-29 31-68,9-3-34,5 2 1,2 3-11,3 16-35,-1 20-44,38 14-1528,26-62 0,8-4 1652,28 37 38,5-50 0,8-17-11,-20-14 1,0-9-789,-1-4 0,4-5 1,-5-1 776,3-4 0,-3-6-17,-4-7 0,2-7 0,-13 6 23,4-15 67,-14 3 0,-7 3 2201,-21 18-2426,-57-45-44,-32 52 140,28 12 0,-2 10 11,-5 23 1,6 13 3419,-3 26-3224,33 39 0,23 9 292,22-40 0,17-3 574,9 6 1,12 2 0,4-13 20,-3-23 1,4-10 0,1-5-578,5-4 0,2-4 1,-9-4-171,-6-2 0,-10-3-4565,2-10-1491,-43 11 5737,-14-29 0,4 24 0,-4-22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2.27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7022,'18'0'1232,"-4"0"-570,-14 0-1335,0 0-481,5 4 1154,15 0 0,-10 1 0,8-1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2.7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4391,'6'17'1692,"-2"-4"-34,-4-13-2286,0 0 326,2 7-572,3-1 952,17 5 0,-12-5 1,10-2-1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11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0 189 6742,'18'1'1882,"-4"0"-1882,-14-1 0,0 0-706,9-30-101,2 8-380,9-31 1187,1 13 0,-8 16 0,-3 3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37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0 551,'15'20'336,"-4"-4"2154,-11-16-3084,0 0 594,35 14 0,-26-11 0,25 11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60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4215,'15'8'1266,"-4"-2"-24,-11-6-1388,14 22 161,-1-9-721,16 19-29,-4-18 1,-9-5 0,-4-5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78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0,'11'20'666,"-2"-4"1420,4 0-2680,-9-12 904,10 12 1,-12-16-1,-1 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56.18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730 79 6473,'22'13'1378,"-3"-2"-6993,-1-57 5626,-13 35 1398,13-35-1600,-32 72 415,-19 30 0,-8 13-699,-7 9 1,-6 6 537,1-5 1,-4 6 0,2-5-49,11-20 0,2-3 0,0-2-752,-18 21 1,1-5 764,10-12 0,5-5 1278,-13 22-1390,19-32 0,17-5-278,58 1 0,-63-21 0,40-5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00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47 6731,'3'25'504,"-1"-4"-381,-2-21 113,0 0-831,7-15 595,13-15 0,-9 9 0,7-5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1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1 119 7123,'20'2'437,"-3"1"-1110,-17-3-335,9-46-55,-6 26 0,6-28 1,-8 39-1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3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7067,'4'7'963,"0"-1"-1982,-4-6-236,22 30 192,-6-33 0,8 31 0,-14-38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05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0,'18'23'761,"-3"-5"1983,-15-18-2956,0 0 1008,1 5-1345,6 4 738,15 15 0,-11-12 0,9 5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28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1332,'17'12'347,"-3"-1"-851,-14-11 190,0 0 1,0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61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6003,'8'6'235,"-1"-1"-359,-7-5 1,0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81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12 6294,'11'6'661,"-2"-2"-874,-9-4 213,35-22 0,-42 35 0,23-12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97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65 224 6361,'-5'-11'470,"2"2"-962,3 9 144,-25-76 348,19 43 0,-19-47 0,25 65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12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1 400,'26'12'1165,"-5"-2"820,-21-6-2814,1-2 829,8 2 0,-6-3 0,6-1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27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112 26 0,'-8'-25'0,"-42"73"846,40-20-846,-34 48 1189,48-63-1189,45-11 0,-33-2 0,32-4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56.72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10 241 6507,'10'14'1008,"-1"-3"-6433,-9-75 5795,-3 11 1128,-2-31-1363,-3 37 791,0 33-1105,3 11 235,12 71 527,31 6 1331,-9-9 1,6 2-1551,12-12 0,4-6-325,-8-10 1,-1-5-2383,20 15 2343,-33-11 0,-22-26 0,-6 9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42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20 5980,'16'1'-56,"-3"1"-868,53-12 1,-50 7 0,50-7-1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61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45 249 6999,'-12'-64'56,"-1"0"0,-7-14 0,20 36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7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6619,'26'11'717,"-6"-1"-717,-20-10 0,17-9 0,-12 7 0,12-7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96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72 0,'7'16'561,"-2"-4"-852,32-41 291,-18 6 0,21-10 0,-30 18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09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188 77 6551,'-20'-9'-56,"3"3"56,-50-22 0,50 22 0,-50-22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2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20 49 6025,'-11'-13'750,"2"3"-2165,20-1 0,-8 8 0,8-8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43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5913,'0'0'0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72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5097,'9'3'-23,"-2"0"23,-7-3 0,0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89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47 0,'16'17'0,"-2"-2"1933,-14-15-2852,0 0 1611,4-22-692,4 4 0,-2-7 0,1 11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8.33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7022,'4'17'952,"-1"-4"-862,-3-13-56,0 0-516,14 21-459,0-13 941,15 14 0,-15-20 0,-1-2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3:46.6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63 1 6148,'23'12'1300,"-8"-3"-1300,-25-9 90,-26 40-79,15-9 0,-12 36 6,43-16 0,10-2-6,2-4 5,11 0 1,3-8-5,-8-29 10,9-4-33,-19-15-23,9-22 34,-5 4 0,4-15 0,-8 13 45,-5 3 134,0 4-179,-8 10-11,-4 11-67,-19 18 66,2 4-33,-8 41 1,8 11 100,28 7-6,0-7 1,10-7 5,41-26-1741,-1-35 0,-2-9 1685,-11-2-123,25-9 33,-67 14 1,-7 3-416,-5-3-62,-23-10 0,16 8 0,-15-8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6:57.7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254 173 1706,'7'6'1042,"-2"-1"1239,-5-5-2147,104 78-1439,-52-61 1,2-1 1315,17 27 1,-1-4 1021,27-29-899,-59-33 973,7-34-872,9-15-2121,-11 5 1986,-12 24 2124,-25 26-2258,-11 9 34,-3-4 56,-8-1 101,1-1-123,2 3-797,-33-9 696,22 13 11,-32-10 3381,27 14-3403,-17 0 89,-7 3 34,-18 7-34,-5 15 0,20 2 28,14 14 0,3 6 85,-2 15 21,6-11 1,-3 2 84,3-6 0,1-2 5,-26 26-179,-2 4-23,35-19 91,23 26 32,38-1-100,-6-27 0,8-1-1690,19-2 0,5-5 1639,-6-8 1,3-2 10,9 1 1,-2-3-84,25 2-286,-13-16 1,1-5-63,12-6 51,-28-11 0,-17-11 364,-52-32 0,0 12 0,-34-1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1:49.4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1 516 6137,'25'12'549,"-4"-2"-527,-21-10 9808,0 0-8646,2-1-1464,0 1 437,1-1 22,-2 1-571,0 1 392,2 2 0,2 2 336,13 7-212,-5-2 179,14 7-113,-7-4-313,3 5 123,-8-4 56,-1 2-56,-2 1 67,0-5 180,8 2 436,-12-9-750,2-1-12,-3 5 225,6 2-79,11 7 0,-3-5 595,1 4-102,-14-9-639,5 1 561,3 2-314,15 8-168,-3 1-168,1 6 168,-13-8 168,1 0-168,-3-5 180,1 3-360,-4-5 438,2 3 190,3 1-358,-1-2 829,5 6-348,-3-3 11,5 6-77,6 1 212,-1-2-616,-5-4 213,0-3 0,-9-8-2227,27 15 2125,-19-12-864,30 15 0,3 2 652,-21-10-666,16 8 1,-3 0 665,-27-14 0,12 9 0,-2-7 0,-8-3 0,6 1 0,-4-2 0,-11-3 0,20 3 0,-19-3 1610,22 7-1610,-4 0 2406,16 7-2406,-3-5-416,3 4 416,-9-5 0,2 3 0,-7-2-2269,3 4 2269,-7-5 0,8 5 0,-6-4 0,8 8 0,-12-6 2269,3 5-2269,-7-9 0,7 1 0,9-2 3392,-7-2-3392,4 0 0,-4-2 0,5 4 0,6 0 0,14 4 0,-3-2 0,11 1-3392,-6-4 3392,-16-2 0,1-1 0,-13 0 0,15-1 0,0 4 0,13-3 0,-20 0 0,16-5 3392,-20-2-3392,17 3 0,-18-3 0,42 6-3392,-43-3 3392,28 1 0,-38-2 0,-4-2 0,31 2 0,-21-1-2269,49 3 2269,-46-1 0,30 6 0,-38-5 2269,16 5-2269,-7-2 0,1-2 0,-1 0 0,19-5 0,-3 0 3392,5 0-3392,-19 0 0,-14 0 0,4 0 0,42 0 0,-4 2-3392,9 0 3392,-23 4 0,-14-2 0,-1 2 0,10-3 0,19-1 0,-10-2 0,10 0 3392,-22 0-3392,12 1 0,4 1 0,16 1 0,-7-1 0,-9 0-1696,3 0 0,5-1 1696,-14-4 0,-1 0 0,11 2 0,-3 0 0,13-5 0,-54 4 0,-1 2 0,2 0 0,-2-3 0,8-2 0,0-2 0,11 1 0,-10 3-2269,27 2 2269,-32 1 921,18 0-921,-26 0-1822,20 0 1822,-10 0-1218,39-3 1218,-34 0 1218,21-4-1218,-30 1 901,10-4-901,11-4 2269,2 1-2269,7-2 3392,-16 5-3392,-9 1 0,2-5 0,5 0 0,12-7 0,5 5 0,6 1 0,-16 5 0,3-3 0,20-17 0,-20 9 0,7-4 0,-1 2 0,-16 8 0,25-12-3392,-37 20 3392,26-13 0,-1 1 0,4-4 0,27-11 0,-37 18 0,26-11 0,-38 16 0,24-13 0,-6 0 3392,29-16-3392,10-5 0,-36 21 0,-2 2 0,22-10 0,-17 7 0,-16-6-3392,-3 6 3392,12-15-2128,27-20 2128,-41 34-97,39-35 97,-49 46 0,13-11 0,0 0 2289,-12 9-2289,14-14 3116,-18 20-3116,6-11 212,2 2-212,-7 3 0,1-1 0,-5 8 0,13-11 0,0 1 0,10-8 0,-8 4 0,1 1 0,10-7 0,-4 5 0,3-3 0,-12 8 0,3-7 0,-2 1 0,17-18 0,-15 12 0,1 3 0,-17 15 0,-8 10 0,1-3 0,1 1 0,-1-3 0,10-4 0,-3 0 0,7-5 0,-5 2 0,3 5 0,-11 4 0,0 4 0,-6 3 0,0 0 0,-2 0 0,1 0 0,-1-3 0,2-6-9831,-1-11 0,-1-10 9041,-3-14 0,3 19 0,-2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1.4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122 133 6148,'18'1'336,"-3"0"-280,-15-1 23,0 0 1220,-2-19-873,2-7-426,0-3 190,7-6-55,-5 25 145,5-4-280,-7 13-11,0 1-56,-20 31 67,-17 41-401,-5 15 401,17-32 0,3 4-11,7 0 0,8 0-23,11-1 0,10-4 62,9-6 1,10-11 21,13-16 0,6-17-11,5-25 1,-3-16 88,-7-7 1,-6-5-3253,12-34 3314,-29 6 145,-21 47-368,-11 6-135,-12 49 134,8 0 79,24 62 78,45-51-2324,14 17 2279,14-57 1263,-39-26 1,-6-11-837,3-34-365,-17 19 0,-14 1-219,-62-17-10,11 36-741,-33 16 830,67-2 0,-11 13 0,31-9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2.6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6641,'15'21'1233,"-4"-5"-1065,-11-16 257,0 0-302,-5-5 393,4 48-90,-4-3-68,8 54-67,-3-3 1,0 6-186,1-17 1,1 2-77,-3-9 0,1 3 0,-1-7-42,1-4 1,0-9-45,-1 8 292,22-50-214,3-31-50,20-22 0,6-9 28,-14 10 0,-1-1 0,15-14 0,-4 3-202,-6 3-10,-21 44 200,-19 39-88,9 16 77,7-1 79,31-25 0,9-10-3448,6-5 3414,-3-8 1,-2-5 111,-9-12-111,-24 3-2538,-8 17 2493,-20 10-1574,2 43 1607,31-13 1574,24 12-1496,29-32-1404,4-44 1483,-36-23 1293,-28-31-1752,-60 7 2368,-22 18-2133,-10 21 11,25 14-56,42-1 3448,56 1-3324,22 11 156,12 51-112,-50 4 1,-8 9-57,-9-6 1,-4 1-282,-8 8 1,8-16-3730,42-47 3999,-18-29 0,18-22 0,-37 20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0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322 52 7055,'21'-47'3486,"-4"42"-2960,-10 19-2423,-1 38 0,-2 13 2109,2-14 1,-1 2-34,3 21 1,-1 2-822,-2-20 0,1-2 726,4 12 0,3-2-4249,18 18 3055,-52-46 959,-24-52 0,-11-18 240,3-1 1,-4-1 100,-21-5 1,2 6 1109,-6 1 1683,104 29-2737,8 4-156,57 10 0,15 3-158,-38-6 1,-1-1-392,22-1 0,-4-1-1363,5-3 1822,-14-15 0,-38 11 0,-8-10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4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2551,'5'10'1143,"-1"-2"1143,-4-8-1714,7 108-325,-5-48 211,2 14 1,0 0-437,-4-4-2546,0-6 2031,0-11 444,3-11-1284,7-15 1333,8-12 0,-6-8 0,0-7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7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284 1 6686,'-60'49'1120,"0"0"1,-1-4-1,26-7-1098,56-17 45,36 15 1,7 3-12,2 6 146,-1 20 0,-19 2-68,-55-19-812,-32 1 0,-14-8-599,-17-19 481,14-7 1,2-3 795,5-6 0,23-2 0,11-4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4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0,'22'20'309,"-5"-4"61,-17-16-78,0 0 1218,-9-5-816,7 67 439,-7-25-1133,9 55 1093,0-31-3648,0-26 2555,9-9 0,-7-22 0,7-9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4.6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0 6932,'-6'90'49,"0"0"0,4-42 1,-5 39-1,-1-1 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6.2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7223,'2'20'975,"-1"-4"-896,-1-16 515,0 0-336,33 100-752,-16-35 0,1 8 1,0-1 605,7 19 1,0 4 2,-7-1 1,0 7 0,-6-21-105,-5-10 984,-4 18-849,-2-82-157,-2-51 0,-6 6-1,-2-40-190,6 1 1,3 3 1721,10 15-1598,0-10 0,9 14 78,25 52-3275,11 18 3275,30 28-1079,-45-13 1,-2 6 1117,1 6 1,-5 4-7,2 42-290,-65-2-461,-28-9 556,16-41 1,-3-5 116,-32 10 2246,36-20-2425,56-28 224,63-22 1707,-18 6 1,6-3-1692,5-4 1,2-4-6,7-9 1,-7-10 21,-18-19 1,-9-3-23,-5 20 0,-10 0-22,-18-6 0,-14 8-3426,-15 25 3392,-34 21-22,-11 22 34,-11 21 10,19 27 28,44-11 1,12 1 28,24 16 11,36-22 0,16-16-17,-15-27 0,2-12 22,28-6 0,-1-9 124,-24-10 0,-9-4-51,10-15-146,-19 31 3606,-35 44-3382,13 18 1,5 4 23,19 24-1893,-17-22 0,-3-3 1791,1-3-1952,-58-7 1100,-39-13-2042,-32 7 2535,30-11-503,39-20 492,58-19 49,15-9 0,12-11 0,-4-1 321,-5-12 1,-1-5 598,6-3 0,6-6 1,-14 0-415,-15-12 0,-12 2 1362,-6 11 1,-5 5-1031,0-13 2897,-17 61-3514,-3 40 419,-1 48 0,3 18-123,4-19 1,3 3-275,3 3 0,2 8 0,4-7-522,6 4 1,4-10-611,0-18 1,2-12-595,5-18 650,-46-62 762,-50-28 622,6 29 0,-4 5 140,13 12 0,13 2 952,29-1-2990,80 15 1,40 7 1230,-40-9 0,2-4 0,2-1 314,13-5 0,2-3 0,-11-1 0,-19 2 0,-10-4 0,8-25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7.4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400 25 6988,'-9'-5'1614,"2"2"-1267,7 3-123,0 0 168,-18-15-280,14 14 191,-13 5 78,17 34 61,0 19 1,0 8-303,1-10 0,0 3-56,0 24 0,1 7-51,2-23 1,0 2 0,0-3-842,2 12 0,1-1 842,3 24 0,2-4-34,-1-34 0,2-5 39,4 5 0,0-5-39,8 19-292,-3-18 68,-15-40-672,-22-19 112,-16-12 313,-14-3 1,-9-7 743,-1-10 0,-4-7 1,3 2-246,-6 0 0,8-7 73,-2-41 0,35 2 11,57 51 0,20 7-28,22-19 0,12 5 20,-14 25 1,5 8 0,-4 1 91,11-4 0,-7 1 67,-4 0 0,-12 0 488,-23-1-258,-32 5-672,-10 3 179,0 13 190,0 31 135,0 32-123,0 3-112,-1-18 0,2-5-2209,6-9-794,10-39 2913,1-50 0,-1-14 0,-9 21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8:38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7.6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 83 7145,'-26'-20'527,"-5"-13"-2073,45 26 1546,1-12 0,6 16 0,1 2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8.0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266 1 0,'19'0'499,"-3"1"2157,-16-1-1951,0 0-111,0 104-225,7-12 0,3 9-145,-4-4 0,2 5-123,3-10 0,3 4 0,0-10 488,0-16 1,1-7-826,0 3 1,0-6-415,2 1-11,-10-42-2722,-27-48 2755,-38-18 0,-15-7 958,17 9 1,-1 0 1073,-5 2 1,-3-2 0,20 5-812,28-4-2237,75 27 1,46 11-1,-9 2 1644,-29-2 0,2 2 0,30 3 0,11 2 0,-39-7 0,-56-2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8.9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6686,'12'21'2072,"8"23"-1948,-6-19 156,1 56-213,-12-25-55,-6 29-12,-6-24-819,-4 6 819,10-36 0,-3 0 0,13-32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9.1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0 6607,'-3'71'986,"1"0"0,3 10-3839,-6-4 1,2-3 1071,16-9 1781,2-33 0,1-5 0,-4-27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9.8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56 395 2668,'10'24'1110,"-3"-4"-3702,-7-20 2928,-32-76 34,24 44 1552,-24-62-1631,32 59 1175,26-21-1164,40-4 171,-8 36 1,14 4 0,-4 4-407,-3-3 1,0 13 40,11 21 0,5 16 0,-24 8 32,-37 7 0,-16 7 6,-1 34 0,-17 1-32,-28-18 1,-13-6-37,-15 6 1,0-6-102,23-21 1,4-2-494,-1 10 1,11-2-1356,22 8 1871,11 43 0,1-53 0,5 6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30.3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60 146 6551,'-13'-19'1703,"3"4"-1243,10 15 526,0 0-594,-4-41-213,3 22-179,1-24-67,4 34 123,16 38-56,-11-7 68,6 24 55,-14-13-22,-2-13 112,-3-5 33,-2-13 606,-6-11-438,1-5-313,0-10-3664,-1-5 2715,2 1 0,2 10 0,2 4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2T19:12:51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 12 10009 180000 90000,'-7'-5'672'0'0,"1"2"639"0"0,6 0-1121 0 0,0 2 68 0 0,22 31-225 0 0,-12-16-21 0 0,16 26 21 0 0,3-5-10 0 0,-12-13-12 0 0,15 15 34 0 0,-16-19-45 0 0,-1-1 11 0 0,1-2-11 0 0,-1 0 11 0 0,3-1-11 0 0,1 0 0 0 0,3 0 22 0 0,1-1-22 0 0,4 0 12 0 0,11 3 10 0 0,-2 1-11 0 0,0-2 0 0 0,-7 2-11 0 0,-9-3 12 0 0,49 27 10 0 0,16-13-39 0 0,-36-5 0 0 0,2 1 28 0 0,2-8 1 0 0,0-3 89 0 0,43 11 33 0 0,-43-8 1 0 0,4-1 100 0 0,15-5 1 0 0,3-2 77 0 0,-3 2 1 0 0,-2 0-196 0 0,-11 0 0 0 0,-5 0-62 0 0,28 3-23 0 0,-45 8 46 0 0,-13-8-79 0 0,1 1 56 0 0,3 1-12 0 0,16 5-32 0 0,-8-4 178 0 0,23 9-89 0 0,-25-14 168 0 0,26 9 246 0 0,14 7 1 0 0,2 1-348 0 0,6-3 33 0 0,4 6 1 0 0,-7-2-90 0 0,-42-18 22 0 0,1 4 101 0 0,1-2 57 0 0,51 1-320 0 0,-36-6 0 0 0,2-1 17 0 0,-4-1 0 0 0,-2-2 11 0 0,27 1-169 0 0,-41-4 46 0 0,7-1 78 0 0,2 0-67 0 0,1-1 23 0 0,5 1-91 0 0,3-1 113 0 0,-2 1 11 0 0,-8 0-45 0 0,-5 0 12 0 0,5 0-1 0 0,35-10-33 0 0,-24 4 123 0 0,12-8-493 0 0,-11 6 313 0 0,-7 4 136 0 0,27-5-46 0 0,-25 2 45 0 0,6-1-11 0 0,-13 0 11 0 0,-14 3 23 0 0,0 0-616 0 0,59-9 335 0 0,-3 1 112 0 0,-18 6 1 0 0,4 0 27 0 0,0-3 1 0 0,-6 1 106 0 0,13 3 56 0 0,18-12 0 0 0,-51 6 0 0 0,-3-1-22 0 0,-7 5 22 0 0,-5-4-23 0 0,-4 4 23 0 0,12-5-34 0 0,23-2 1 0 0,3 1-1 0 0,-5 2-28 0 0,12-1 1 0 0,-5 1 28 0 0,-36 8 33 0 0,8-3 22 0 0,1-8 0 0 0,4-2 1 0 0,6-2-7 0 0,14-3 1 0 0,2 0-11 0 0,-7 0 0 0 0,-2 1 10 0 0,1 3 1 0 0,-6 3 151 0 0,1-2-56 0 0,-14 4 79 0 0,16-7-124 0 0,20-11-67 0 0,13-5 0 0 0,-41 16 0 0 0,-1 1 33 0 0,31-13 169 0 0,-18 4-168 0 0,-30 16-23 0 0,0-3 0 0 0,-29 15-504 0 0,0 0 493 0 0,-55-37 0 0 0,41 28 0 0 0,-42-29 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2T19:12:57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60 10020 180000 90000,'7'7'627'0'0,"-2"-1"326"0"0,-5-6-203 0 0,0 1-615 0 0,0 11-135 0 0,0-1 22 0 0,4 14 34 0 0,24 17-34 0 0,20 13-10 0 0,9 3-12 0 0,8 0 11 0 0,-16-17-11 0 0,27 10 11 0 0,-19-15-6 0 0,-9-12 1 0 0,0-1 5 0 0,2-2-11 0 0,12 2 0 0 0,-10-2 0 0 0,-12-5 12 0 0,12 8 6 0 0,28-1 1 0 0,24 2 0 0 0,-15-3-19 0 0,6 6 4 0 0,-28-8 1 0 0,19 6-1 0 0,6 2 1 0 0,-7-1-1 0 0,-23-7-4 0 0,6 6 17 0 0,12 8 0 0 0,4-2 16 0 0,-32-20 1 0 0,-6-4-1 0 0,21 2 12 0 0,-17-3 1 0 0,6 2 127 0 0,12 7 1 0 0,1 3-101 0 0,-5 1 0 0 0,4 2-14 0 0,9 2 1 0 0,7 2 0 0 0,-3 1-16 0 0,5 6 1 0 0,4-1-9 0 0,-19-12 1 0 0,6-1-1 0 0,3 0 1 0 0,-6 0-41 0 0,3 2 0 0 0,-4-1 1 0 0,5-1 5 0 0,-4-4 1 0 0,5-1 0 0 0,1-1 0 0 0,-4-1-3 0 0,14 0 0 0 0,-2-3 0 0 0,-5-1-6 0 0,16 1 1 0 0,-2-4 1 0 0,-27-4 0 0 0,1-1 1 0 0,-1-2-9 0 0,30-10 1 0 0,-2-1-17 0 0,-15 5 0 0 0,2-3-13 0 0,-2-7 0 0 0,5-5 0 0 0,-6 0 35 0 0,-2 0 1 0 0,-1-2-7 0 0,-8 2 1 0 0,5-2 0 0 0,-2 1-34 0 0,-8 2 0 0 0,-1 0 1 0 0,1 1 3 0 0,2-1 0 0 0,2 1 0 0 0,-2-1 18 0 0,26-7 1 0 0,0 1-23 0 0,3-2 0 0 0,-7 2 28 0 0,-39 12 1 0 0,-1-1 10 0 0,36-15 0 0 0,-2-3-5 0 0,2-9-6 0 0,-16 8 1 0 0,7-3-80 0 0,6-6 1 0 0,1-1 112 0 0,-11 5 0 0 0,0-1 39 0 0,-15 7 0 0 0,1-2 0 0 0,-1 1-56 0 0,16-11 0 0 0,-7 3 5 0 0,-22 11 1 0 0,-3 3 5 0 0,4 1 0 0 0,4 1 275 0 0,16-4 0 0 0,-5 3-286 0 0,-6 4 0 0 0,-43-67 0 0 0,-32 80 0 0 0,-62-37 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1:57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138 248 6675,'-9'-8'2566,"1"1"-1581,-26-18-816,35-11-169,-21-8-421,59 4 1,13 17 151,-21 49 225,38-27-24,-93 84 136,-27-28 77,-6-13 46,-7-21 33,22-56-157,21-7-45,34-27 1,31 13-23,21 11-56,1 16-79,-27 15-111,-23 52 1187,-67 32-358,26-28-583,-27 2-67,57-88 67,15 9-90,6 1-11,-4 17-56,-7 12 12,-12 16 178,-1 3 12,-14 23 381,-20 6-79,13-25-123,2-27-134,26-20-90,4-6-213,-8 27-235,-5 15-438,-3-4 886,-3-4 0,2 1 0,0-9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1:59.4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52 250 7672,'-11'-11'1109,"2"2"-840,9 9 190,0 0-201,-19-38-4129,18 13 3995,-11-24 859,38 16-949,20 7-34,19-1-180,-3 10-2089,-26 36 2269,-28 0 763,-63 52-751,22-44 279,-33 14-67,46-36 415,-17-23-158,20-6 2434,5-44-2915,14 32 1950,16-15-2410,46 60 326,-58 35 134,36-8 11,-70 17 146,-1-41 986,-4-22-987,11-1 1,7-36-123,21 22-236,34-18 45,-19 32-67,21 13 224,-34 10-3257,-15 26 3290,0-22 1335,-12 6-897,13-20-382,0-4-413,4 1-1592,2-2 1691,0 3 3702,0 0-4419,-2 0 2224,2 0-2268,-2 0 975,4 1-67,2 0 55,4 2 46,5-3-1,3 2-11,7-1-44,-9 0-158,-1 1-89,-22 4 258,-11 1 22,-3 1 45,-1-3 772,7-3-234,7-5-191,2 1-481,5-1-1312,3 1 1401,7 4 78,5-1-10,3 1-136,-2 1 68,-8 0 56,-4 2 236,-1-3-2959,-2-17 2667,2-4 0,-2-3 0,2 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22.45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6921,'15'18'1389,"-2"-3"-436,-13-15 515,0 0-191,-11-1 4437,7 1-4660,-8-2 1803,11 7 4181,6 23-10430,-2-3 3392,6 24 0,-5 15 0,1 8-64,3-2 1,3 2 63,3 24 0,3-1 0,2-19 0,3-3 0,5-6 0,1-2 0,-5-7 0,-1 1 0,4 13 0,0 1 0,-4-7 0,1-2 0,1 1 0,1 2 0,6 8 0,-1-1 0,-3-11 0,-2-1 0,3 7 0,-1 0 0,-5-13 0,-1 1 0,5 9 0,-1 4 0,-1 18 0,-1 0 1664,-3-23 1,-3 3-1665,-5 6 0,-3 7 0,-2-11 190,-1 24-190,-2-18 0,0 11 0,0-13 0,0 16 0,-1-16 0,0 4 0,-2-11 0,-2-4 0,-9 26 0,1-22 0,-1 10 0,-2-1 0,0-9 0,-1-1 0,0-1 0,-5 22 0,0 3 0,1-4 0,0 5 0,3-15 0,-2 10-1696,-4 1 0,0-2 1696,4-19 0,4-14 0,-1 3-19,2 1 1,-1 2 18,-1 3 0,1 1 0,1-3 0,0-2 0,-7 34-2256,4-5 2256,4-23 1128,5 9 0,2 3-1128,1 14 0,0-17 0,-1 3 18,-2-13 1,0-3-19,1-7 0,0-2 0,-5 47 0,7-42 0,1-1 3392,1 30-3392,0-11 0,0 3 0,0-17 0,0 0 0,-1 12 0,0 0 0,-1-9 0,-1 1 0,-2 25 0,-2 2 0,2-10 0,-2 4 0,-2 2 0,-2 7 0,1-6 0,1 3 0,0 0 0,0-8 0,0 3 0,1-6 0,3-7 0,2-5 0,1-3 0,0-5 0,2 12 0,0-13 0,0 7 0,0-10 0,0-11 0,0-29 0,0-13 0,0-2 0,4-3 0,6-3 0,11-8 0,50-20 0,-7 6 0,-16 6 0,2 1 0,-1 4 0,-2 2 0,25-7 0,17 0 0,-23 11-3392,3 4 3392,9-1 0,-13 2 0,6-2-218,13-2 1,9 0 217,-19 3 0,8 1 0,2 0 0,-2 0 0,-5 2 0,-1-1 0,0 2 0,3-1 0,14 1 0,1 0 0,4 1 0,5 0 0,-18 2 0,6-1 0,3 1 0,-2 1 0,-3-1 0,-6 0 0,3 0 0,-9 0 0,3 0 0,10 0-100,-10 0 0,9 0 0,8 0 0,3 0 1,-1-1-1,-3 1 0,-8 0 0,-10 0 100,28 0 0,-14 0 0,7 0 0,-10 0 0,11 0 0,0 1 0,-5-1 0,-14 1 0,12 1 0,-6 0-53,3-1 1,5 1-1,-6 0 53,-2 0 0,0-1 0,0 0 0,7-1 0,-9 0 0,-4 0 0,-9-1 0,25-2 0,-33-1 370,-27-3-370,45-1 0,15 0-488,-22 3 0,3 1 488,-2-1 0,6 0 0,-5 1 0,5 1 0,-8 0-127,-19 1 1,3 0 126,16-1 0,11-1 0,0 1 0,-6 0 0,-1 2 0,8-1 0,-5 0 0,10 0 0,3 1 0,-2-1 0,-9 1 0,11 0 0,-7 1 0,1 0 326,-12 0 0,3-1 0,-1 1 0,-5 1-326,0 0 0,-5 1 0,-2 0-276,9 0 1,6 0 275,3-1 0,15 0 0,3 1 0,-10-1 0,-7 0 0,-5 1 0,5-1 0,9 0 0,7 0 0,1 0 0,-5 1 0,-18 1 0,-3 0 0,-2 0 0,-2 1 646,9 0 1,-3 0 0,1 0-647,4 0 0,0 0 0,-2-1 0,-14-1 0,-2 0 0,4-1 0,24-1 0,4 0 0,-1 0-666,-10 1 0,-2 0 1,3 0 665,-10 0 0,3 0 0,1 0 0,-4 0 0,11 0 0,-3 1 0,0 0 80,2-1 0,0 0 0,5 1-80,-6-2 0,4 0 0,1 1 0,-2-1 0,-10 0 0,-2 0 0,1 0 0,1 1 0,12 0 0,3 0 0,-1 1 0,-5 1 0,5 0 0,-4 0 0,-3 2 0,-9 1 0,-3 0 0,4 0 160,10 1 0,3-1 0,13 1-160,-20-2 0,11 0 0,7 0 0,4-1 0,-1 1 0,-5 0 0,-8-1-393,-3 1 0,-7-1 1,-3 0-1,3 0 0,6-1 393,0 1 0,9-1 0,5 1 0,-1-1 0,-5 1 0,-10-1 0,-15-1 0,25 2 0,-17-2 789,-4-1 1,-1-2-790,7 1 0,8 0 0,-15-1 0,8 0 0,3-1 0,-2 1 0,-6 1 0,-1 0 0,2-1 0,1 1 0,14-1 0,3-1 0,0 1 0,-6 0 0,6 2 0,-5 0 0,-4 1-478,-15-1 0,-4 0 0,-5 0 478,-1 1 0,-8 1 62,14-1-62,-47-2 2109,-6 0-2109,-8 0 483,5 0-483,-8 0 3392,3 0-3392,-7 0 0,0 0 0,-42 0 0,1 0 0,-32-4 0,-11-6 0,13-9 0,0-6 0,-13-4 0,5-3 0,26 4 0,11-2 0,6-20 0,35 35 0,49-10 0,32 18 0,17 6-558,-21-1 1,4-1 0,4 3 557,-8 2 0,5 2 0,-1 1 0,-4 1-10,5 0 1,-4 1 0,-7 4 9,3 7 0,-16 8 0,-24 25 0,-74 21-1415,2-30 1,-5-1 1414,2-6 0,-4-1 0,-18 11 0,-3-1 343,7-8 0,0 0-343,-10 8 0,1-2 10,18-10 1,4-6-9842,-8-4 7509,41-69 1,13 20 0,1-25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27.11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10 1669 6081,'-5'-8'504,"0"2"-280,5 6-224,0-7-22,0 5 4616,0-6-4617,0 7 23,4-1 23,8-5 44,1 0 0,7-3 34,-6 1-23,0 1 23,1-2-11,4-1-45,3-3 11,15-7-56,-4 2 67,5-2 146,-10 3 33,12-6-223,6-1 33,-5 4 0,13-3-67,-33 15-1,18-8 24,-19 11-24,5-1 46,49-13-1358,-41 12 1346,41-12-2994,-42 11 2995,-7 0-23,9-4-23,13-6 1,-8 6 11,9-4 44,40-7-22,-48 14 838,44-14-838,-52 14 11,31-9 23,-19 3-510,3-2 0,0 0 543,-6-1-11,46-20-67,-56 26 90,34-13-68,-44 17 23,24-9-45,-25 10 1143,44-16-1120,-31 12-46,54-16 57,-52 16-2314,44-15 2258,-47 13-23,28-11 34,-22 10 44,26-9-33,-25 9-1071,46-17 1082,-54 19 1120,58-17-1064,-49 18-45,19-5 1,1 0-23,-15 3-757,8-3 0,-4 2 779,-23 8 1594,41-12-1594,-40 12 1447,18-6-1447,-32 10 741,8-4-752,24-3 3381,-6 0-3347,27-4 67,-28 5 56,19-5-168,-27 7-22,9-3 11,-18 6 11,4-1 33,30-7 12,-21 5 45,20-4 167,-25 3 34,6-2-145,17-6-124,-11 3 135,34-10-157,-46 15 113,24-6-68,-40 11-1,10-2-44,-8 1 45,10-3 78,11-3-3190,39-12 3157,-30 9-1,21-6-183,-48 12 228,-6 1 371,29-13-505,-18 9 78,39-17-22,-37 17-33,19-8 55,-33 14 3337,17-6-3415,-15 6 1315,33-10-956,-27 9 817,14-4-795,-30 9 34,3-1 78,7-2-90,10-3 169,3-1 1388,-6-1-1960,-14 5-9831,-19-1 4233,6-7 5598,2-11 0,7 7 0,7-3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28.72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267 36 4057,'10'2'1479,"-2"-1"1282,-8-1-2414,0-7 487,-1 4-397,-2-5-49,0 8-366,-1 0 765,-15 2-798,4 4-34,-14 4 45,5 5-3245,-2 2 3178,-3 7-12,1 2 35,0 4-46,-4 16-44,8 6-46,5 10 202,61-35 1,16-12-148,16-16 147,-5-2 1,-2-6-23,-12-25 56,-24 6 67,-16-14-134,3 5-34,-22-22 45,-13 24 0,-11-3 0,3 2 0,12 21-112,5-1 3616,34 30-3313,-4-1-1540,20 12 0,4 1 1472,4 4-78,17-1 1,1-4 223,-17-10-213,44-6-1043,-77-15 462,-4-14 1,-15 13 0,-5-4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29.09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178 1 8131,'9'0'807,"-2"0"-448,-7 0-124,-33 54 34,19-16-68,-24 49-1673,30-38 1,3 2 1605,-4 38-134,0 3-112,3-34-605,-2-32 493,2-9-202,-4-1-190,2-8-1401,-6-3 2017,3-6 0,1 1 0,5-4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29.44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 22 7437,'-1'-5'1983,"0"0"-1300,1 5-683,-1-12 247,3 16 571,21 10 0,20 28-415,7 4-145,4 1 78,-19-19-291,-5-5-1401,11 0-1288,-1-12 2644,16-2 0,-28-9 0,-2-1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29.79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98 6086,'9'4'1972,"-2"0"-882,-7-4-788,57-5-246,-16 0-45,53-3-3806,-31 1 2966,23-5-590,-14-7 1419,-9-4 0,-31 6 0,-26 7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30.09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17 8 8042,'-12'-7'1770,"8"18"-1384,9 7-117,6 18-21,-2 3-35,0 6-55,6 30-1178,8 16-1109,6-11-2973,-1-20 5102,-6-42 0,-13-17 0,-3-1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31.04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8008,'8'1'1501,"-1"-1"-1501,-7 0 348,-3 26-3950,13 26 3905,-4 11 836,13 17-702,-5-20 269,2 30-526,-4-21-1,0 20-2190,-6-12 2011,-3-25 34,1 7-57,-3-28 2247,1-15-2291,-1-5 67,0-10-168,0-1 3425,-1-5-3626,-1-10 133,-2-4 113,0-12-281,-1-13 348,2 7 56,5-13-78,3 16-2305,5 2 2361,3 3-102,13-5 12,-4 11 79,11-3 22,12 13-2402,42 6 2749,4 5 601,-39 6 0,-3 4-892,14 13 22,-33 12-56,-28 14 79,-29-7-56,-8-4 3347,-14-14-3376,-13-10 1,-3-3-908,-7 3 560,9-4 1,7 0-443,25-5-594,23-1 1378,7-2 0,2-1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37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0 223 3749,'15'14'1098,"6"-41"-3659,-15 8 2751,7-27 1512,-7 30-907,-1 0-661,-2 5 960,0-1-1083,1 3 724,7-3-926,15-1 3370,-3 3-3381,1 14 169,-17 20 78,-22 6-3561,-24 9 3572,6-20 920,-15-36-820,37-1 80,3-43-236,15 37 0,6-9-34,0 24-257,11 11 201,-11 15-2145,-1 28 2235,-15-16 2997,-8 7-2807,5-32-167,1-10-68,4 4-56,3-9-11,-1 9 960,-2-19 0,1 17 0,-2-13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39.0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22 300 7627,'-1'-8'1490,"0"1"-829,-1-28-403,1 21-79,-1-29 102,13 26-203,3 3-55,15-4 111,25 1-67,-12 6 12,22-3-180,-35 9-67,-5 2 179,-33 28-179,-20 4 168,-21 20 179,-19-13-2867,22-16 2934,0-13-2046,26-44 1856,11 11-89,18-55-348,22 53 235,1-8-44,15 61 156,-33-8 1758,8 16-1612,-23-31-303,-21-30-269,9 8 460,2-30 0,10 36 0,15-3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40.6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220 127 7325,'-25'-22'1344,"5"4"-616,20 18-403,0 0-179,-19-33-113,14 23 1,-2-27-12,20 34-10,23-1-24,-3 13-55,-1 3 56,-9 31-3280,-66 17 3280,13-9-1051,-22-21 1,-4-8 1465,16-15 301,-20-49-626,103-15-79,-18-7 22,26 33 1,4 10-113,-19 13-212,22 11 257,-53 11 45,-12 25 11,-16-1 2280,-24 7-2213,17-20 471,-5-17-392,32-19-33,0-30-124,3 21 2943,8-14-3066,-4 30-460,8 0 415,-8 4 90,0 7 22,-3-1-3392,-7 16 3448,-4-15-149,-33 1 194,23-15-124,-9-27 79,37 17 56,32-14-56,-14 26 2814,17 19-3665,-42-10 851,-26-3 0,8-5 0,-15-11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23.83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274 51 7011,'12'26'2028,"-2"-5"-1434,-10-21 370,0 0-102,3-14-458,-7 11 111,1-11 123,-9 14 505,-9 15-448,-6 30-627,2 14 96,9 15 0,0 19 1,2-4-429,-1 0 1,-1 2 263,1 5 0,-1 7 0,0-11-138,-1-16 0,1-12-310,-10 11 706,13-43-258,6-81 0,4-36-39,4 8 0,4-9 180,0-3 1,1-9 0,4 3-685,2 7 0,3 3 1,1 5 894,5-7 1,1 8-17,-4 18 1,-1 10 400,-1 13-737,-5 27-2454,57 40 3652,-2 11 1,11 8 243,4-2 0,7 4 0,4 2-571,-14-7 0,3 1 1,1 0-1,-2-1-871,-3-3 0,1 1 0,-3-3 0,-6-2-59,1-4 1,-6-3 0,-21 4-9773,-28 37 0,-96-42 9724,7-9 0,0-2 0,1 1 1,16-4-1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56.67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27 2865 6731,'-8'-5'1579,"2"0"-1500,6 5 941,-4 0-561,1 0 897,-1 0-1199,2-3-90,3-8-67,3-5 45,4-8-3370,10-11 3325,-3 8 112,4-7-67,-5 11-2235,-1 2 2291,-1 0-11,0 1 33,-1 0-45,-1 1 113,3-7 2178,2-4-2224,5-8-2335,7-9 2235,-8 16 2403,22-41-2168,-13 15-258,4-5-2301,13-18 2312,-29 55 12,33-47-90,-34 49 56,21-33-11,-22 35 2347,32-37-2425,-26 34 123,31-31-45,-32 35 3425,35-33-3492,-32 32 134,21-17-112,-25 22 57,10-10-57,13-9 11,33-25 23,-25 19-3381,19-11 3392,-39 29 11,27-19-67,-20 17 67,35-24-11,-41 29 112,43-29-190,-47 31 123,28-22-45,-40 30-11,20-18 55,-18 15-77,32-28 22,-26 25-2291,25-25 2335,-31 28 1944,26-27-1977,-23 20 22,40-38-89,-36 36 145,28-25-123,-34 34 135,14-15-90,-18 15 3270,12-14-3304,-6 6-55,13-12 44,-2 7 481,31-19-458,-27 22 22,17-10-45,-20 14 56,12-7-89,-12 7 123,25-16-56,-32 18 55,46-26-88,-44 25 88,28-17-133,-39 26 55,28-16 34,-18 12 0,43-19-67,-40 19 123,32-13-56,-40 17 11,47-25-67,-36 17 67,43-22-11,-49 26 68,23-12-136,-31 16 113,20-9-90,-23 11-55,16-6 55,-20 9 45,17-5-67,-14 6 67,39-6 44,-23 4-21,23-4-326,2 3 292,-28 3 22,18 1 34,-31 2 0,4 0 0,16 0-124,2 0 79,11 0-33,-12 0-1,-6 0 12,-10 1-1,-3 1 79,30 5 90,10-1-157,-6 0 11,-5-2-23,-40-2 23,1-1 213,18 6-157,12 5-33,-4-2 201,9 3-90,-28-9-67,13 4-67,-10-4 0,5 3 34,8 7-3426,-2-1 3392,3 3-2223,9 6 2279,-18-11-22,24 12 33,-11-8-134,22 14 44,-25-14 46,5 5-68,-29-15 2313,2 0-2167,-3-1 3291,2 2-3392,-4-3 0,5 4 11,3 1-2910,54 41 2899,-35-24 22,43 35-22,-46-33 67,8 9-44,7 3-23,6 3 0,2 1 34,2 1-34,-7-5 0,0-2 33,-4 0-33,-9-9 134,10 11-134,-4 0 3314,-10-8-3202,6 10-3515,-2-2 3403,-9-10 11,16 21 34,-17-22 33,8 9-44,24 33-2202,-4-8 2068,7 12 2208,-6-4-2108,-35-47 78,24 28 12,-25-33-46,24 25-44,-24-27 57,19 20-80,-23-23-11,21 21 113,-20-20 3173,16 15-3252,-19-19 56,11 12-158,-9-11 527,23 22-447,-19-16-1,33 32 147,-31-29-225,25 25 123,-28-29 1,14 17-114,-18-19-3110,15 21 3246,-11-17-986,32 32 874,-24-28 22,32 40 135,-37-40-113,19 34 23,-23-34 0,21 39 135,-20-35-225,20 37 90,-21-38 2959,9 14-2891,-1-4 1216,-5-10-1195,32 59-111,-27-43 123,16 31-157,-19-29 67,-7-21-11,5 12 0,-8-17 0,2 4-34,5 12 158,6 14-124,-3-10-3348,11 22 3348,-18-39-2223,17 39 2200,-19-38 46,19 42 78,-16-40-101,9 26 0,-12-28-45,18 56 179,-14-41-1696,16 50 1562,-21-56 1540,2 8-1518,4 27 11,-2-13 1,1 2-56,5 31-195,-1-12 1,-3-6 351,-6-26 841,3 14 1,1 0-954,-3-14 94,1 10 1,-1 0-51,-4-10-89,2 26 167,-3-30 2854,2-2-2931,13 50 1094,-6-19-1089,-1 22 1,-2 2-3466,-3-14 3392,-3 8 0,-2 1-2168,-2 5 2247,0 6 21,0-10 135,0 5-179,0-47-134,0 28 22,0-58 235,0-6 2224,0-1-2168,0-4 3486,-1-2-6302,0-11-2562,1-10 4295,1-23 0,-1 19 0,3-4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58.28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315 49 6787,'6'9'1445,"-2"-1"1905,-4-8-2912,2-6 99,-12-2-526,-1-3 1,-13 1-12,-15 2-90,5 4 23,-11 4-90,9 11-101,-13 30-157,16-2 35,-2 20 55,25-2 190,11-18 135,11 4 0,11-25 191,27-9-79,-11-15-23,12-7 102,-11-38-90,-15-11-113,-3 4 24,-15 6-12,-6 25 11,-4-2-11,0 8-179,-2 6-180,2 14 102,1 30 492,56 36-1511,1-25 0,5-2 1292,-11 0 1,2-5 3,24-7 1,-9-10-66,-36-11-2779,5 0 1244,-34-5 1580,-1-1 0,0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58.65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274 0 7717,'-7'14'2128,"-32"63"-2505,7-30 0,-2 3 388,2 4 0,2 2 0,2-4 1,5 0-136,-1 38 130,13-46-1037,-2 27 556,13-60 475,0-10 0,0-9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59.00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7840,'54'22'1428,"0"0"1,1 13-1093,25 21 0,-2 4-190,-30-3-68,-13-11 1,-2-3 145,-7 0-100,-10-17-5785,0 3 4653,-9-20 1385,-1-2-3133,4-6 2970,0-1 1,0 2 0,-3-2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59.52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26 64 7269,'-14'-17'1680,"2"3"-784,12 14-772,0 0-3916,47-16 3893,-18 12 814,39-9-903,-32 22 55,13 12-90,-15-2 1,5 7-124,-20-6 3538,-10-2-3347,-10 6 22,-17 0-11,-12 6-275,-10 4 1,1 4 229,14 6 247,-17 22-146,73-43-11,29 0-101,-8-6 0,0 1 0,9 1 0,14 6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2:59.86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 11 6988,'-2'-11'1591,"43"20"-1479,-3-1-78,43 12-247,-25-15 0,-2-4-358,9-2-751,24-6 1322,-70-7 0,-9 5 0,-7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00.12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44 3 7795,'-17'-2'1210,"-3"48"-627,19 35-550,-5 11-2159,7-40 1,1-1 568,3 42 1204,2-6 1,-2-17 0,-1-26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01.09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15 3 7325,'6'17'1904,"-1"-3"-1164,-5-14 571,0 0-1042,0-17-359,-1 12-336,0-7 359,-7 89 78,4-14 11,0-1 1,0 1-12,2 24-1662,1-2 1696,1-8-12,1-7-2859,2-10 2916,2 12-57,-2-38-44,0 7 0,-3-38 156,0-5-324,0-7 1299,-2-9-1232,-6-70-124,20 51 3561,-4-40-3325,26 73 123,12 13-111,-7 3-1,15 12 67,2 18-55,-14-8-1,7 13-22,-23-18 67,-7 6 79,-15-1-79,-25 3-358,-31-18 0,-7-7-315,-7 6 253,6-12 0,7-5-364,32-4-1792,15-6 2509,18 0 0,-4 1 0,6 4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01.40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142 1 6672,'4'5'784,"-1"-1"119,-3-4-645,-26 45 274,7-12-409,-21 40-67,16-25 44,5-2-111,7-6-168,6-5-1121,4-2 818,7-14 558,8-5 1,-5-12-1,3-4 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01.64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7694,'43'52'3138,"24"21"-4460,-16-23 1289,18 14-186,-28-27-1147,-7-5-1637,-11 4 3057,-11-13 0,-7-2 1,-6-13-1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28.3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188 183 2611,'-12'-16'1232,"2"2"732,10 14-1875,0 0-44,-61 15-34,37 10 755,-43 19-699,57 24 398,15-19-342,22 6-1972,65-35 1905,-4-26-6,-6-17 1,-2-15 128,-29-5 1,-9-8 156,3-11 0,-14-2-257,-29-27-264,-79 57 0,-20 19 61,46 13 1,-1 8-266,-19 3 1,-8 5 0,16 2 1598,13 13-1210,42 0 0,14-25 0,30-5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02.07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8333,'16'17'1636,"-4"-3"-1468,-12-14 336,0 0-4419,45 12 4195,21 2-280,20 5 859,1-4-1542,-32-7-471,-9-4-269,-11-2 1423,-10-2 0,-12-1 0,-6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02.32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95 1 2760,'11'0'808,"-3"0"-2221,-8 0 2264,-41 60-728,22-24 730,-8 5 1,4 7-1420,19 8 0,15-1 347,32 7 1,-15 28 0,18-71-1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02.92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270 62 6641,'16'7'1121,"-3"0"-864,-13-7 135,0 0-145,2-29 56,-4 19-225,-4-21 202,-26 26-3101,-47 7 2933,14 7 5,-1 19 1,15 17 504,58 16 0,14 5-516,-25-11 1,7-3-62,41 14 0,13-14 45,14-23-12,-22-15 1,4-8-79,18-24 0,-2-5 0,15 16 0,-38-19 0,0 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24.569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0 1 16383,'0'71'0,"0"0"0,0 0 0,0 9 0,0 3 0,0 0 0,0 3 0,0 0 0,0 2 0,0 5 0,0 1 0,0-8 0,0-6 0,0-3 0,0 21 0,0-4 0,0-30 0,0-3 0,0 3 0,0-1 0,0-11 0,0 1 0,0 26 0,0 6 0,0 5 0,0-3 0,0-18 0,0-5 0,0 28 0,0-71 0,7-11 0,14 4 0,-2-28 0,2-3 0,-14 1 0,-7 2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24.830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1 0 16383,'0'0'0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27.585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1 2320 16383,'47'0'0,"13"0"0,8 0 0,-1 0 0,5 0 0,-3 0 0,6 0 0,2 0 0,16 0 0,3 0 0,-7 0 0,0 0 0,-1 0 0,0 0 0,7 0 0,-14 0 0,-22 0 0,-6 0 0,16 0 0,3 0 0,16 0 0,-1 0 0,-27 0 0,1 0 0,0 0 0,7 0 0,3 0 0,28 0 0,6 0 0,-10 0 0,-10 0 0,-1 0 0,3-1 0,5-1 0,-10 5 0,-14 10 0,-12 1 0,9 1 0,4 3 0,3 2 0,16 9 0,4-5 0,-34-6 0,-1 2 0,-10-3 0,0 5 0,16 15 0,-3 2 0,13 7 0,-18-6 0,7 8 0,-7-8 0,14 3 0,-2 3 0,7 4 0,-3-6 0,-4-5 0,12 2 0,4 9 0,0-3 0,-4-21 0,-17 5 0,6 2 0,18-9 0,4-2 0,-2 8 0,1 2 0,-17-8 0,2-1 0,-7-2 0,-8-3 0,-4-2 0,6 6 0,-4-3 0,6-9 0,15 7 0,-27-8 0,-1-1 0,11 0 0,7 0 0,-39-8 0,-8 0 0,-4 0 0,59-39 0,-19 9 0,-12 4 0,0 1 0,9-4 0,-5-6 0,-22 15 0,9-24 0,-13 18 0,9-10 0,2-9 0,-4-8 0,1-9 0,8-14 0,2-10 0,-6 6 0,-10 4 0,-4 2 0,0 10 0,2-2 0,-6 3 0,-9-12 0,-5-2 0,4 6 0,2-5 0,-5-4 0,-7 6 0,-3-3 0,-2-2 0,0 3 0,2-14 0,-2 2 0,-4 6 0,-15-11 0,-3 13 0,-9-3 0,3 35 0,2 6 0,-4-1 0,-32-26 0,-10 32 0,-4 7 0,-3-1 0,22 24 0,2 6 0,4 1 0,-2 0 0,-3 0 0,-25 0 0,24 0 0,2 0 0,-10 0 0,1 0 0,10 0 0,8 0 0,-4 0 0,-2 0 0,-2 0 0,-18 2 0,-4-4 0,-7-12 0,4-2 0,24 10 0,1-4 0,-16-23 0,5-3 0,4 9 0,21 3 0,-3 0 0,3 8 0,-2 2 0,-9-2 0,-4-1 0,2-2 0,-5-3 0,2 1 0,-23-8 0,3 1 0,9 1 0,2 0 0,4-2 0,0 1 0,-3 5 0,-4 2 0,-15-8 0,-4 2 0,23 12 0,-3 1 0,-1 0 0,-2-3 0,0-1 0,-4 0 0,7 2 0,-4-1 0,0 0 0,4 1 0,-2-1 0,5 0 0,-11 0 0,5 1 0,-11-1 0,-6-2 0,1 2 0,7 2 0,15 3 0,-15 0 0,3 3 0,1-3 0,-14-2 0,6 2 0,26 4 0,20 8 0,-1 0 0,-21-3 0,-3-1 0,8 2 0,-4-2 0,9 0 0,42 4 0,-13 0 0,10 0 0,-11 0 0,14 0 0,-7 0 0,-1 7 0,-27 8 0,22-6 0,-41 5 0,23-14 0,-10 0 0,6 0 0,-14 0 0,31 0 0,-20-7 0,45-1 0,-5-7 0,11 6 0,-5 3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9T18:23:33.403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157 65 9998 180000 90000,'-9'-17'168'0'0,"2"3"-168"0"0,7 14-12 0 0,0 0-32 0 0,-42-12 44 0 0,11 6 0 0 0,-16-7 0 0 0,26 10 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39.0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220 78 7257,'-11'-4'1143,"2"0"-785,9 4 371,0 0-572,-16 1-90,9-1 90,-16 1-135,15-1-11,-13 5 348,10-4-134,-4 4 122,8-5 336,5 0-369,1-9-314,7 0-112,9-8-3325,35-2 3437,-4 6 56,24 1 135,-17 9-34,46 19-169,-53-1 24,25 20 268,-88 38-2504,-8-24 2179,-23 32 23,2-41 2167,0-6-2391,-9 1 234,20-15 24,0-2 111,24-14 190,6-3-458,3-1-46,36 3 191,20 19 3359,16 1-3326,2 20 158,-27-6-79,-7 1 269,-12 14-124,-13-16 79,-13 11-189,-17-19 121,-14-2-156,-44 1-112,8-11-11,-28-1-370,25-12-325,5-3 179,7 0-111,13 0-1570,13-2-279,16-5 2487,20-6 0,0 5 0,9-1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0.3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283 345 6589,'11'3'1165,"-3"0"-919,-8-3 158,0 0 173,0-27-309,-2 17 42,-3-21-299,-37 26-1686,-12 26 0,-2 14 1193,18-1 0,4 4 281,-9 1 0,15 0-34,62 20 123,44-59 100,7-15 354,-10-28 0,-3-10 6,3-8-169,-17 3 0,-10-3 493,-31-10-447,-9 22 111,-19-21 2929,5 44-3265,-10-3 415,13 24-672,1 4-181,2 0 438,-2 13-3392,-4 5 3426,-13 44-23,3-6 0,-7 28-11,14-15-1428,3 0 1181,17-6-77,9-8 256,15-13 2770,32-11-2691,-16-14 56,14-8 459,-23-17 203,-13-5 1681,-6-3-2107,-14 0-46,-7 7-335,-1 6-482,0 0 515,-15 29 12,4-5-113,-9 21-100,9-12-304,12 11 472,15-14 66,18 3 91,37-21-23,-17-14 191,15-6 67,-38-13 190,-14-43-538,-19 34-67,-15-24-67,-14 51-1536,-4 5 1603,0 7-67,7 4 11,11 7 0,18 16 168,21-6 34,18 10-45,12-13-255,6 0 323,-2-2-57,-5-3-11,-11-1-785,-1-3-571,-12-5-649,6-3 1327,-3-8 1,-14 2-1,0-3 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1.1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201 1 8826,'-18'79'885,"-1"0"0,1 0 0,6-7 1,0 0-3065,-9 14 1,-3 8 0,6-15 1473,5 13 1598,11-70-1364,0-11-212,0-15 1049,-2-12-624,-3-14-2436,-3-31 2795,4-25 2459,-1 19-2168,6-1 415,-1 50-807,1 9-11,0 5-68,1 4 90,8 20 3415,7 0-3970,24 15 1,8 0 28,22-1 330,-10-6 0,3-5 157,-8-17 0,-4-5 174,19-7 201,7-6 112,-48-5 875,-8-5-875,-12 10-145,-3 0-202,-5 10-45,-2 1 1,-5 6-24,-9 7 24,-8 9-1,-26 25-157,-4 37-22,12-15 90,17 15-169,91-38 191,-18-23 34,48-9 33,-45-29 135,-7-14 179,-11-10 851,-8-49-1142,-17 38-2889,-45 76 3159,52 24-120,-16 22 1,8 2-129,32-27 0,11-6 78,-1-1 1,3-2-371,-3-4 0,-1-4 180,31 14-257,-26-16-3889,-34-14 952,-32-11 3985,-29-12 0,13 5 0,-2-4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28.5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662 1 6865,'24'1'1529,"-43"38"1,-17 15-947,-13 18-258,-6 3 0,-5 9-53,20-24 1,2 2 0,2-2-1440,-9 13 0,2 0 1182,5-10 0,-2 4 0,4-5-15,0 1 0,3-3-652,-9 10 1,13-4 651,41 13 0,-34-9 0,68-56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1.8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442 0 8277,'4'19'1244,"-1"-5"-774,-3-14-88,-36 57-4399,5-12 4202,-11 22 0,-2 7-113,18-28 1,1 1 368,-9 18 0,2 1-407,12-18 0,1 0-973,-2 17 1,0 3 1039,4-6 0,1 0-51,0-1 1,2-4-17,-3 29-12,7-43-33,6-20 2279,1-8-2301,11-79-23,2 6 5,-2-2 0,1-3 40,-1 14 0,2-3 56,10-38 0,4-2 100,-2 26 1,2 2-146,4-16 0,2 8-11,21 9-213,-14 47 191,-1 10 21,0 20 12,9 30 0,-13 2 0,4 21 12,-20-22 32,-7 8-21,-13-18 3369,-15 2-3785,-56-17-156,0-8-705,20-5 0,-2-1 100,-24 2-101,14 1-3227,27-2 4482,25-1 0,13-3 0,7-2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2.1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65 7974,'40'41'732,"-1"-1"0,0-3 0,2-7-620,56-10 303,-23-13 403,16-15-168,-47-12 1412,-13-44-6067,-45 11 3803,-36-13-336,-20 38-3859,15 30 1,4 9 4396,12 1 0,-9 12 0,51-18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2.5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160 1 8758,'9'9'1267,"-1"-2"-863,-8-7 10,-47 53-324,23-18-90,-36 44-5784,39-31 3072,6 13 3064,8-21 0,5-3 1,3-27-1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3.1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84 0 8165,'1'5'650,"0"-1"-23,-1-4 247,-27 55-605,12-25-101,-18 44-56,24-37 112,7-15 224,15-4 315,11-14-24,33-11-212,-15 1-135,10-4-392,-32 5-235,-11 4-147,-25 58 1,-10 18-22,17-36 184,-16 33 1,17-11-2964,99-84 2263,-44 12 263,6-6 1,-2-2-193,-19 5 0,-13 5 0,-4 1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3.5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287 43 7089,'83'-33'7429,"-26"24"-6364,-87 77 279,1-8 1,-3 4-908,6-13 0,-1 0-314,-9 18 0,-1 0 67,10-21 1,2 1-2460,-15 37 0,4-2 342,2-3 1299,2-9 1,16-22-1961,35-59 1680,-5-12 381,12-26 348,-14-7-541,-7-9 720,-3-10 90,-9-6-2903,-3-1 3418,-6 4 161,0 11 130,3 18 79,4 18 56,5 16-590,3 10 163,15 13 147,14 8-510,22 4 0,9 1-241,-9-6 0,3 0-1634,26 5 1,1-2 826,-19-10 1,-3-2-687,-7-3 1,-2-1 1492,23-1 0,-35-4 0,-21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5.8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134 296 7560,'-14'-15'2196,"3"3"-1367,-16-30-134,18 19-214,-19-35 259,25 30-449,5-1 101,9 0-448,56 3 0,16 8 12,1 11 27,10-2 0,-4 11-61,-24 34 10,-20 4-88,-20 3-7,-59 18 1,-19 2-1572,0-1 1611,-11 0 0,-2-6 101,9-27 44,11-7 224,13-9 348,17-6-325,7-5-516,36-8-44,2 4 213,28-4-180,17 35 79,-19-2 157,10 27 1418,-35-14-1440,-12 13 111,-17-15 23,-19 7 145,-50-7-235,0-11 0,19-10 0,-4-2-56,-12-2 0,3-3 23,-7 2-113,-23 0-1737,75-12 113,12 0 1770,17-6 0,-6 5 0,7-6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7.3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365 100 3781,'6'1'571,"-1"1"480,-5-2 2714,0 0-3205,-1-4-538,1-3 46,-1-4-46,1-4 194,-6 1-227,-5-1-67,-24-1 33,1 6 586,-18 0-585,7 9-46,-20 18 45,19 4 111,-6 22-77,33 6-2088,11 8 2099,28 4-436,16 4 436,29-4 0,-8-26 0,3-4 90,29 8-45,-34-19 0,-1-4 483,10-10 682,-28-3-78,-7-8-740,-24-3-123,-4-11 1575,-2 6-1934,-2-4 262,-5 12-542,3 2-592,-1 2-102,30 31 1041,10-9-66,31 25 89,-17-30 0,2-4 134,18 3 336,10-3 1380,-50-50-1749,-18 14-101,-15-31-236,-41 18 202,-3 14-67,-23 1-2016,2 15 526,32 4 0,3 5-101,53 3 844,18 1 0,-9-1 0,1-1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7.8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17 229 7067,'57'1'784,"-9"0"-6343,20-7 5671,-19-4 1453,-8-8-1161,-10-4 1083,-12-15-1207,-12 9-157,-13-11-56,-9 15-33,-28 0 3369,3 12-3369,-16 1-3426,12 14 3380,2 8-10,3 8-56,7 10 66,12 25-2222,40 14 2312,14 3-78,0-34 0,6-4-369,37 13-701,-19-23 0,2-4 1070,25 3 0,-6-6 0,-51-16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8.1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378 0 7351,'14'10'2722,"-3"-2"-1499,-11-8-1223,0 0 133,-3-16-133,-7 22 336,-10-2 0,-11 37 56,-6 14 1,-5 16-1862,14-7 1,2 5 1496,7-16 0,2 2 0,-4 20 0,3 0-1044,9-24 0,3-1 954,2 11 1,1-2-913,0 19-528,2 4 1133,-45-90 0,34 13 0,-34-36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8.3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8053,'74'30'650,"-20"-12"0,7-3-858,31 1 1,9-8 207,-20-10 0,2-4 0,-8 0 0,-7 5 0,-5-3 0,-3-13 0,0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28.8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176 0 6742,'-21'52'381,"0"0"0,54-3 0,13-2-3004,-21 1 0,5-8 3149,40-20 1,6-23 235,-27-18 0,-11-10-898,-11-31 259,-86 13-694,12 39 0,-7 11-1460,-32 21 1,1 6 2030,33-16 0,5 2 0,-11 15 0,20-3 0,37-22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8.5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352 1 8008,'6'0'2611,"-1"0"-1838,-5 0 247,0 0-3782,-67 124 2762,25-45-141,10-6 0,-8 22 0,1 2 0,8-21 1,8-25-1,3-2 0,-3 19 0,0 1 0,0-1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8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76 191 7044,'-14'-30'1793,"-11"-38"0,13 40-740,-5-21-728,9 34 2970,48 15-2937,3 0-67,41 3-78,-11-1-23,-4 1-190,-7-2-8089,-43-1 6050,-16 3 2039,-40 1 0,15 0 0,3-1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3:49.6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8646,'10'22'9830,"-2"-8"-1451,-8-7-8379,41-25 0,-31 13 0,30-13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42.6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3335 24575,'0'-15'0,"6"-8"0,4-3 0,5 0 0,7-5 0,-5 14 0,13-5 0,-13 0 0,16 11 0,-15-18 0,12 25 0,-11-27 0,3 27 0,16-19 0,-17 6 0,25-3 0,-21-4 0,9 7 0,-11 2 0,8-1 0,-15 1 0,6 0 0,-1-7 0,-4 6 0,4-6 0,1 0 0,-6 6 0,6 0 0,-1-4 0,-11 10 0,10-5 0,-12 2 0,14-2 0,-6-2 0,6-4 0,-1-1 0,-4 5 0,4-4 0,1-1 0,-6 5 0,6-5 0,-1 1 0,-4 4 0,4-5 0,-6 7 0,1-8 0,8 4 0,-6-5 0,29-15 0,-27 25 0,18-23 0,15 15 0,-20-6 0,30-4 0,-13-9 0,10-10 0,-13 12 0,5-7 0,-35 31 0,4 0 0,3-1 0,8 0 0,-4-1 0,2 1 0,0-6 0,-4 5 0,12-6 0,-8 8 0,0 0 0,13-7 0,18-1 0,-2-1 0,-5 3 0,-15 12 0,-13-5 0,0 12 0,4-12 0,-5 12 0,-1-5 0,6 1 0,2-4 0,18-6 0,-14 6 0,12-5 0,-25 13 0,3-13 0,-5 14 0,3-6 0,-7 0 0,15 6 0,-15-13 0,16 13 0,-1-13 0,-4 6 0,2 0 0,0-7 0,-11 13 0,11-12 0,-8 12 0,-6-11 0,6 11 0,-1-4 0,-4-1 0,4 5 0,-6-4 0,0 6 0,0 0 0,0 0 0,6 0 0,-4 0 0,4 0 0,-6 0 0,7 0 0,-6 0 0,6 0 0,8 0 0,-5 0 0,7 0 0,-1 0 0,1 0 0,-5 0 0,4 0 0,-1 0 0,-3 7 0,6-5 0,13 19 0,-17-18 0,10 17 0,0-12 0,-5 7 0,0 0 0,5-6 0,-15 10 0,10-15 0,-11 16 0,8-6 0,-6 4 0,-1 4 0,6 0 0,-5-4 0,-1 4 0,-1-6 0,8 6 0,-11 4 0,10-2 0,-6 15 0,-8-20 0,16 12 0,-8 0 0,2-11 0,-3 10 0,-1 0 0,-5-4 0,32 54 0,-34-47 0,24 44 0,-30-59 0,-1 10 0,5-6 0,-5-6 0,1 6 0,4-1 0,-11-4 0,11 4 0,-5 1 0,0-6 0,-1 6 0,0-1 0,1-4 0,0 4 0,5 1 0,-4-5 0,-1 4 0,5-6 0,-5 6 0,1-4 0,4 4 0,-5 1 0,7 1 0,-7 0 0,6-1 0,-6-1 0,7-4 0,-7 4 0,12 1 0,-10 1 0,11 0 0,-6-1 0,-7-8 0,6 1 0,-6 0 0,7 0 0,0 0 0,0 0 0,-1 0 0,-5 0 0,11-1 0,-17 1 0,17 0 0,54 40 0,-42-30 0,49 29 0,-67-46 0,1 6 0,0-13 0,0 13 0,0-13 0,6 19 0,3-10 0,5 11 0,1-6 0,-7 0 0,-1-6 0,8 11 0,-11-16 0,11 17 0,-15-19 0,9 4 0,-7 1 0,6-6 0,8 13 0,-4-5 0,14-1 0,-6 0 0,15 0 0,-21-6 0,19 13 0,-7-13 0,-11 6 0,9-8 0,-9 0 0,-2 0 0,4 0 0,16 0 0,-18 0 0,20 0 0,0 0 0,-21 0 0,19 0 0,0 0 0,-8 0 0,17 0 0,-7 0 0,-12 0 0,12 0 0,0 0 0,-12 0 0,12 0 0,-9 0 0,-4-8 0,-5 6 0,23-19 0,-1-4 0,-17 8 0,18-3 0,-1 0 0,-28 6 0,15-3 0,-5-2 0,5 3 0,1-6 0,9 11 0,-13-21 0,10 20 0,-6-19 0,-4 20 0,4-13 0,5-9 0,-17 13 0,20-13 0,-15 8 0,14-10 0,-10 6 0,3-11 0,6 13 0,-9-15 0,20-3 0,4-17 0,-1 0 0,3-10 0,-6 11 0,-8-14 0,-8 21 0,-2-20 0,-17 37 0,1-11 0,-1 7 0,10-13 0,3-16 0,-2 6 0,-2 11 0,-5-8 0,7 7 0,-9 0 0,7 11 0,-7 4 0,0 10 0,-3-4 0,-6 1 0,-1 6 0,0 0 0,-6-7 0,4 7 0,-4-15 0,-1 13 0,-1-2 0,-2-1 0,3 6 0,6-7 0,-7 1 0,5 7 0,-11-10 0,4 2 0,2-10 0,-6 6 0,6-6 0,-8 8 0,0-17 0,0 13 0,0-23 0,0 8 0,0 3 0,0 0 0,0 0 0,0 11 0,8-22 0,3-2 0,0-27 0,7 9 0,-16 6 0,7 3 0,-2 31 0,-5-20 0,14 11 0,-15 20 0,7-9 0,-8 24 0,7 0 0,-6 0 0,13 0 0,-13 6 0,6 3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47.47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425 39 7257,'18'12'1311,"-4"-3"-829,-14-9 1300,0 0-1021,0-21-43,0 16-158,0-16 1,-2 21-69,1 0-492,-3-1 45,0-1-45,-3 0 23,0 0 21,-5-1-111,0 2-34,-7 0-11,-23 6 112,1 6 0,-22 7-89,11 6-531,-18 20 508,22-7-213,-5 15-358,34-2 436,36-5 247,14-7 12,36-18 10,2-19-17,-20-11 1,1-4 95,19-8-101,10-18 291,-42 0-134,-18 10-112,-7-9-34,-18 16-45,-14-7 385,-1 12-463,-10-2 112,0 9 89,10 4-55,-3 0 224,11 5-292,6 0-201,1 1-224,5 5 436,5 7 46,9 7 313,34 22 89,25 4-335,4-1 78,-1-9-168,-32-18-2868,10-3 2868,-13-16 0,-7 4 0,-15-11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47.81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168 1 3582,'14'12'2140,"-8"6"-1815,-38 38-89,-8 20-2749,-2 6 2524,7 1-11,17-29 1526,7-8-1548,4-10 830,5-11-2174,4-8 583,12-19 783,3-13 0,-1 2 0,-5-4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48.20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7560,'2'6'3720,"54"64"-8226,-11-12 4937,10 16 0,2 5-1032,-24-30 1,-4-2 29,2 1 0,-4-4 13,-3-3-1213,-14-33 180,3-4 1591,4-5 0,-6 0 0,-1-1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48.79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32 78 7269,'-18'-11'2308,"4"3"-1972,14 8-213,7-13-34,28-1 46,3-5-56,23 7-34,7 20-34,-37 8 67,8 16-66,-73 32-147,2-11-56,-30 20 45,14-28-178,4-4-57,21-19 381,12-6 190,54-14-3447,31 5 3357,7 2-44,2 11-2268,-42 3 2313,-10 13-45,-17-8 78,-13 7-33,-31-5 68,-30-9-158,6-2 56,-7-13 2112,25-7-2885,15 1 2865,1-1-2159,24 1 0,4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49.17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7448,'11'19'1243,"-2"-4"-716,-9-15 436,95 13-963,-52-8-28,15 2 0,0 0-1304,-12-6-136,-16-2 1468,-1-6 0,-21 5 0,-4-5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49.37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43 0 7907,'-10'17'2364,"4"-7"-7486,-6 68 5256,7-28-122,0 19 1396,2-16-2954,1 16-1543,3-21 3089,5 6 0,-3-36 0,2-8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29.47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249 183 6641,'-20'-1'684,"5"0"-550,-21 84 12,27-40 5,8 17 0,13-4-61,37-26-34,-3-11 0,5-10 78,10-26 1,-2-12-838,22-15 910,-34 2 1,-9-7 173,-15-27-152,-32 26 1,-10 1-230,-25-13 0,8 27 0,-11 10-347,-37 23 0,-4 14 49,37-2 1,0 3-1485,-32 6 1,12 6 1781,37 7 0,17-15 0,20-7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0.16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8165,'11'5'616,"-2"-1"-201,-9-4-34,10 50-57,2-3-66,2 22 0,2 6-224,-6-25 0,0-1 22,2 18 0,-1 4 56,-4 7 0,-5-1-652,-3-21 0,-3-1 540,2 11 0,-3-5 0,-12-2-101,4-32 34,5-14 56,1-13-180,6-16 158,-2-33 66,2 4 135,8-16 1528,47 2-1606,-21 33 55,65 19-145,-64 23 34,19 21 55,-33-16-77,-10-6 88,-3 0-100,-16-5-526,-31 11 33,-2-1-101,-25 11-33,20-4 627,8 13 0,17-21 0,11 6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0.42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129 1 8221,'5'4'2118,"-1"-1"-1681,-11 41-79,-4-9-162,-9 25 0,-3 7-4705,-6 19 4173,10-34 0,2-2-3713,5 10 2604,15-42 1445,2-8 0,0-11 0,-1-3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0.68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7459,'9'9'2846,"37"52"-1143,14-3-1261,-16 5 1,-1 3-443,17 9-1063,-26 15 0,-32-71 0,-2 3 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1.17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9 19 7638,'-5'-9'1715,"1"2"-1088,4 7 23,37-2-437,-10 1-79,29 4-3436,-16 23 3369,-18 2 56,-3 20-78,-19-8-2201,-24 27 2156,12-27-1629,-14 19 1494,23-42 1641,16-1-2055,12-10-2342,53-2 2891,-11-2 0,1-2 0,-37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1.63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6 7885,'17'18'964,"48"-4"-908,-31-15-56,45-3-124,-34 0-940,7-4-247,-21 2 1311,-4-2 0,-22 4 0,-4 1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1.86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28 18 4350,'-14'-10'1770,"4"2"99,10 8-1152,0 0-56,-2 60-563,2 16-98,-1-23 0,1 0-411,0 44-609,0-36-683,2-7 418,2-11 1285,5-13 0,-5-15 0,2-8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2.65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204 27 6787,'14'19'1255,"-2"-5"-987,23-4 24,-23-7 55,26 6 180,-34-9-34,-2-4 325,-4-14-616,-5 1 22,-6-8-213,-8 13-1447,-8 6 1413,-8 9-27,-9 11 50,-3 13-79,-8 34 46,26-8 33,2 20 89,57-2 34,6-23-123,33 7-179,3-35-684,6-9 863,2-18 0,-1-2 0,-12 4 0,-10-5 0,0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2.85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201 1 1253,'14'3'403,"-3"-1"2334,-11-2-2300,0 0 762,-63 133-141,32-75-1070,-9 22 1,0 1 11,13-19 0,12-32 0,5 2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3.09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31 33 7302,'-17'-18'1232,"3"3"-5973,59 46 5256,0 7 1,5 3-21,-9-9 0,0 1-546,14 13 1,-6-4-813,-15-11-392,-3-6 1255,8-5 0,-20-11 0,3-3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3.54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31 3 7201,'-17'-1'1345,"3"0"-6804,60 35 5549,-8-16-90,44 25 1162,-18-30-3067,27-8 2120,-28-13 0,-4 4 0,-40-5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29.9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358 67 6417,'3'2'908,"0"0"-606,67-2 68,-48 0-4095,50 0 4465,-67 0 713,-6-20-1263,-12 7-190,-10-14-112,-53 17 86,11 41 0,-9 23 0,7-3-154,8-8 1,8 5-27,2 14 1,4 9 0,35-15-595,61-26 1,38-17 0,-3-4 799,10-2 0,0-6 0,-15-4 0,2-3 0,-15-3 0,-3-14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3.80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33 1 11,'-10'82'926,"0"0"0,1-5 1,5-9 1767,14-9-2605,9-2 1234,7-6-1323,58-8 0,-53-20 0,37-8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4.5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133 0 1280,'11'20'1132,"-3"-5"1344,-8-15-1838,0 0 1316,-3 74-1663,3-23-157,-2 4 1,1 7 27,2-2 1,1-3-107,0 35 338,0-31 1,-1-2-327,1 14 21,-1-11-33,-1 6 2249,0-35-2316,0 4-57,0-32 24,0-2-68,-3-17 22,2-1-11,-2-15-112,28-46 12,19 26 122,-1-17 68,4 46-11,-23 39 22,-5-1 78,2 16 135,0 25-56,-10-21-12,2 22-3514,-11-31 3458,-2-4-33,-3-3 112,-7-6-638,-51-2-336,14-8-304,-38 0-2240,7-4 3350,19 4 0,6-2 0,30 2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59.2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1 228 6995,'56'-24'-582,"1"-1"-2482,-13-3 0,2-5 3064,32-24 0,-35 26 0,-11 2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08.3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53 186 7470,'10'1'1771,"-2"-1"-135,-8 0-1312,-27 9-21,19-7 1422,-20 3-1579,28-32-269,9-16 33,-1-4-112,12 0-313,-3 33 168,-1 9 157,1 30 190,-10 1 1736,-73-52-1780,87 25-2567,-78-43 650,97 51-997,-37 7 2958,-11-7 0,5-5 0,-4-2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09.1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74 221 8187,'49'-86'3956,"-33"60"-3850,35-7 1,-12 13 1293,-68 44-1220,18 6 648,-61-16-4017,29-23 3435,10-4-246,10-5-101,11 2-1019,7 2-2971,31-3 1918,8 5 2173,30-2 0,-30 8 0,-5 1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09.8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9 171 6966,'9'1'2051,"-2"1"-651,-7-2-593,4-36-112,-3 13-326,2-28 303,-3 20-672,1 14-190,4 4 156,20 11 46,3 3-12,17 6-34,6 19 34,-26-3 280,-2 8-179,-42-16-12,-36-2-10,8-7 134,-14-1-201,32-5-57,12-6-505,10 1-996,8-7-1625,44-8 3171,2-2 0,4 3 0,-20 5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4:11.0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94 0 7459,'18'7'1558,"-4"-2"-1278,-14-5-23,0 0 180,-14 9 449,-1 0-427,-3 2 45,7-5 796,10-6-840,1 0-460,0-2-90,3-4-247,15-8 304,-1 4-113,14-1 23,-3 13 67,-8 7-11,-1 7 11,-12 24 33,-10-14 12,-7 12 0,-18-17 56,-7-8 11,-2-2 123,3-9 11,13-9 225,6-6-191,6-25-145,5 8-158,11-11 79,3 19-268,16 6 268,-4 9-68,7 9 136,-5 8-68,3 13-45,-9-4 67,-3 4 213,-18-8-235,-12-5-628,-26-1-21,6-6-718,-11-5-3661,21-9 2462,9-9 2279,8-10 0,5 12 0,3 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18.8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245 0 0,'20'20'5240,"-5"-5"-692,-15-15-2308,0 0 3965,1-13-4244,-1 13-582,1-7 1096,-14 35-1244,-1 3-1231,-13 21 0,-11 30 0,10-17 0,-8 24 0,16-32 0,-4 15 0,6-22 0,-3 11 0,3-8 0,8-18 0,-1 5 0,9-25 0,1-8 0,1-4 3392,0-3-3392,-1 0 0,6 1 0,6-1 0,36-10 0,-1-2 0,23-9 0,-15 3 0,-5 2 0,-6 4-405,-7 4-300,-6 3 43,9-5 696,-13 1 78,7-6-78,-15 2 739,-3-6-403,-7 6 79,-3-4-449,-5 9 0,0 2 0,0 3 0,0 0 0,0 2 0,-1-2 0,-1 3 0,0 0 0,1 0 0,0 2 0,0 7 0,-4 30 0,2 3 0,-2 27 0,14 23 0,5-21 0,11 21 0,11-12-519,-10-24 519,6 12 0,-16-32 0,-4-6 0,-3-6 0,-6-12 0,0-4-1480,-3-15-3775,0-8-2428,0-13 7683,10-34 0,-7 33 0,7-17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20.5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215 10 7784,'-14'17'2218,"5"5"-2616,-37-1 465,14 11 150,-1 5-71,-3 17-37,14-17-87,3 6-10,16-23 21,9-5 191,16-8-134,2-5 195,10-10-251,-7-7-68,-9 0-55,0 0-79,-10 4 11,3-7 135,-2 1 22,2-8 11,-1-4 45,-7 14-45,2-3-169,-5 17-122,0 1 280,-1 6 112,0-4 113,-1 4 279,2-6-291,0 0-213,-5-6 0,1-2 157,-5-6 156,0-2-10,0 3 929,-6-2-413,6 8-103,-2 1-110,8 5-35,1 1-548,1 0 100,1 8 90,0 8 90,0 16 626,3 11-32,7 10 156,9 8-190,6-2 0,4 5-2173,-6 1 1,0 1 1449,3-1 0,-3-1-140,-8-10 0,-5-5-16,-5 0 868,-4-25 34,1-1 940,-2-25-1535,-20-32-470,4 6 2893,-19-30-3039,8 14-1546,4-1 1,1-3 1870,-1-15-112,6 13 0,4 0-101,9-6-459,21-28 493,1 21-113,19-18-133,15 18 290,-13 23-212,11 1-818,-2 35 4245,-18 12-3080,14 14 34,-13 27-34,-11-7 33,1 18 1,-29 27-808,-7-31-705,-16 29-2767,-12-39 2598,15-18 1254,-5-5-3897,36-54-748,13 3 5039,22-32 0,-15 36 0,-1 5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20.9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201 1 3561,'0'48'1535,"10"0"0,8 0 451,36 10-1628,-1 14 1223,26-81-696,-56-5 1019,-13-12-1512,-17 5 1002,-10-7-1360,-42 3 0,-10 4-34,2-2-656,-12 1 0,4 2-2626,32 9-1010,12 2 3654,37 5 1,2 4 0,7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30.9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292 1 0,'9'2'280,"-1"0"2545,-8-2-2534,0 0 1746,39 9-1556,-63-20 177,-54 23-647,4 5 1,0 14-293,6 35 1,38 5 168,84-23 0,32-7 1203,-7 5 0,9-16-912,-2-34 0,6-18 1,-15-6-1609,-27 0 0,-16-3 1541,-19-16-123,-15 37-23,0 10-168,0 0 202,0 6 34,0 7-23,-10 24 491,5 9-625,-6 0 3257,9-10-3268,91-38 257,-38-16 45,4 2 0,0-2 0,-9-18-123,-25 19 67,-3 5 67,-14 11-11,-3 1-2263,-1 0 829,-6 0 1266,-3-5 0,1 4 0,0-4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21.4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8669,'12'12'2846,"-2"-2"-2241,-10-10 627,0 0 999,3 27 2867,12 19-3014,0 12-403,8 10 515,0 2-1535,-7-17-437,3 12 101,-10-27-67,-3 3-258,-3-18-1177,-3-3 329,-16-56 0,12 27 0,-12-29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22.3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7033,'7'11'1356,"-1"-2"-908,-6-9 594,0 0 101,4-1-594,-3 0-112,3 1-213,-4 9 896,0 8-111,0 16-494,0 12-28,0 4 1,0 3-488,5 12 79,2 29 33,10-56 11,-5-18 202,1-5 3664,0-23-3754,0-6 203,12-15-270,1-4-68,27-21-402,-30 29-404,16-8 706,-34 45 33,2 7 169,15 39-202,-7-21 34,19 27-34,-17-42 0,8 1 0,-10-10-3306,8-1 673,-4-5 179,10-1-3764,32-43 5370,-19 4 0,11-10 0,-35 20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22.6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10 117 8042,'-5'-65'9830,"0"14"-9598,5 58 2479,0 35-1008,2 10-246,1 37-4879,2-1 4044,0-18 0,1 3-365,-1-19 1,-1 0 339,3 17 1,0 0-508,0-11 0,0-4-57,3 24-66,1 6-2348,-7-48 1978,-2-17-583,-1-10 213,-1-8-561,0-3-2706,0-15 444,0-3 1052,0-15-1669,-2-17 5061,-1 10 0,1 3 0,0 19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22.9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 2855,'48'31'4818,"1"-7"656,28-25-3726,-14-4 1095,27-4-1263,-6-7-1547,-27 5 79,5-1 854,-40 8-5649,-11 1 2287,-7 2-808,-9 1 3551,-16 0 1,11 0 0,-10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24.0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0 5586,'13'1'1759,"-3"0"-163,-10-1 3895,0 0-4662,-9 0-739,0 0 189,-10 0 103,-50 25-169,31-8 184,-41 20-296,46-15-101,4 0-79,5 3-22,12-9 45,4 2 56,9-10 796,24 1 78,1-2 81,25 1-226,11-2-3483,-2 3 2989,-1 0 203,-11 0-338,-16-2 371,14 4-191,-14-4-112,6 4 145,-17 0-279,-8-2 3706,-4 6-3382,-7-2 897,-11 15-415,-5-6-480,-12 9 300,-19-3-469,8-8 66,-12 3-257,14-9 146,-14 5-840,14-6-920,-7 4-6308,22-10 4179,9-3 785,12-6-705,14-10 3663,10-8 0,-8 6 0,-2 1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30.6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327 14 7089,'20'14'1736,"-5"-4"-848,-15-10 367,0 0-836,0-10 366,0 7 81,0-7-127,0 10 226,0-2-337,0 1-23,0-2 2745,0-1-3058,0 2-68,0 0-572,-2 5 348,-2 4 191,-6 9 313,-18 29-939,2-3 625,-17 22-156,8-10-3237,-2 2 3253,9-14 1,1 0-51,-11 20 0,-8 14-392,25-28 201,11-21-257,4-5 223,18-19 730,8-6-147,20-4-201,36-12-90,-15 2 3415,20-6-3449,-16 1 191,-20 6-190,4-6 201,-23 8-168,-6 0 337,-3 0 134,-10 5 89,-1 1-145,-6 5 90,0 0-180,0 1-359,0-1 113,0 1-1076,0 1 930,7 42 605,-1-6-100,8 43 111,0 12-392,-3-21-191,1 16-3313,-3-34 3314,-1 3 78,-2-20-79,-2-2-178,-3-21-662,-1-5-369,0-1-1603,0 1-3073,-2 5 2255,2-6 3597,3-9 0,-1 1 0,2-8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31.9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235 4 7212,'14'8'998,"-2"0"-842,-12-8 147,0 0-67,5-1 66,-3 1 45,5-2 45,-6 1 12,-1 0 44,1-1-134,-1-1-191,2-1-56,-2 2-22,0 0 840,0 1-728,-3 1-146,-4 0-11,-4 0 79,-26 15-1,-3 12-78,-10 10 0,10 9-3437,13-7 3381,-1 24 34,11-15-34,2 15-2212,11-23 2279,14-5 482,31 0-213,6-15 2302,28-3-2369,-11-15 246,24-17-391,-27 2 77,9-11 3303,-37 6-3022,-2-9 392,-6-9-504,-5 6 1086,-7-12-1736,-11 30-22,-4 2 32,-15 47 13,9-10-79,-8 21-146,30-24 538,6-12 191,21-7-57,5-19-3425,7-11 3403,-3-9 67,-7-5 157,-11 4 695,-15-7-796,-8 14-235,-16-2-672,-40 15 212,5 10 304,-34 9-1447,6 18-357,23-3 3660,-2 2-1700,59-28 0,-9 6 0,22-12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32.5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0 258 1433,'50'-17'784,"-1"-1"0,38-18 2002,-44 5-1878,-3-11-337,-18 15 1356,-5-5-1321,-17 13-573,-6 5 799,-5 0-855,-3 9 23,-14 2 3227,5 7-3159,-11 6 66,-4 17-112,8 0 113,-8 12 77,11 24-212,13-21 79,8 25 55,34-17-111,1-14-46,19 5 23,-11-22-1602,14-6-471,-14-10-347,9-12 2420,-20-10 0,-12 6 0,-4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32.9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188 0 6820,'4'10'1793,"-1"-2"-1244,-3-8 190,0 0 1177,-25-8-1523,10 14 133,-21-1-33,17 18 235,-6 23-180,8-6-54,1 20 301,10 19-313,7-13 67,6 26-202,4-24-464,14 27 285,-6-21-78,7 19-146,-11-7-975,-7-24-267,-3 11-909,-14-35-1681,-18 2 2476,0-18-560,-13-2 1972,15-23 0,10 1 0,6-4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33.1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49 781,'12'12'1871,"-2"-4"779,-10-8-2504,1 4-102,8-2 1274,9 2-1868,13-3 744,53-36 1,-49 26 0,30-26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3:47.0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 0 6339,'15'13'268,"-3"-3"-5894,-12-10 6074,-18 83 625,13-35-1062,-5 8 0,9 3 958,47 11-1048,-11-36-357,27-9 436,-35-52 0,-11 9 0,-9-6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32.06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 1 6238,'8'24'661,"-2"-4"-549,-6-20 224,0 0 45,-9 0-191,6 0 23,-7 0 213,9 47-225,1 27-110,-2 17-47,7 2-10,7-37 0,5-11-23,8-2-157,-10-22 146,60-49 0,-57 18 0,44-34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33.5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89 150 6843,'15'4'1221,"-3"-1"-818,12-42 707,-15 21 358,16-34-897,-21 36-100,-4 2 1210,-4 4-1110,0 6 829,-17 0-671,4 12-214,-11 6 359,-2 22-481,7-3-158,-4 16 1345,12 35-662,8-25-313,9 39-22,9-36-168,23 25-3773,-5-20 3503,13 15-111,-13-30-34,6 26-315,-18-31-446,2 19-1783,-40-25-212,-2-8 1153,-20 8-1870,-10-10 616,17-15 414,3-11 2443,23-21 0,10 3 0,0-2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33.8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18 111 9196,'-10'-11'1961,"3"2"-1939,7 9 572,0 0-594,50-2-2610,-16-6 1176,40-4-158,-32-7 1592,-6-5 0,-16 11 0,-7 1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34.0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62 10249,'8'5'6689,"-2"-1"-895,-6-4-15274,0-14 9480,0-7 0,0 3 0,0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35.9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 8019,'8'5'2342,"-1"-1"-1513,-7-4 2073,0 0-930,-3-17-941,2 16-930,-1-3 1098,2 29-269,0 17-3650,0 15 3437,0 10-482,0 7 169,0 4-320,0-26 0,0 1-17,0 24-67,0 15-2196,0-26-571,2-26-281,1-2 1076,0-29 347,2-11 3224,-2-15-1599,-1-38 0,0 28 0,-2-19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36.4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1 153 6982,'62'-5'459,"-1"1"0,32-4 0,1 1-672,-23 3 1,-2 1 623,16-2 1,-6-1-2720,-2-4 1468,-28 4 468,-1-3-255,-25 3 1084,0-1 14,-10 3 979,-1 1-27,5 25-1188,0-2-123,15 21 1,32-3-57,-3-14 235,31-3 392,-40-23 1,-2-5 358,19-9 179,7-13 2096,-52-17-2017,-19 11-998,-19-11-302,-17 20-246,-40 8-393,10 11-705,-24 14-7169,6 23 5958,27-5 2555,-1 8 0,38-23 0,8-4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38.8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280 399 7594,'15'6'1367,"-3"-2"-897,-12-4 12,0 0 302,1-4-504,-1 3 303,1-3-337,-4 4-212,-6 3-34,-8 6-3403,-30 23 3380,6 0-107,-17 19 130,16-8-336,-7 36 23,26-36 133,3 15 124,39-48-912,15-15 452,15-14 2753,9-14-2540,1-14-1974,-5-4 1806,-8-1 79,-12 1 124,-11 4 133,-11-16-1547,-7 18 2108,-12-27-146,0 30 941,-13-42-728,11 46 1623,-3-15-1131,8 41-794,2 7-146,1 4 638,1 51-156,0-14 3280,5 46-3628,5-23-489,22 32 333,1-23-12,18 17-257,19-26-24,-16-26-21,17-4 56,-8-36 224,-19-11 11,8-15 22,-13-21-11,-15 12 45,1-9 467,-17 20-467,-4-5-112,-10 12-79,-8-3-22,-11 12 45,-28 0 79,9 7 33,-16 1-3392,19 17 3403,5 8 0,7 17-11,8 12-89,15 36-230,20-19 308,19 17-101,21-37-337,-2-26 1,5-5 2993,34 0-2926,-28-14 0,-2-6-291,19-21-35,-12-16-2786,-16-9 3067,-14-7-507,-12-2 765,-11-4 298,-8 0 755,-6-25-325,-7 27 202,-4-11 2017,-14 35-2622,13 21-112,-6 6 224,15 23 89,1 10 628,0 34 2991,0-3-3462,8 25-2734,2-10 2611,8 4 135,4 3-482,1-2 89,14 18-334,-8-29 200,6 8-2711,-13-38 1547,-4-7 2540,-8-11-2396,-3-5-201,-5-7 795,-1 0-57,0-2-190,-11-11 3976,0 1-3303,-11-10 33,3 5 394,-10-10-181,5 6-123,-6-8 57,3 2-180,7 8-23,-4-2-66,9 11 66,-1 4 23,1 3 11,0 2 169,1 1 100,4 0-112,3 0-168,4 0-258,10 3 280,13 2 1,18 3 44,20-2-56,13-2 39,-16-7 1,3-4 10,5-7 1,-1-1 67,-11 5 0,-4-2 454,31-19 111,-67 22-536,-6 1-13,-4 0-145,-1 0-112,-3-8 67,-2 1 22,-3-8 46,0 5-11,-2-2 21,0 2 113,-12-5-146,4 10 0,-9 0-134,6 10-226,-12 19 338,8 7 22,-6 24 179,17 28-67,8-15-10,17 15 312,54-17-335,-13-28-79,36 2-1916,-22-29-303,-19-2-616,7-5 1987,-21-6 0,-15 3 0,-4-2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39.5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 7997,'9'14'1423,"-1"-2"-986,-8-12 1434,0 0 292,18 54-1178,-9-15-256,16 48-4061,-4-4 3511,-2-22 680,8 14-758,4-25 0,-8-22-68,3-2 12,-13-20 942,1-15-987,-6-9 3077,1-17-3592,-6-8 179,-1-6-426,-8-19 695,0 19 22,-6-9-168,3 7 146,3 15-258,5-11-527,41 8 796,-9 19-369,32-3-3082,-6 20 1008,-19 3 2499,5 0 0,-30 0 0,-7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40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23 7952,'-2'-13'1378,"0"3"-1131,2 10 391,0 0 763,9 46-762,3-8-236,11 42-3560,1-18 3314,13 20-123,-9-26 10,5 6 12,-16-35-56,-5-12 68,-4-8 156,-3-5 157,2-12-302,5-10-169,7-24 0,2-6 124,4-15-34,-3 10 0,-2 0 358,-2-17-537,-8 39-67,6 65 347,-8-2-2168,9 54 2481,4-58 2022,-5-10-2144,8-3 761,6-16-728,-3-10-134,13-8-135,-8-5-56,10-5-101,-15 13 3302,3 3-3582,-13 28 191,-6 4-595,3 13-559,-5-4-1636,3-4 2094,0-9 337,7-17-280,16-33 829,-7 1 112,9-14 628,-12 17-135,-12 17-113,0 2-166,-10 13 436,2 12-202,1 5 79,4 16-2765,1 29 2585,-3-11-78,2 16-269,-5-26-549,1-6-930,-2-16 224,0-5-2286,7-32 1424,0-3 2853,8-20 0,-10 20 0,-2 2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40.7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76 110 8288,'-35'-44'4000,"16"24"-4000,-1-19 0,18 33 0,8 5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41.6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20 8725,'-11'-11'1143,"3"2"-325,8 9-325,41 4 22,-25 0 46,31 5 784,-29 11-752,-4 1 237,7 14 1085,5 52-1691,-10-28-146,-4-10 1,-1 0 67,3 11-124,-4-24 124,1-1 493,-2-29 997,25-56-1390,-9 13 247,20-41-325,-12 23-168,-14 22 0,0 4-1109,-15 46 1109,-3 5-190,-1 19-393,3-8 224,4-6-111,27-6 526,-8-13 0,21-11-3414,-18-11 3358,-1-5-34,8-7-100,-13 10-405,23-25 517,-27 20 22,11-17 78,-18 14-22,-2-2 112,0-10 3371,-6 11-3293,-1-3-67,-3 15-717,0 8-45,0 5 505,-13 28 593,-4 26-122,-1 8 133,4 10-3794,11-22 3783,24 8-325,3-18 225,24-1-2560,0-26 2179,3-8-34,-1-7-919,-3-7-8303,15-32 9789,-33 3 0,8-3 0,-35 20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32.60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62 29 4456,'-25'-16'1557,"5"3"-1232,10 50 888,8 12-932,-3 49-1856,12-16 0,3 4 1670,-2-18 0,-1 0-17,5 24 1,-2-1-620,-5-31 0,-2-3 614,0 15 0,0-2-651,-2-14 0,0-3 578,1 40-146,-1-49-336,-6-118 1,-2-39 470,4 16 516,-1 16 1,-1-14 0,1 12-478,4 25 0,0 5 1128,0-1 1,6-2-1124,19-16 1,10 4 1639,2 25 1,5 6-1685,8-15 0,5 20 67,33 69 0,-19 36 5,-75 2 1,-14 8-68,40 17 1,-15-2-503,-54-25 0,-26-4 0,10-14 38,-6 0-79,16-25 0,18-17 549,70-51 0,-19 13 0,19-9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25:43.9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205 267 7190,'2'16'930,"0"-4"-762,-2-12 9233,0 0-9345,3 0 56,3-2 1,6-1 167,4-2-12,7-3-268,-5 1 112,3-2 12,-8 4-91,-2 0 236,4-4-269,-4 2 56,2-4-78,-4 4 44,6-6-22,-4 1 34,4-3-1,-6 1 214,8-21-763,-8 16 270,5-9 11,-13 22 235,-1 5 0,0 0 56,0-1 0,0-1 101,0 2-281,-5-9 68,1 6 56,-6-7-89,3 5 22,-1 0 67,1 1-112,-2-1 56,3 1-146,-7 0 33,5 1-111,-7 2 34,-3 0 223,1 2-33,-6-1-336,-6 1-179,4 0-1166,-13 9-750,2 9-2690,-30 46 5177,13-5 0,2-1 0,29-29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2:54.0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3 8422,'12'4'3833,"-2"0"-1682,-10-4 5233,0 0-5446,7-9-347,-6 7 1132,11 7-2094,-2 20-629,2 9 0,3 7 0,-4 10 0,-5-11 0,-1 12 0,-8 3 0,-3-11 0,-5 16 0,-4-12 0,-8 26 0,2 8 0,1-1 0,8-8 0,7-12 0,-2 12-239,4-18 239,-3 0 0,5-36 0,0 19 0,1-12 0,0 14 0,0-3 0,0-9 0,0 11 0,0-2 239,0-9-239,0 6 0,0-12 0,4 52-257,0-31 257,2 37 0,-3-54 0,-1-9 0,-2-8 0,0-2-3307,0 10 3307,0-4 0,0 33 172,1-20-172,0 20 0,1-21 0,1 11 0,-2-8 0,0 7 0,2 18 0,1 2 3122,0-11-3122,0 11 0,0-4 0,0-29 0,-2 9 0,0-5 0,0 8 0,-2 8 0,2-18 270,-2 11-270,3-22 0,-2-7 0,1-2 0,-1-4 0,0 0 0,3 0 0,3 0 0,6 0 0,6-3 0,18-3 0,5-2 0,1 1 0,-7 3 0,-16 2 0,-9 1 0,0 1 0,-7-1 0,10-2 0,2 0 0,13-2 0,4 0 0,24-1 0,-11 2 0,13 2-3392,-25 2 3392,-5 0 0,-2 0 0,-2 0 0,19 3 0,-18-1 0,13 1 0,-16-3 3392,-5 0-3392,6 0 0,-3 0 0,-3-1 0,5 0 0,23 0-289,-2 0 289,29 1 0,-7 1 0,-12 3 0,3 1 0,34 3 0,-31 0 0,1 0 0,28 4-390,-28-3 0,0 0 390,32 6 0,-34-7 0,-2 1 266,22 4-266,-25-5 0,1-1-3126,28 6 3126,-29-6 0,-2 1 0,18 0-2091,-3 0 2091,18 0 357,-22-2-357,17 1 0,8 0 0,-19-2 0,24 2 0,-29-3 0,29 6 2268,-22-3-2268,18 4 3390,6 2-3390,-28-7 0,2-1 0,-11 0 0,1 0 2,10-2 1,0-1-3,-14-1 0,-3 0 0,27 0 0,18 2 0,-11 3-609,-5 0 609,14 1 0,-5-1-1595,-26-2 0,2 0 1499,-13-1 0,1 0 23,20 1 1,0 0-2095,25 0 2127,-38-1 1,-1-1 76,22 0-3,13 1-1198,-11-3 1231,-17 0-134,26 0 67,-21 0 0,-17 0 0,1 0 1417,30 0-1417,-31 0 0,-1 0-112,14 0 78,-11 0-1,8-5 0,3-1 35,24-2 1057,-4-2 0,-4 1-1102,-21 1 45,-4 0-291,-55 8 3134,-3 0-3034,0 0 203,1 0-91,5 0 0,0 0 158,2 0-112,-3 0 464,-4 0-656,-1 0-514,-1 0 996,-2 0-111,0-2 44,-1 1-190,0-2-78,-3-3 78,-1 0-627,-6-4 448,-12-13 212,3 3 12,-8-12-11,8 7 33,-10-13-101,6 9-33,-11-9-157,5 12-3751,-35-15 4008,31 19-100,-17-6-45,46 24-1008,5 3 291,2 1 100,6 0 583,7 6 113,39 16 3425,-4 1-3392,30 12 112,4 0-112,-24-10 0,8 5 101,-28-8-202,-18-10 134,2 3 35,-8-6-35,-1 0-33,2 3-33,-2 2-147,-5-4 113,1 3-314,-6-3 348,-2 5 100,-2-1 280,-9 8-3392,-6 0 3505,-12 4-392,-7 4 18,-7 2 49,-4 2-57,-21 14-78,10-3-34,2-2 673,28-19-213,18-16 3939,9-8-2381,0 0-8367,5-6 434,1 0 1287,9-5 4662,13-1 0,-14 7 0,6-2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2:54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487 1 8826,'17'18'2566,"-3"-4"-964,-14-14-1255,0 0-44,-6 14 1053,-7 2-796,-10 15 572,-10 1 24,-5 1 54,-30 16-1019,14-12 134,-17 10 55,24-17-330,7 3 1,1-1-824,7-6-806,-21 22-1492,53-47 1155,1-1 166,5-2-423,6-3 2173,15-9 0,-13 6 0,4-4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2:55.0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21 8277,'-1'-11'3048,"1"3"-2381,0 8 576,0 0-808,0-2-356,0 2-74,0 1-5,0 7 190,4 8 731,6 11 491,27 35 505,22 13-1772,-29-37 1,4 2-1276,20 15 0,-1-5 1320,-13-14-289,21 18 99,-57-53-695,-2-1-4795,-2 0 2386,3 0 135,4 0 2969,6-1 0,-4 0 0,-1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2:56.6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202 24 8086,'3'8'1479,"-1"-2"-863,-2-6-616,0 4 304,0 5 1197,-13 44 1,-6 10-1390,4-14-51,-5 15 1,-2-2 72,-4-20-123,6-11-11,-6 5-134,11-16-785,-1 0 796,9-11-124,-1 1-10,8-10-427,5-23 415,2 2-2021,15-47 0,1-8 2436,-7 14-40,5-8 1,-4 4-2140,-17 35 2481,0-5-190,-1 16-1,0-3-78,0 15-134,1 4-45,0 2-67,0 2-56,7 2 907,18 12 2056,4 1-2234,15 10 21,7 12-202,-14-5 3237,8 14-2867,-10 27-683,-13-26-620,5 26 765,-15-41-44,-1-4-33,-2-6 122,0-1-190,-4-9 12,-2-3-124,-2-6-718,-1-3 319,0 0-6302,5 0 6701,0 0 0,0 0 0,-1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2:57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425 151 7504,'9'3'1557,"-2"-1"-885,-42-29 12,15 14-23,-30-24 101,23 22 739,-18-6-1209,7 6 257,-13-3 1669,-9 11-1792,20 5-426,-7 9 112,31 8 269,8 13-67,5 12 95,7 13 0,3 4-710,7 18 379,-2-11 1,3-2-3226,10 6 3304,2 1-12,-3-2 170,-3-3 99,-9 18-224,-4-24 1,-7 11 10,-7-30 247,-2-4-1478,-22 11 2640,11-20-3504,-10 5-2218,16-26 1322,6-10 303,1-9 2487,3-11 0,1 9 0,0 2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2:57.7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33 9039,'15'8'1625,"-4"-1"-1379,-11-7 1256,0 0-516,51 0-258,30 0-1378,11 0-331,-42-1 1,0-1-3076,37-9 4056,-17-2 0,-5 1 0,-36 4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2:58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0 7862,'-58'38'2353,"1"0"0,14 25-2763,-22-16 1,6 1 509,42 16 192,51 21-304,-5-33-402,32 24-1681,7-41 437,-14-13-673,15-4 1410,-23-14 1,-21-4-1,-5 0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2:58.4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354 0 6442,'2'10'1580,"0"-1"-565,-2-9-735,0 0 729,-74 50-550,35-20-201,-10 5 0,-2 4-135,-8 17-168,22-15-496,-2 9-1991,30-21 1445,16-13-6,10-2 1093,11-16 0,-12 1 0,-3-3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2:58.6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8355,'8'9'953,"-2"-2"-539,-6-7 281,70 70-594,-36-34-62,10 10 1,0 1-40,-13-9-2623,7 9 2623,-17-25 0,2 3 0,-18-25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33.0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134 0 0,'20'3'248,"-4"-1"2702,-16-2-2345,-10 120-8,-3-46-491,1 14 1,-2 2-1,2-40 0,-2-2 437,-5 13 0,0 0-520,-11 26-23,3-11-68,33-92 1353,14-23 0,6-13-1218,7-25 0,2-9 418,-8 17 1,1-2 0,0 12-542,25-10 123,-17 25 1066,-24 139-1161,0-26 0,6-2-5328,23 24 5036,-23-37 1,3-8-1261,18-22 1580,-29-53 0,-2 15 0,-8-13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2:58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4628,'19'10'1961,"-5"-2"-4657,23 26 4141,5 8-794,19 19 1535,-9-2-1189,-12 3-672,-19-14 985,0 12-716,-45 6-847,-4-23-2379,-30 19 3536,4-31-904,-12 3 0,32-17 0,0-1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02.9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68 162 119,'10'13'2465,"-1"-4"615,-9-9 2131,0 0-4998,1-3-325,9-13 1295,2 0-1306,8-7 914,-1 6-814,-2 5 2172,1 3-2990,-9 5 519,1 1-888,-6 6 694,-2 18 516,0-6 12,-7 14 167,-8-10 45,-3-7 67,-9-1-168,2-8-156,-17-4 33,11-4 22,-6-5 34,19-2-45,8-5 157,9-22-246,8 14 78,12-17 145,15 23-66,-9 6-46,6 4-55,-16 7-180,-7 2 79,-3 4 90,-5 4-79,-2 20 100,0-5-32,-5 11 144,-3-11 1,0-11 22,-2-2-1848,2-19 877,-2-22 0,3 15 0,0-12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03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134 279 7717,'-31'-60'3276,"1"0"1,1 0 0,16 11-3919,43 29 440,-9 1-314,17 9-693,-17 19 502,-6 10 528,-3 3-45,-7 5-168,-21 1 257,0-10 135,-16 5 0,6-12-128,1-5 386,3-3 257,5-3 102,6-6 525,4-11-1243,7-9 12,9 0-258,8 4 179,7 10-180,10 4 135,-12 4-537,0 1-1296,-16 2 803,-4 1-225,-2-1 1468,0 3 0,0-1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04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127 108 8243,'-4'-9'2622,"2"3"-1546,2 6 627,0 0-1154,2-15 281,7-1-528,-1-5-235,4 6-280,-3 11-90,-6 3-346,2 1-12,-2 4-191,5 10 650,-3 0 46,1 9 21,-4-2 135,-7-7 0,-3 2 157,-8-10 908,-41-7 1511,19-22-1791,-14 4-180,35-14-325,21 10-829,3 8 235,7 1 169,4 10-259,2 4 247,1 3 79,-3 3-113,0 4 102,0 7 89,-8-8-112,0 0-23,-8-7-784,-2-2-167,0 0-685,0-2-1714,-5-5 3485,-5-4 0,3 2 0,-2 1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05.8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339 0 7605,'19'18'2364,"-4"-5"-1501,-15-13 8011,0 0-9188,-2 1 314,-4 5 292,-6 5 55,-6 8 34,-20 18-213,6-8-67,-13 12 67,11-12 34,-18 11-202,15-9-135,-10 6-134,24-16-1804,4-4 1076,11-9 149,30-22 0,-15 9 0,21-14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06.3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8198,'17'14'2062,"-4"-3"-1602,-13-11-158,0 0 90,0 3 1367,11 14-593,1 1 156,11 14 112,0-7 1345,11 12-2499,-7-10 11,8 8-123,-13-12 68,0 0-34,10 7-202,-10-9-1054,5 3-2038,-13-14-2768,1-4 3742,-4-3 2118,4-2 0,-9-2 0,0 1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06.8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 0,'14'17'1811,"-3"-3"238,-11-14-1556,0 0 1208,-12 11-1477,3-4 146,-15 20-292,12-10 873,1 8-1030,31 11 3044,5-16-2987,23 9 22,14-23 56,-19-3 974,4-3-772,-30-6 784,-8-10-493,-5-8-504,-2-1 34,-5 0-68,-3 8 11,-5 1-11,-6-1-123,-16-1-4112,-9 7 4224,9 1 0,6 8 0,24 3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08.4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288 1 8120,'5'3'2028,"-2"0"-1333,-3-3 907,0 0-5125,-10 11 4083,4 1 849,-8 10-457,7-1-2268,0 1 3759,-5 13-1423,-1-7-326,-5 11 349,-8 3-875,4-11 2335,-8 11-2503,6-14-2638,0-1 1025,0-2 1595,3-2-2604,5-4-2611,3-2 3306,8-9 1927,1-1 0,4-7 0,0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08.7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 8042,'15'-1'1871,"-3"0"-1547,-12 1 293,0 0-236,0 14 45,0 2 246,6 16-4251,6 1 4632,27 18 210,-3-13-1050,14 7 135,-1-17-1099,-7-8-852,-2-4-615,-12-8 2218,7-1 0,-21-5 0,12 3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09.1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0 9308,'12'2'3910,"-3"-1"-2913,-9-1 807,0 0-1221,0 17 2745,0 9-2813,-4 10-212,0 2-135,-4-8-168,0 0-4964,-1 7 1144,2-12 660,1 1 2312,4-15 0,1-4 0,1-5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33.1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1 202 6462,'90'-10'28,"0"-1"0,1 1 0,-1 0 0,21 0 0,-4-2 0,-36-8-801,-46-21-642,-13 1 0,-9 18 0,-3 6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10.2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385 0 8288,'11'12'6073,"-2"-3"-4807,-9-9 303,0 0-1244,0 1 2465,-44 43-5510,14-17 2938,-10 9 1,-7 6-823,-4 9 0,2-1-1055,-15 11-1014,14-11 1,21-10 2672,37-32 0,-10 0 0,20-14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10.5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0,'15'19'1127,"-3"-4"1618,-12-15-2051,0 0 1365,21 0-1432,-6 4 3202,36 20-2563,-25-2 3449,13 18-3695,-14-12-1201,2 4 652,4 1-191,2 0-3226,27 13 581,-23-20-189,16 4-1716,-30-24 4270,-12-3 0,-2-2 0,-9-1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11.1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57 8053,'-5'-18'2196,"2"4"-1624,3 14-113,0 0-426,20-12 46,-4 9 89,28-7-146,-19 16 68,5 4-34,-10 8-56,-8-4 0,-2 2-135,-12 8 135,-7-8-11,-6 11 11,-19 0 11,8-6-11,-7 5 0,14-9-123,2 2 0,9-4 123,0 1 224,14-4-3055,21 0 2976,1-3-66,16 0-12,-14-6-101,0-3-503,-15 0-539,-2 0 1076,-12-1 0,-1 1 0,0-2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18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82 7 5891,'3'19'280,"-1"-4"-56,-2-15 907,0 0-806,-15-4-11,10 3 33,-13-4 348,13 5-213,-1 0-90,-2 0 740,-5 0-370,6 0-34,-2 0 1143,8-1-728,1 0-157,0-1 246,2 2-1175,3 0-57,8 0 616,10 0 202,15 0-146,44 3-1585,-20-1 1070,19 3-124,-44-2-66,-14-1-1043,-14-1 505,-5 0-3463,-4-1 1232,-2-2-929,-1-6 3731,-2-6 0,2 5 0,0-2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19.9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380 36 7773,'12'16'3955,"-2"-3"-3159,-10-13-57,-14-25 180,4 16 291,-23-18-672,9 25-22,-14 1 1288,-18 8-729,10 1-492,-15 7 122,8 7-772,26-8-67,-5 8-370,27 3 470,3-1 34,3 13 314,17 16 11,1-7-292,14 19 202,-5-15-201,-1 2 134,5 16-639,-13-20 471,3 10 34,-15-25-101,-1-4-168,-4 0-359,0-9-504,-2-2-4435,-1-10 3213,-5-1-346,-4-3 627,-8 0-269,-4-1 2308,-2-5 0,9 2 0,3-2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0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51 7650,'1'1'1479,"1"1"-617,-2-2-593,-17-13-179,13 10 605,16-11-583,16 14-112,28-2-3717,-10 1 2450,1-1-413,-5-1 1680,-6-3 0,-16 2 0,-7-1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0.7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0 0,'5'18'1967,"-2"-3"1007,-3-15-1731,0 0 612,1-3-1396,-4 2-55,-2-3 291,-19 17 488,-1 1-679,-15 16-449,4 0 214,0 6-202,4 3-67,7 1-325,10 17 325,17-15 101,16 8 101,18-23-382,45-8-1333,-14-8-626,26-9-1424,-10-21 3563,-29 1 0,-5-3 0,-35 11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1.0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1 7818,'12'8'1053,"-3"-1"-762,-9-7 493,0 0 863,-12 34-985,-2-9-293,-13 33-4396,1-13 4105,-11 26-290,11-18 433,-1 12-1062,19-30-224,4-10-111,4-9-437,16-12 1613,-3-15 0,5 4 0,-10-5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1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3613,'1'9'1266,"0"-2"3570,33 32-4030,-14-16-2923,29 33 3024,6-4-1019,-20-22-266,20 13-1717,-30-28 2095,24 6 0,-29-13 0,16 6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1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8445,'8'16'1608,"33"12"0,5-5-667,-27-17-381,58 26-605,-120-52-201,15 10-549,-32-5-2208,27 15 3003,23-8 0,-3 6 0,21-6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33.55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6607,'14'18'2197,"-2"-4"-2130,-12-11 202,3 10 67,9 12 369,17 47-379,-5-8-35,3 28-123,-18-28-78,-2 11 671,43-66-614,-4 0-30,-5-31 1,7-12 268,31-13 1,4 2-152,-20 18 1,-1 3-197,17-17 0,-5 17 297,-4 65-201,-55-1-57,-11 45-2095,-32 1 2017,11-47 0,-12 13 0,22-52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2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30 5424,'-9'-16'3597,"3"3"-1906,6 13-1199,0 0 450,13 10 503,2 2 609,17 10-497,2 1-440,5 2-30,20 18-796,-17-6 113,7 13 336,-17 12-528,-13-13 1085,-2 18-1230,-11-19 281,-4 23-314,-4-16-34,-4 18-5144,-12-8 561,1-19 1513,-9 9-67,4-26 2289,-3-8 0,11-10 0,3-6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3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31 6607,'-7'-17'1054,"2"3"-797,5 14 135,0 0 572,-8 3-605,6-2 10,-6 2-212,8-1 135,-3 4-23,-1 3-23,-3 4 292,-7 10-415,1-4-56,-5 6-56,0 2-111,9-12-113,-2 7 56,16-7 168,6 0 90,9 5-3314,22 0 3292,-9-7-68,11 1 0,-17-9 146,5-3-11,-9-2 22,4-4 224,-11-7 3370,-6 0-3482,-3-4-146,-5 5 35,-2-8-169,0 4 0,0-6-113,1-1 113,1 6 11,1-4-11,1 6 79,0 3 22,-1 2 112,-2 1-112,0 2 22,-1 2-123,0 0-538,-12-1-638,-25-1-1939,-4 0 2267,-7 1 0,25 3 0,14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5.0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7728,'9'14'930,"-2"-4"-930,-7-10-12,0 0 57,75-3-11,-28 6-29,9-2 1,3 0-4258,12 8 4174,-16-4 0,0 0-1477,27 0 1460,-7-2 0,-3-2 95,-3 0 0,30-1 0,-47 0 0,28-1-34,14 1-112,-33-1 1,1 1-74,7 0 1,-4 0 218,21 2 2280,-9 2-2179,-32-1-1377,9 0 1332,2 0-23,3-1-10,-15 2 2631,18 5-2643,-15-1-11,15 3 12,8-2-12,-12-3 11,22 0-1054,9-4 1099,-20 0-45,23 1-11,-28 0-168,24 2 124,-22-1 21,15-1 46,6 4-12,-32-1-1151,-2 1 0,-2 1 1118,-1 1-541,29 2 451,-27-8 2179,-2-1-2067,-14-4-45,-12-3-11,11-6 3135,-5 1-3112,9-3 33,-2 3-382,-14 2 1000,-1 0-618,-17 3 0,-5 3 0,0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8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258 6 7941,'12'4'1098,"-3"-1"-852,-9-3 1312,0 0-729,7-6 67,-5 5 1076,5-5-1142,-7 6-830,-5 0-90,-3 0-33,-6 0 33,-21 8 90,8-1-89,-12 8-46,1 6 56,12-2 79,-9 9 0,14-5-3481,-3 17 3301,11 9 180,3 2 45,23 2 202,29 1-236,1-14-11,15 9 0,-20-19 0,-5 4-11,-13-9 3403,-5 4-3392,-11-12 0,-4 0 0,0-1-269,-5-2-459,-7-1-1547,-26-4-100,-9-4 941,0-3 1434,7-8 0,28 3 0,5-3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8.3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49 582,'52'-17'2342,"-12"4"-1305,50 15-880,-28-1-247,11-1-1804,-23 0 946,-7-3 948,-28-4 0,-11 2 0,-4-1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8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1 8400,'10'19'1300,"-3"-4"-1199,-7-15 67,0 0 2801,-32 35-2083,12-13-551,-25 32-88,23-21-214,2 22 46,10-11 89,8 16 471,31-1-381,0-16-214,23 8-44,-11-27-3832,19-7 1524,-13-9-516,12-7 2824,-20-11 0,-17 4 0,-6-3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9.1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241 1 38,'15'1'1132,"-3"1"-838,-12-2 793,-31 41 898,11-15-1492,-26 35 907,21-26-975,-10 14-369,4-5 1908,3-3-2793,8-15 1016,8-17-187,3-4 0,2-3 0,3-2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9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8579,'17'5'1636,"-3"-2"-1512,-14-3 22,0 0 145,6 4-3636,7 7 4332,11 10 870,10 7-1118,5 6-10,30 27-729,-28-25-886,15 16-2699,-27-33 1848,-7-8-1031,6-2 2768,-12-8 0,-7-1 0,-4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29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9845,'11'4'2152,"-1"-1"-2085,-10-3 90,0 0 123,0 54-280,0-29-213,1 42-1702,0-34 312,0-8-100,-1 3 1703,0-13 0,0-7 0,0-4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30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1 373,'11'3'2398,"-3"1"990,-8-4-1561,0 0 984,40 25-55,5 16-1646,18 16 878,-10 7-1249,-24-10-369,0 21-236,-15-19 3191,-2 12-3224,-12-12-1323,-4-17-2050,-9 8-4033,-37-3 3175,-3-11 4130,-31 10 0,45-27 0,6-4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35.2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 28 0,'19'1'0,"-5"0"0,58 0 0,-42-1 0,54 2 1777,-65-2-1115,-9-7 795,-5-2-1479,-17 0 2142,-36 1-2165,-4 21 1612,-11 30 1,8 14-1848,27 28 263,27-15 0,22-7 45,60-29 0,23-21 5,-9-13 1,2-9-6,3-1 0,-6-10 67,-23-16 1,-13 0-29,-11 7 202,4-9-392,-45 29 123,1 0-56,-4 2-112,3 1 100,-5 6 337,-1 0-314,-6 6 23,-4 10-23,-16 25 12,13-2-113,-5 12 23,79-17 123,4-17 11,-5-10 0,8-8 123,26-24 1,-3-9-6,-36 16 0,-3-3-1685,23-16 0,-11-6 2060,-36-8-313,-15 16 55,-8-2-44,-5 27-113,0 5-156,0 5 258,46 370-1293,-40-301 1,-1 1 1101,2 5 0,3 17 0,-1 6 0,-3-9 0,-7-20-78,-24 24-68,-22-13-44,-17-16-124,7-35 0,-5-7 314,-34 4 638,8-55 1,7-18-280,22-11-337,59-37 1,30-2-57,5 55 0,16 8-781,20 1 0,20 1 0,3 2 0,-14 8-20,-11 5 0,-1 6 754,12 0 0,8 1 1,-26 2-1,-37 2 1,-16 0-1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3:46.899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1825 1165 16383,'0'-15'0,"0"-9"0,0 7 0,0-7 0,0-13 0,0 16 0,0-24 0,0-41 0,0 36 0,0-35 0,0 52 0,0-8 0,-3-24 0,-1-4 0,2-9 0,-6 9 0,1 9 0,6 30 0,-6 8 0,7 7 0,0-7 0,0 5 0,0-18 0,0 4 0,0-21 0,0 12 0,0-3 0,0 19 0,-16 9 0,-1 15 0,-8 8 0,-6 1 0,14 4 0,-22 3 0,-11 16 0,-19 2 0,16-2 0,-2-8 0,9-3 0,6-2 0,-6-4 0,14 0 0,14-13 0,-48 6 0,28-8 0,-23 0 0,33 0 0,13 0 0,-14 0 0,11 0 0,-10 0 0,6 0 0,5 0 0,-4 0 0,-8 0 0,2 0 0,-26-7 0,-2 0 0,12 3 0,-50-10 0,78 14 0,0 0 0,-29-14 0,7 11 0,-38-24 0,25 11 0,5-1 0,-4-3 0,29 18 0,-15-5 0,20 1 0,0 4 0,-7-5 0,6 7 0,-26-6 0,22 4 0,-8-11 0,14 11 0,6-5 0,-7 1 0,7-3 0,1-14 0,7 12 0,0-4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4:00.996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46 2285 16383,'0'-40'0,"0"0"0,0-13 0,0-4 0,0 9 0,0-11 0,0-9 0,0-3 0,0-8 0,0 14 0,0-8 0,0-22 0,0 6 0,0 9 0,0-9 0,0-4 0,0 37 0,0 7 0,0-5 0,0-39 0,0 56 0,0 10 0,0-31 0,0-3 0,0 19 0,1-18 0,-2 5 0,-6 35 0,6-15 0,-6 14 0,7 4 0,0-5 0,0 0 0,0 6 0,0-6 0,0-28 0,-7-14 0,5 3 0,-4 6 0,6 33 0,0 6 0,0-6 0,0 7 0,0 0 0,0-13 0,0 9 0,0-16 0,-7 25 0,5 3 0,-4 9 0,6 5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4:03.556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1 18 16383,'23'0'0,"10"0"0,3 0 0,5 0 0,-6 0 0,25 0 0,28 0 0,5 0 0,-17 0 0,-18 0 0,0 0 0,19 0 0,18 0 0,-4 0 0,-23 0 0,-9 0 0,0 0 0,21 0 0,4 0 0,1 0 0,12 0 0,-3 0 0,-24 0 0,-17 0 0,0 0 0,12 0 0,30 0 0,-18 0 0,-15 0 0,-10 0 0,2 0 0,-5 0 0,51 0 0,-51 0 0,27-8 0,-55 6 0,46-6 0,-9 8 0,34 0 0,-26 0 0,-6 0 0,-23 0 0,7 0 0,-4 0 0,10 0 0,-26 0 0,26 0 0,-16 0 0,6 7 0,-18-12 0,-22 10 0,-2-12 0,-5 7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4:22.715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543 13 16383,'-26'0'0,"-6"0"0,6 0 0,0 0 0,-13 0 0,11 7 0,-13 3 0,-1 24 0,0 5 0,-16-7 0,17 10 0,2-2 0,-4-20 0,23 13 0,-4-9 0,8 15 0,54-1 0,-26-13 0,42-5 0,-39-20 0,0 6 0,24-4 0,13 4 0,16-6 0,6 0 0,-17 0 0,-3-6 0,-7-16 0,-8-18 0,-16-19 0,-8-23 0,-29-10 0,4 27 0,-18 1 0,14 133 0,8-47 0,11 77 0,34-28 0,-8-25 0,2 1 0,-2-2 0,-1-2 0,2 1 0,-4-6 0,1-8 0,-15-8 0,1-14 0,0-1 0,-7-7 0,-1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4:24.259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182 230 16383,'15'0'0,"-1"0"0,1 0 0,0 0 0,15 0 0,-11 0 0,11 0 0,-15 0 0,29 0 0,-22 0 0,21 0 0,-28 0 0,13 0 0,-3-13 0,5 3 0,-9-18 0,-12 4 0,-3 1 0,-6-12 0,-22 16 0,-36-18 0,-7 20 0,-10 0 0,20 10 0,3 7 0,0 8 0,9 1 0,-9 21 0,18 8 0,-7 9 0,20 5 0,14-28 0,7-4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4:25.251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0 1 16383,'35'0'0,"10"0"0,23 0 0,-23 0 0,16 0 0,-45 0 0,6 0 0,-14 0 0,-1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4:26.160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1 1 16383,'34'0'0,"1"0"0,41 0 0,-46 0 0,27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4:48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31 24575,'15'0'0,"22"0"0,-17 0 0,26 0 0,8 0 0,-1 0 0,-7 0 0,13 0 0,-4 0 0,-29 0 0,35 0 0,-20 0 0,20 0 0,-20 0 0,-5 0 0,-3 0 0,-3 0 0,-14 0 0,6 0 0,-1 0 0,-4 0 0,5 0 0,-1 0 0,-4 0 0,4 0 0,7 0 0,-3 0 0,20 0 0,-4 0 0,8 0 0,1 0 0,-1 0 0,23 0 0,-17 0 0,1 0 0,-26 0 0,-9 0 0,-4 0 0,5 0 0,-8 0 0,8 0 0,-6 0 0,6 0 0,-1 0 0,-4 0 0,-2-14 0,-9 11 0,-6-10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4:52.0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24575,'49'0'0,"-13"0"0,12 0 0,-7 0 0,3 0 0,-1 0 0,-2 0 0,-2 0 0,8 0 0,-21 0 0,2 0 0,-5 0 0,29 0 0,-24 0 0,16 0 0,-23 0 0,-11 0 0,3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4:54.2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24575,'15'0'0,"0"0"0,6 0 0,-4 0 0,4 0 0,-6 0 0,15 0 0,-11 0 0,11 0 0,-8 0 0,-6 0 0,6 0 0,-7 0 0,0 0 0,-7 0 0,-2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43.5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33 161 7011,'0'21'1501,"0"-4"-1176,0-17 471,0 0-371,-10-31 2,8 12 99,-8-25 315,10 12-707,49-1-112,27 7-44,-15 16 0,1 7-29,-9 12 1,-5 5-3342,15 9 3515,-40 14 179,-104 11-268,25-21 190,-29-4 0,-3-7 2006,17-17-2567,6-31 337,102 1 0,20-3 0,-9-12 0,3 22 0,1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4:56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0 24575,'15'0'0,"0"0"0,24 0 0,-18 0 0,18 0 0,-9 0 0,-2 0 0,4 0 0,16 0 0,-18 0 0,20 0 0,-24 0 0,6 0 0,-15 0 0,7 0 0,-1 8 0,16 7 0,-1 4 0,1 2 0,0 3 0,-20-7 0,11 5 0,-15 0 0,0-6 0,-7 6 0,6-1 0,-13-4 0,6 13 0,-7 3 0,0-6 0,7 12 0,-5 22 0,6-26 0,-8 24 0,0-29 0,0-5 0,0 7 0,-7-10 0,-16 0 0,4-5 0,-12 5 0,16 0 0,-6 1 0,4 0 0,-5-8 0,0-2 0,-3-3 0,1-2 0,0 0 0,9-8 0,-8 0 0,5 0 0,-5 0 0,-8 0 0,6 0 0,-14 0 0,0 0 0,7 0 0,0 0 0,10 0 0,7 0 0,0 0 0,0 0 0,0 0 0,0 0 0,0 0 0,0 0 0,-9 0 0,7 0 0,-7 0 0,2 13 0,6-10 0,-6 17 0,7-18 0,0 11 0,0-11 0,0 4 0,0 1 0,0-5 0,0 4 0,0-6 0,6 0 0,3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4:58.5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112 0 24575,'0'15'0,"0"0"0,0 6 0,0-4 0,-15 13 0,-2 1 0,-2-5 0,-2 11 0,12-13 0,0 1 0,2-3 0,7-7 0,-6-7 0,4 5 0,-5-5 0,14 1 0,8-9 0,-5-9 0,10 1 0,-6-5 0,3 4 0,5-6 0,-8 7 0,65-21 0,-48 24 0,48-18 0,-64 23 0,-1 0 0,-5-6 0,-9-3 0,-9 1 0,-6 1 0,0 7 0,-15-6 0,11 4 0,-20-12 0,6 4 0,-3-7 0,3 0 0,9 1 0,16 1 0,-5 7 0,4 1 0,1 7 0,1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00.2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24575,'50'0'0,"12"0"0,-6 0 0,40 0 0,-52 0 0,38 0 0,-44 0 0,18 0 0,21 0 0,-11 0 0,22 0 0,-31 0 0,-1 0 0,17 0 0,-21 0 0,-1 0 0,21 0 0,-40 0 0,27 0 0,-27 0 0,-4 0 0,2 0 0,-8 0 0,-6 0 0,-1 6 0,-8-4 0,-7 5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19.2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231 0 24575,'8'22'0,"-1"-6"0,-7 15 0,0-14 0,0 22 0,0-5 0,0 0 0,0 5 0,0 2 0,0 4 0,-15 22 0,-3-11 0,-7 10 0,10-19 0,2-2 0,4-22 0,1-1 0,-6-7 0,6 0 0,-7-7 0,0 5 0,0-11 0,0 4 0,0-6 0,0 0 0,0 0 0,7 0 0,1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21.1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62 24575,'0'15'0,"6"0"0,3-7 0,6-1 0,-1-7 0,1 0 0,-6 7 0,-3 1 0,-6 7 0,0 0 0,0 6 0,0-4 0,0 4 0,7-13 0,1-1 0,14-7 0,-6 0 0,6-7 0,6-8 0,-3-8 0,4 6 0,-7-3 0,-1 12 0,-4-7 0,4 0 0,-6 6 0,0-4 0,0 11 0,-7-11 0,-8 11 0,-8-4 0,-7 6 0,-7 0 0,5 0 0,-4 0 0,-1 0 0,5 0 0,-13 0 0,13 0 0,-7 0 0,9 0 0,0 0 0,-40-27 0,36 20 0,-27-19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23.1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24575,'0'30'0,"0"-2"0,0 20 0,0-21 0,0 3 0,0-15 0,0 0 0,0 0 0,0 0 0,0 0 0,0 0 0,0 0 0,0-1 0,0 1 0,7-6 0,1 4 0,13-5 0,-4 7 0,4 7 0,-6-13 0,0 11 0,0-5 0,0 2 0,0-2 0,0-2 0,0-5 0,-1 7 0,1 0 0,0 6 0,-7-4 0,6 4 0,-6 1 0,0-6 0,5-1 0,-11-1 0,5-6 0,-7 7 0,0 0 0,0-7 0,0-2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24.5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1 120 24575,'14'0'0,"8"0"0,-6 0 0,6 0 0,15 0 0,-8 0 0,10 0 0,-9 7 0,-13-5 0,4 4 0,1-6 0,-6 0 0,6 0 0,-7 0 0,0 0 0,6 0 0,-4-13 0,-2 3 0,-9-12 0,-6 7 0,0 0 0,0-7 0,0 6 0,-7 1 0,-1 8 0,-7 7 0,-7 0 0,6 0 0,-6 0 0,7 0 0,0 0 0,0 0 0,-7 0 0,6 0 0,-6 0 0,7 0 0,0 0 0,0 0 0,-7 0 0,5 7 0,-4-6 0,-1 13 0,5-13 0,-4 12 0,12-11 0,3 5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26.1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24575,'50'0'0,"28"0"0,-19 0 0,15 0 0,-23 0 0,-1 0 0,11 0 0,-3 0 0,-2 0 0,3 0 0,-19 0 0,30 0 0,-38 0 0,20 0 0,-13 0 0,-5 0 0,7 0 0,-23 0 0,-6 0 0,-19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26.9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24575,'41'0'0,"0"0"0,25 0 0,15 0 0,-20 0 0,-1 0 0,-30 0 0,-15 0 0,0 0 0,6 0 0,-11 0 0,4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28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24575,'65'0'0,"-2"0"0,23 0 0,-21 0 0,21 0 0,-27 0 0,5 0 0,-15 0 0,-8 0 0,-31 0 0,-18 0 0,-2 0 0,-3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45.4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1 131 4007,'4'24'1737,"-1"-6"-4524,-3-18 2978,0 0 1469,31-68-1526,-12 44 945,42-49-1068,-7 65-1589,28 46 1578,-25-7 0,-8 22 2302,-39-27-2246,-15-13-56,-10-7 67,-23-3 124,-4-19 134,-1 1-370,20-4 3180,16 8-3135,14 11 78,9-2-1053,-4-8-2196,4-5 3171,-14-2 0,0 5 0,-2 7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29.1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35 24575,'34'0'0,"1"0"0,-9 0 0,-3 0 0,-8 0 0,0 0 0,35 0 0,-17 0 0,19 0 0,-29 0 0,-1 0 0,14 0 0,10 0 0,2 0 0,9 0 0,-9 0 0,-9 0 0,3 0 0,-26 0 0,-1-15 0,-15 11 0,-8-12 0,-7 16 0,6 0 0,3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30.5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24575,'34'0'0,"45"0"0,-10 0 0,-13 0 0,0 0 0,6 0 0,26 0 0,-36 0 0,9 0 0,-36 0 0,-8 0 0,-10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31.8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24575,'34'0'0,"1"0"0,0 0 0,6 0 0,-5 0 0,-4 0 0,1 0 0,-16 0 0,7 0 0,-10 0 0,8 0 0,-5 0 0,4 0 0,-6 0 0,0 0 0,0 0 0,6 0 0,-4 0 0,4 0 0,-6 0 0,0 0 0,0 0 0,-14 0 0,4 0 0,-11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33.8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24575,'25'0'0,"19"0"0,-9 0 0,12 0 0,-6 0 0,16 0 0,-17 0 0,8 0 0,-9 0 0,-12 0 0,21 0 0,-20 0 0,2 0 0,-7 0 0,3 0 0,9 0 0,-3 0 0,2 0 0,-10 0 0,13 0 0,-12 0 0,20 0 0,-20 0 0,14 0 0,-6 0 0,-6 0 0,3 0 0,1 0 0,-13 0 0,21 0 0,-6 0 0,-6 0 0,4 0 0,-10 0 0,-4 0 0,4 0 0,-6 0 0,7 0 0,1 0 0,6 0 0,1 0 0,0 0 0,-7 0 0,-8 0 0,-8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5:37.7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1 226 24575,'0'15'0,"0"0"0,0 0 0,0 0 0,0 15 0,0-11 0,0 20 0,0 2 0,0-2 0,0 2 0,0 17 0,0-14 0,0 11 0,0-12 0,0-11 0,0 11 0,0-9 0,0 3 0,0-20 0,0 4 0,7-6 0,7 0 0,3 0 0,5 0 0,-1 0 0,-4-7 0,4 5 0,9-11 0,-11 11 0,20-11 0,-22 11 0,16-4 0,-16 0 0,15 6 0,7-6 0,-1 7 0,1-7 0,0 6 0,-5-13 0,16 6 0,34-8 0,-41 0 0,23 0 0,-51 0 0,-1 0 0,1 0 0,0 0 0,0 0 0,0 0 0,0 0 0,0 0 0,0-7 0,-1-1 0,-5-7 0,-3-7 0,1 5 0,-5-4 0,4-10 0,-6 12 0,0-11 0,0 8 0,0-3 0,0 1 0,0 0 0,0 9 0,0-9 0,0 7 0,0-29 0,0 26 0,-7-26 0,-9 22 0,-10-26 0,1 14 0,7-6 0,11-6 0,7 19 0,0-13 0,0 3 0,0 20 0,0-11 0,-8-1 0,6 12 0,-12-11 0,-2-7 0,5 7 0,-18-10 0,11 9 0,-23 13 0,9-4 0,0 6 0,10 7 0,-21 3 0,20 6 0,-29 0 0,35-7 0,-16 5 0,16-4 0,-22 6 0,20 0 0,-12 0 0,10 0 0,4 0 0,-5 0 0,1 0 0,4 0 0,-5 0 0,7 6 0,0 2 0,7 7 0,-6-6 0,13 4 0,-13-12 0,13 13 0,-13-13 0,13 13 0,-6-6 0,7 7 0,0 0 0,0-1 0,0-5 0,0-3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38:00.5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1329 24575,'41'-6'0,"7"4"0,-5-12 0,3-4 0,6 2 0,-2-4 0,-7-8 0,6 14 0,3 2 0,15-1 0,-22 11 0,31-20 0,-26 18 0,-20-11 0,29 6 0,-31 7 0,40-14 0,-37 15 0,23-6 0,-37 7 0,27 0 0,-24 0 0,23 0 0,-10 0 0,3 0 0,5 0 0,-6-8 0,-1 6 0,38-14 0,22 5 0,-30 2 0,7-2 0,-3 2 0,6-1 0,-3 0 0,12-2 0,-2 1-461,9 0 0,-6 2 461,15-1-297,-14 1 297,-19 7 0,19-7 0,-36 9 0,33 0 0,-27 0 0,19 0 909,-2 0-909,-20 0 310,12 0-310,19 0 0,-29 0 0,32 0 0,-1 0 0,-6 0 0,10 0 0,-33 0 0,-1 0 0,27 0 0,-31 0 0,0 0 0,48 0 0,-34 0 0,21 0 0,-14 0 0,17 0 0,2 0 0,-40 0 0,0 0 0,7 0 0,-1 0 0,25 0 0,17 0 0,-14 0 0,-30 0 0,28 0 0,-9 0 0,-8 0 0,19-8 0,-26 5 0,0-14 0,0 15 0,1-16 0,-1 16 0,15-15 0,-22 15 0,20-14 0,5 6 0,-11-18 0,22 7 0,-3-17 0,-19 16 0,8-5 0,-2-1 0,-31 16 0,31-13 0,4-5 0,-9 6 0,20-23 0,-1 16 0,-21-9 0,21 9 0,-38 4 0,4 2 0,-24 7 0,11-6 0,-7 1 0,-3-4 0,1 2 0,1-14 0,-11 11 0,19-5 0,-13-7 0,0 20 0,-4-10 0,0 15 0,-6 0 0,6 0 0,-7 0 0,-7 0 0,-8 7 0,-8 1 0,-7 7 0,0 0 0,-1 0 0,1 0 0,0 0 0,0 0 0,-6 0 0,-5 0 0,2 6 0,-6 3 0,13 6 0,-13 1 0,-3 0 0,6 0 0,-4 0 0,1 0 0,11-1 0,-20-6 0,21 4 0,-5-11 0,8 11 0,-1-11 0,1 5 0,7-1 0,-5-4 0,4 4 0,1 1 0,-5-5 0,11 11 0,11-11 0,10 4 0,46-29 0,-22 10 0,22-20 0,-4 7 0,-20 14 0,31-14 0,-20 16 0,-2 0 0,-9-5 0,-2 14 0,-20-13 0,20 13 0,-16-6 0,3 7 0,-5-7 0,-6 6 0,0-6 0,0 7 0,0 0 0,0 0 0,-1 0 0,-12 0 0,-19 0 0,-9 7 0,-15 2 0,9 7 0,-10 8 0,15-6 0,-12 5 0,21-8 0,-5 1 0,1 6 0,5-6 0,2 6 0,2-1 0,4-11 0,1 10 0,-5-5 0,11 8 0,-5 0 0,1-1 0,4-1 0,-5-4 0,7 4 0,0-6 0,0 0 0,-15-14 0,11-3 0,-33-22 0,23-2 0,-16 1 0,20 2 0,-3 7 0,5 8 0,-8-5 0,8 4 0,-5-6 0,4 7 0,1-5 0,-5 11 0,4-5 0,1 1 0,1 4 0,7-5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41:47.6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442 341 7280,'3'10'1120,"-1"-2"-829,-2-8 3799,0 0-3653,-3-2-359,-20 2-78,5-2 34,-14 2-56,6 0-12,6 0 34,-7 0-56,3 0 56,-3 1-101,-4 5 56,-4 4-44,0 8-12,-11 18 23,16-4-34,-5 14-549,17 27 515,9-27-34,1 25 68,8-42-112,3-4 56,4-11-44,7-4-1,9-8-190,8-7-3517,8-7 3360,2-6 112,1-9 33,-3 1 147,-6-3-35,1-10 79,-13 10-67,1-9 89,-11 11 168,-1-3 101,2-13 124,-4 8 78,1-10-45,-5 12-22,0-1-68,1-2 12,2-2-2157,2-2 2471,8-16 2167,-5 18-2090,1-7 752,-9 23-504,-3 10 55,-1 1 56,-1 8-761,-2 2-135,-1 0 3201,-1 2-3201,-8 25 135,2 4-34,-6 30-3370,8 36 3325,4-18-51,3-23 1,2-1-6,4 20-830,10 18-547,1-32-249,7 7 1626,9-37 0,-19-16 0,9-5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41:48.1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0 223 7190,'15'10'874,"-3"-2"-538,-12-8-3761,0 0 4063,46 14 708,-20-13-1167,38 5-45,-31-19 214,10-24 466,-20 13-635,3-14 22,-24 2-201,-6 13 2163,-4-12-2174,-10 14-11,3 8 22,-3-1-34,6 9-111,-7 3 122,2 4 23,-8 12 11,-8 30 12,7 0-23,-8 22 22,10 2-3436,11-2 3391,4-5 23,20-14 12,9-23 32,15-6 57,26-7-101,-13-6-157,11-5-1479,-20-5 404,-16 1 2618,-1-2-1386,-12 2 0,-4 1 0,-2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41:48.9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207 1 0,'4'14'887,"0"-2"1888,-4-12-2327,-37 15-359,12 5-44,-31 19-45,26 4 1143,6 18-1389,11-19 953,20 4-684,78-54 818,-31-23-544,-6 2 0,-7-6-28,-20-21-78,-26 4-102,-5 24-89,-8 9-168,-18 6 168,16 8 34,-16 10 56,26 0-34,1 9 2573,7-1-2461,1 24-23,7-3-44,4 20 0,7-7 101,2 4-346,0 1 188,0 3 1,-2 0 45,-3 2 11,-1 25-90,-6-22-11,-2 14-179,-8-19-68,-6-20-145,-5 3-482,-22-24 504,6-6 369,-16-8-111,10-11 0,-8-16-12,15 2-515,0-6-369,21 12 917,8-2 0,0 11 0,2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41:49.5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1 235 5669,'19'18'3250,"3"34"-1714,-12-24-1110,5 19 0,3 3-336,3-5 415,11 24-337,-15-39 129,-7-10-230,-1-4 627,-6-10-526,-1-5-66,2-1 189,0-8-280,7-23-111,-2 0 10,1-20-45,-4 9 135,-3-7 0,-2-3 23,1-5 190,1 2-124,4 2-66,1 7-23,5 10-56,2 9 78,35-3-22,5 11 45,11-1-3482,-14 12 2608,-21 7-1087,-13 0 224,-2 1-134,-10 4 1826,-2 1 0,-1-1 0,-2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46.2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70 164 3255,'9'8'1882,"-2"-2"298,-7-6-1184,-10-74-502,6 51 361,-6-53-1012,31 72 472,7 11-326,21 10 989,7 28-1079,-24 5-3291,-3-1 3448,-34-12 213,-65-15 269,12-12 840,-32-2-661,51-14-3216,24 2-817,47-19 3316,8-1 0,4 4 0,-13 1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41:50.5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0 306 7145,'4'18'1165,"-1"-4"-649,-3-14-157,50 7-135,-17-5-157,46-4-1667,-27-11 1690,2-10 78,-5-2 33,-6 0-2880,-9 1 2982,-11 2-23,-8 2-22,-8 2 1066,-5 0-1201,-2 4-67,-7-9-101,-2 10 23,-8-4-23,0 11 34,-1 1-12,-1 3-10,1 0-35,0 2 24,-1 1-24,-3 7-2200,-1 8 2290,-5 11 2247,-1 9-2269,0 7-23,3 4-111,6 41-2146,14-36 2236,13 23 2225,16-49-2193,50-30 1,21-21-84,-6-13 0,0-4 102,-21 18 1,1 1-1,-5-3-7,13-17 0,-14-3 213,-10-11-90,-29 29 0,13-24 3444,-33 27-3511,-2 7 137,-4-5-137,-18 9-112,-10 9 89,-12 7-21,-5 14 55,-22 25-22,15-4 44,-15 17-3481,32-11 3392,13 26 34,20-16 112,20 18-1152,35-33 1,12-7 1218,24 5-213,-10-12 0,0-5-269,12-14-605,-12-5 834,-14-14-2436,-31 1 2476,-17-10 0,-16 13 0,-5 2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41:52.3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270 0 7291,'19'16'3698,"-4"-12"-3318,-15-6-32,0-7-68,0 9-33,0 0-214,-3 6-33,-4 7 101,-6 11 112,-25 35-180,4-10 46,-18 22-169,17-25 1,3-2-68,-6 9-90,-13 24-67,65-29 337,-1-27-12,27 10 1,-9-26-12,4 0-12,22 4-3214,-14-2 2923,12 3 57,-24-5-348,5-1 572,-17-3-45,4-2 22,-17-10 22,-2 2 1,0-9-79,-2 3 78,0 2 12,1-3 0,1 5 3125,0-4-2957,0 5 45,0-2 582,0 6-392,-3 3 34,0 1 829,-1 2-1243,0 7 2923,2 43 0,0 13-2228,0-3-467,1 11 1,0 0 230,1 3-168,-1-24-303,-1 8 134,1-26-739,0-14-7900,0-22 4987,-1-8 2670,-4-17 0,2 18 0,-2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4:00.7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1907 8310,'-1'28'6993,"6"-10"-3061,-15-11-2878,10-16-830,0-8-23,0-9 136,6-19 133,20-47-436,-5 22 16,-4 19 1,1 3 497,3-2 159,-3 4 570,0-3-112,-2 3-762,3-2 1,2-1-2562,-1 0 2359,6-7 1,0 4 246,-8 23-448,2-10-78,-11 29-728,-9 10-2309,0 0 3406,0-2-157,1-1 2103,1-2-2204,3-3-33,8-11 34,-1 2-1,7-6 259,-5 9-292,-2 3 33,-1 4 34,-2 0-33,-1 2 146,6-7-135,-2 1 55,6-7 192,17-24-147,-12 14 258,14-19-324,-21 23 55,-2 2-55,1-5-79,-3 7 0,2-5-79,18-18 191,-11 14-179,16-18 67,-9 14 0,-8 11 0,5-4 34,1-1-68,-5 4 101,8-10-134,-9 9 179,-3 1-157,-2 3 45,-3 4 0,-3 4-3392,5-2 3325,-3 2 101,5-4-68,0-1 34,10-9 67,-4 5-100,6-4-1,-1 4-112,-8 8 3606,6-2-3494,-8 5-3324,1 1 3503,2-1-100,2 0 23,3 0 111,19-4-134,-9 2-45,14-2 0,-16 3-78,7 2 156,-12 3-78,6 1 146,-14 3-79,2 1 11,-1 1-44,1 0 302,14 0-45,-8 0-291,13 0 258,-11 0-146,14 0 0,-10 0 3347,11 0-3302,5 0 168,-12 0-168,12 0 22,-20 0-101,-3 3-44,-5 1-34,1 7 78,-7-3-44,2 3 225,3 0-259,-8-5 0,5 3 0,-4-3 0,-4 0 0,3 2 0,-5-3 0,6 4 0,-3-1 0,6 4 0,3 5 0,-3-3 0,6 5 0,3 1 0,-5-5 0,6 6 0,-6-5 0,11 8 0,-6-3 0,11 6 0,2 0 0,-10-7 0,6 7 0,-14-7 0,5 10 0,-6-8 0,4 8 0,-6-9 0,0-2 0,1 1 0,9 6 0,-7-5 0,9 6 0,-1-3 0,-6-7 0,4 5 0,-12-10 0,-2 1 0,-2-1 0,-1 1 0,-2-2 0,5 7 0,-3-4 0,5 5 0,3 3 0,-2-4 0,5 6 0,-5-6 0,1 0 0,8 7 0,-5-4 0,7 4 0,-5-7 0,0 0 0,12 10 0,-7-7 0,8 9 0,1 3 0,-9-6 0,9 9 0,-1-2 0,-9-8 0,8 6 0,-11-9 0,8 10 0,-7-4 0,9 9 0,5 6 0,-6-10 0,12 11 0,-13-15 0,13 13 0,-12-11 0,8 8 0,-15-11-3308,-1-1 3308,0 0 0,-1-1 0,1 0 0,1 0 0,11 10 0,-9-8 0,9 8 3308,-11-10-3308,24 28 0,-17-20 0,18 20-3392,-22-27 3392,-1-3 0,-1 1 0,2-1 0,10 11 0,-7-8 0,10 9 0,-11-10 0,15 11 0,-10-9 0,13 10 0,-14-14 2100,4 0-2100,-1-1 0,3-1 0,0-1 0,13 5 0,3 0 0,7 3 0,-6-3 0,3 0 0,18 3 0,-15-6 0,22 2 0,-18-8 0,3-3 0,2-1-2100,21 4 2100,-19-4 0,-1 0 0,4 0-1135,-25-5 1,4 1 1134,20 0 0,1 0-188,-14-1 0,-1 0 188,13-1 0,-4-1-1392,5 0 1392,-2-3 0,1-1 1392,-3-2-1392,-10-3 0,1-2 0,12-1 0,-19 0 0,-2 0 0,-9-4 0,-4 0 0,-5-1 376,-5-1-376,21-15 2053,-9-5-2053,10-7 0,-13 1 0,13-5 0,-9 10 0,16-7 3285,-15 13-3285,15-10 0,-15 7 0,11-10 0,1-8 0,-11 7 0,17-15-3069,-15 14 3069,20-17 0,-17 16 0,10-9 0,-14 7 0,-14 12 0,5-9 0,-14 12 0,15-19 0,-7 10 3392,13-17-3392,9-1 0,-12 13 0,11-10 0,1-9 0,-18 20 0,17-22 0,4 2 0,-7 11 0,-14 18 0,3-1-1696,4-1 0,-1 2 1696,23-15 0,-23 17 0,-3 2 0,10-8 0,-5 4-158,-4 2 158,-2 2 0,0 0 0,3-1 0,5-3 0,7-4 0,7-1 0,2-2 0,22-12 0,-25 16 0,7-7 0,-18 8 0,-14 10 158,9-8-158,-9 8-218,31-15 218,-9 8 0,25-9 0,-6 10 0,-24 12 3284,0 0-3284,-32 14 0,-4 1 0,-7 3 0,2-3-3284,43-10 3284,-19 7 0,27-7 218,-3 11-218,-25 3-1135,28 1 1,2 1 1134,-8 5-17,9 4 1,-2 4 16,-22 4 0,31 23 0,-36-19 0,15 7 0,-8-9 0,39 6 0,-15-7 2251,28 6-2251,-44-8 0,-1 3-144,26 22 144,9 8 0,-36-6 0,3 3 0,-11-11 0,16 12 0,-14-15 0,18 14 0,-16-11 0,10 12 0,-10-1 0,-13-8 0,5 9 0,-12-15 0,-1 1-2074,13 16 2074,-7-10 0,10 12 2269,-12-16-2269,24 34-2092,-17-25 2092,18 24 0,-19-32 0,1-1 0,22 15 0,-13-12 0,12 9 0,-1 0 0,-15-12 2355,13 12-2355,-17-15-264,17 16 264,-10-12 3012,13 11-3012,-15-14-1288,2-2 1288,0 1 0,3 0 0,-5 0 0,0 2 0,11 9 165,-12-8 0,-2-1-165,0 7-374,0 1 374,1 2 1282,1-1-1282,1-2 0,22 19 0,-13-17 0,16 16 0,2 0 0,-16-13 0,13 15-3249,-23-21 3249,-3 0 0,1-3 0,1-2 0,3 0 288,4-3-288,-1-2 0,3-1 0,15 8 0,-17-10 0,3 1 0,0-3 0,-2-2 0,16 7 1696,-15-8 0,2 0-1696,30 8 0,-17-9 0,21 7 0,-22-11-3392,-1 1 3392,1 1 0,-3-1 0,-3 0 0,-1-1-881,0-2 881,3-1 0,4-3 0,33 2 2724,-21-3-2724,22 1 0,-35-2 0,-2-1 0,-12-5 0,4 0-527,38 0 527,-35-3 0,-2-1 0,32-5-2704,-24-1 2704,24-8 0,-23 5 145,17-6-145,-3-2 0,-14 1 0,21-8 0,-20 5 0,4-5 1039,2-1-1039,0-2 0,0-1 0,20-14 0,-26 8 3291,11-12-3291,-1-14 0,-28 20 0,23-20-3291,-7 11 3291,-13 12 0,16-12 0,3-11 0,-27 19 204,16-21-204,-32 25-201,3-2 201,1-3 3292,4-1-3292,21-18 0,5-2 0,-2 1 0,1 1 0,-1 0 0,-6 5 0,-13 13 0,10-10 0,-10 14 0,2 2 0,13-14 0,-10 11 0,2-1 0,28-23 0,-19 18 0,12-11-3091,-26 23 3091,15-13-165,-10 10 165,14-12 0,14-6 0,-13 14 0,23-15-2214,1 7 2214,-24 12-1480,14-4 1480,-31 14 1480,0 4-1480,1-2-469,28-11 0,21-10 0,-13 6 469,10-7 0,-10 8 0,11-6 0,-21 11 0,-31 14 0,22-6 1517,-15 6-1517,5-1 0,-28 12 0,-13 4 2269,-3 2-2269,-6 1 3392,2 1-3392,1 0 0,4-1 0,2 0 0,1 0 0,-1-1 0,-3 2 0,-2 0 0,-3-1 0,-1 0-483,0-2-9348,-1-7 8067,2-4 0,-1 3 1,2 1-1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10.3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121 175 7717,'-5'-15'941,"2"3"-818,3 12 169,0 0-270,-9-34 45,10 21 12,-4-25 21,14 32-10,11 2-90,-4 1 22,6 3 46,2 21-35,-13-6 12,2 17-11,-13-12 22,-9 1-34,-5-4 23,-7-1-3034,-30-7 3203,17-8 21,-16-10-90,23-10 1,4-3-101,2-10-191,52-21 146,-11 24-11,43-9 56,-12 41-45,-19 4 0,3 6 112,-25 25 3291,-11-13-3381,-11 18 34,-26-18-56,4-11 0,-16-2-660,-4-34-360,23 6-594,-9-19 766,32 10 0,4 11 0,2 2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11.4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78 267 6708,'-7'-9'1468,"1"2"-1199,6 7 11,0 0 157,5-32-235,7 16-12,8-26-55,7 26 133,11-3-178,-12 9-90,2 1-146,-17 7 146,-5 6 12,-4 8 88,-40 39-100,13-19 45,-28 21 561,19-35 43,11-9 46,-2-3 392,7-24-841,7-2 46,1-20-236,7-3 11,10-4-3515,12-7 3437,-2 21-168,4 4-236,-13 24 236,-3 7 11,1 22-180,-2-3 35,0 15-2556,-29-1 998,15-19 1871,-17-1 0,23-16 0,4-5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12.5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96 205 9386,'9'1'11,"5"0"79,-1 0 0,7 1 66,10 7-133,-9-1-23,4 4 0,-16 2 112,-11-3-45,-12 5-11,-33-1-11,8-6-12,-16 0 864,11-28-258,24-22-392,4-10-169,35-10-1651,27 24 0,8 6 1529,4 0 44,-3 6 0,-2 8-135,-20 24 124,-12 7 11,-10 11 112,-14 7-112,-16 5-2336,-12-1 2236,-13-1 100,-3-6 2302,1-9-2280,5-7 191,8-8 537,0-17-750,16 2-750,1-10 1598,46-31 0,-23 34 0,25-26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13.6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0 290 6540,'2'3'1244,"-1"-1"896,-1-2-1871,0-5-33,3-2-24,2-7-77,15-11-135,0 7 0,14-5-56,13 8 33,-12 8-55,8 1 67,-22 11 11,-10 8 78,-5 10 124,-34 40-3505,11-35 3684,-37 17-67,28-57-146,-7-12-2358,14-13 2190,5-7 0,6-2-146,4 0-4929,33-17 5642,-2 29 0,7-5 0,-15 32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14.5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33 136 7100,'-5'-16'1513,"0"4"-1255,5 12 100,0 0-223,16-27 55,0 20 157,35-20-212,-15 31-34,10 2-23,-15 7-44,-16-4 112,-5 1-12,-21-4 34,-28 1-973,1-3 985,-17 0 234,21-10 359,7-4 437,6-17-974,10 5-236,4-3-202,9 13-235,3 7-349,5 3-1007,5 3 1793,29 1 0,-25-1 0,15 1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15.3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83 114 0,'-13'-12'2093,"-27"-24"-1981,33 25-11,-16-24 2447,35 26-2570,11 2 1360,3 5-1326,36 19 773,-31-8-819,20 13 3070,-45-13-2947,-6 0-10,-10-1-23,-10 1-12,-10-2-10,-18-2 79,16-2 312,-3-3 124,23 0-22,7-11-482,13-12-101,3-1-426,17-7-481,-15 21-517,3 9 1480,-38 21 0,17-8 0,-16 6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06.9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143 51 7145,'10'19'717,"-3"-4"673,-10-15-976,1 0 270,-14 7-774,7-2-45,-10 6 214,-3 0 90,11-6-57,-9 0 22,11-10-134,2-2 0,1-7-56,4 1 78,38-40-1557,-25 35 1446,35-1 134,-39 45-45,4 26 0,-8-9-68,-2 8 68,-1-17 12,-3 2 21,-6-21 102,-17-5-46,2-6 1513,-7-10-1434,5-15-134,11-1 22,0-9-34,18-8 12,3 15-23,7-11-11,4 17 0,-5 6 0,2 1-89,-6 7-12,3 3 101,-2 7 0,3 4-3627,-1 32 3627,-6-22 67,0 15 45,-15-31-79,4-3-33,-9-6-67,3-19 22,5 1 23,-1-14-112,6 15-1480,-2 7 2619,-3 7-1005,-7 6 0,5 2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39:47.0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36 402 5935,'0'-9'1989,"-24"-41"0,12-3-3783,100 54 1,11 2 1781,-74-78 345,37 72 0,21 24 0,-26 4-389,-44 4 932,-20-2-808,-48 5-1042,3-20 0,-4-5 1277,-37 3 1045,38-12 1,9-12-1024,20-46-3158,24-21 2833,23 26 0,5 1 0,-3-10 0,25 16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09.0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85 6887,'17'19'1255,"-3"-4"-975,-14-15 147,0 0-170,-3-7-234,3 5-23,-3-5-12,3 6-21,0 0 22,0-1 11,1-3 11,5-4 11,3-2 68,12-6-90,-6 5 0,2 1-101,-10 9 56,0 1 68,9 16-12,-2-3 0,7 13-11,-7-7-34,-3-2 79,-4 4 146,-6-6-35,-13 4 46,-40 3 89,7-12-78,-13-1-101,31-18 169,50-67-281,-4 44-11,30-43-1,-2 68 1,-12 5 11,6 10-123,-7 27 67,-18-14 10,4 20-32,-38-21 78,2-5 0,-15 1 90,9-10 146,-4-4-136,10-5-44,0-3-145,12-5-46,2 3-773,3-2 908,20-9 0,-15 13 0,14-9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17.2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325 0 1533,'15'14'1714,"-2"-2"1007,-13-12-2452,0 0 955,0-4-1011,0 13 1338,-16 29-1203,-2 10 2143,-17 31-2385,9-25 1,-1 1-480,-16 33 395,15-29 1,-1-1-23,-8 18-606,-4 11-66,17-34-68,1 1-1355,19-40 1155,2-18 940,8-14 0,-5 4 0,5-3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17.5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42 3779,'-7'-20'1524,"1"5"199,6 15-1813,-2-7 931,17 14-482,6 2-2651,21 23 2696,26 30-213,-16-8-903,-18-18 0,0 3 779,24 41-290,-14-19-1,9 14-1592,-11-23 651,-15-23 1165,4-4 0,-22-21 0,-4-4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18.1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157 64 2304,'10'8'482,"-2"-1"1760,-8-7-2220,-5 38 913,3-14-913,3 31 514,11-26-435,10-5 1438,8-7-1359,4-8 44,3-6 583,17-35-270,-27 1-379,7-17-46,-38 15 33,-13 10-133,-3 5-12,-11-2-124,3 3-3209,-6 2 2796,-6-3-90,-5 4-304,-2 5 364,-26 17 0,39-5 0,-11 9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19.0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317 9 6551,'-16'-8'1973,"-8"57"-1784,11 12 1,1 6-67,-1-10 0,-1 1-1683,-3 19 0,-3-4 1650,-17 10-68,10-28 920,-7 7-2040,7-24-280,8-13 74,-3 1 1304,11-18 0,4-4 0,4-4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19.3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8098,'8'9'1691,"-2"-2"-1511,-6-7-35,-3 39 1,3-8 235,23 60-190,3-35-57,28 17 23,-3-33 0,1-5-135,14 10-33,-14-12 0,0-3-896,9 4-192,-20-10-290,8 3 541,-23-12 0,-11-7 0,-5-3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19.6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 8221,'3'5'1188,"-1"-2"-718,-2 40 158,-8 15-359,1 25 123,-7 3-168,3-15-4397,-1 4 4173,1 1-336,1-2 209,3-3-3201,3 1 3328,3-35 0,1-2 0,0-35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0.7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99 7784,'55'-4'1076,"35"3"-953,6-13-78,-36 10 0,4 2 5,13 1 0,-1 1-373,-19 1 1,1-1 339,16 1 0,-3 0-3079,5 1 2849,-10 1-2235,-27-1 2168,1-1-90,-9-6-571,14-10 997,10-12 0,-22 9 1,-4-1-1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1.6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8198,'8'3'695,"-3"-1"-627,-5-2-12,0 0 80,142 12 155,-64-9-7,14 4 0,11-2-138,-1-10 0,-7-1-495,-43 5 1,-2-1 342,38-4 1,-9 2 5,-37 4-33,-11 0 473,-8 0-1169,-5 2-525,-5 0 1254,5 0 0,-11-1 0,4-2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2.8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272 22 6115,'-10'-13'4874,"0"4"-4695,-1 10-168,-4 9-1846,-34 57 1,-1 18 1980,14-2-98,4-21 1,-4 8 0,13-8-1436,28 24 1415,47-9 0,14-2-161,-32-33 1,3-3 137,40 27 1,0-8-1416,-13-24 1421,-12-2 1620,-11 41-1541,-25-22 1978,-18 35-3222,-46-11 202,1-20-100,-22 10-517,19-38 1569,3-12 0,21-11 0,8-4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3:47.4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458 0 6417,'-34'82'227,"1"1"0,-1-1 0,0 0 0,0 0 1,0 0-1,0 1 0,0 6 0,0 0 0,3-3 1,1-10-1,3-13-227,-12 7 0,14-29 134,24-37 23,5-4-146,4-1-347,9-7-202,-7 5 34,1-4-1289,-6 7 1793,-2-5 0,2 3 0,-4-3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07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3.1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1 230 8266,'6'8'2263,"-1"-3"-1994,-5-5-258,0 0 23,25-34 145,40 0-421,6-17 186,-23 31 0,0 4-4041,18-3 490,18-5 3607,-27 4 0,-5 4 0,-34 7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3.4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 1 8120,'2'18'1031,"-38"33"-841,12-15-66,-31 39-1,37-4 0,8 3-123,0 19 0,9-17 0,10-4-45,23-10-4968,52-10 4061,-12-27 467,-21-15 1,1-6 484,22-21 0,-32 8 0,-11-7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3.6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157 0 6440,'8'8'560,"-2"-3"-4383,-33 71 3935,10-27-101,-3 7 0,0 2 1445,-5 8-3687,-3 20 2239,12-45 0,0 7 0,14-48 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3.8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8198,'75'23'606,"1"-5"-595,-6-17-11,-1-1-516,-5 1-503,-11 0 1019,-12 0 0,-19-1 0,-10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4.1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1990,'10'7'1658,"3"39"-2436,-10-15 1193,3 38-202,-3-19 1404,1 3-1594,2-3 257,9 14-1737,-2-23 1070,6 1 387,-4-29 0,-6-8 0,-3-5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4.4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32 5948,'-17'-17'1144,"4"3"-4543,46 62 4038,-4-6 142,1 2 1,1 4-278,20 30 123,-26-35 1,-1 2-539,0 1 1,-2 2-693,-2 0 0,-3 0 653,-3 0 1,-3 1-51,4 49-572,-9-1-760,-18 0-531,-11-1 1863,3-49 0,-2-3 0,-4 7 0,0-13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5.4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156 21 7706,'-17'-11'2207,"3"1"-1647,14 10-123,0 0-4632,-49 21 4374,30 37-90,-32 12 436,46-21 0,10 4-413,11 11 0,7-1-201,-5-15 1,4 0 178,9 13 0,5 1 11,5 1 0,-2-3-12,4 14-16,-13-21 0,-9 1-185,-28 16-852,-15-19-313,-20 10 1277,-6-41 0,-2-6 0,8 3 0,-32-5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5.6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1 165 8266,'1'7'605,"1"-1"-605,-2-6 0,0 0-2802,145-34 752,-66 4 2050,-17 10 0,9-3 0,-13 3 0,-6-7 0,-16 4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5.9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163 1 8266,'-70'68'1579,"12"2"-6695,40-10 5228,8 6 1201,4 4-1246,6-3-33,23 19-180,-1-25-560,25 9-1833,-3-34 2539,32-13 0,-40-11 0,14-8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6.2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196 0 684,'6'12'1110,"-16"42"-590,-4-13-218,-16 45-633,-1-1 1,0-1-578,2 3 903,1-9 1,5-10 4,19-44 0,3-14 0,1-9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12.1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14 273 6395,'9'5'593,"-1"-2"-582,-8-3 23,0 0 190,0-16 1109,0 12-1221,0-14 12,0 7-79,7-22-3381,28-26 3358,1 2-33,21-2-123,-19 35-136,-15 32 293,-12 22 5,-27 26 0,-10 8-17,-11 28 28,7-29 0,-2-5 589,-7-10-225,9-99-391,14 16 3380,4-56-3460,18 46 68,-2 23-56,3 1-11,-2 20-3302,27 21 3391,-7-4-44,44 39-1,-39-20 124,6 11 56,-31-25 56,-36-11-191,11-15 3381,-34-8-3403,38 1-190,-4-10 179,80-10-1,-11 7-88,30-4 178,-41 39 146,-50 40-202,-12-5 68,-11 7 986,13-34-291,7-40-203,2-23-672,3 9-492,2-4 380,19 38 191,20 2 269,-12 1-269,8 1-5715,-46-7 5726,11-16 0,-12 9 0,20-9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6.3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8198,'11'65'1995,"1"-38"-4826,8 20 1,9 0 2830,22-21 0,1-8 0,-12 3 0,41 4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6.7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8793,'18'8'1916,"-3"-2"-1592,-15-6-144,0 0 178,60 18-324,-41 2-34,41 21-34,-56-1-156,-13 19 167,-4-4 1,-2 0-45,3-12-113,19 7-88,6-28-540,16 13 114,5-42-2085,32-30 2779,-16 0 0,1-3 0,-32 21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7.0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1393,'4'13'1423,"-1"-2"-558,42 30-148,-2 28 219,-11-26 1,0 6-685,-4 39 1,-9 1-1027,-4 8 431,-9-21 1,-11-2 342,-36 11 0,21-41 0,-18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9:27.8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28 6787,'2'4'1221,"40"0"-6646,-9-5 5582,42 0-23,-14 0 1041,12-1-1130,11 0-34,-13 0 0,3-1-39,-15 0 0,0 0 413,21-1 1,-2 0-414,-22 1 0,-3 1-1064,-2 0 0,-1 0 1081,42 1-157,-9 2 2172,-13 3-2172,-10 1-246,-5 2 414,22-8 0,-42 1 0,12-5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4T18:38:07.768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0 16 10311 180000 90000,'4'20'2813'0'0,"0"-4"-2074"0"0,-4-16 1110 0 0,18-11-1849 0 0,-13 9 773 0 0,13-10-235 0 0,-18 12 1781 0 0,0 0-1075 0 0,12 0-706 0 0,-3 0-157 0 0,10 0-23 0 0,-4 0-55 0 0,1 0 89 0 0,6 0-291 0 0,-7 0 33 0 0,5 0-33 0 0,-8 0-34 0 0,12 0-22 0 0,7 1-34 0 0,2 0 68 0 0,1 0-23 0 0,-9-1 78 0 0,-1 0 1 0 0,12 0-35 0 0,0 0-44 0 0,7 0 102 0 0,-3 0-13 0 0,-13 0-10 0 0,4 0-1 0 0,-5 0-11 0 0,12 0-22 0 0,9-4 45 0 0,-8 2 89 0 0,9-5-157 0 0,-20 6-66 0 0,2-2-12 0 0,-12 3 56 0 0,-1 0 33 0 0,4 0 46 0 0,15-1-135 0 0,9-2-34 0 0,4 1 34 0 0,-16 0 0 0 0,-10 2 0 0 0,-15 0 146 0 0,21 0 22 0 0,-4 0 0 0 0,7 0 236 0 0,-11 0-270 0 0,-12 0-11 0 0,7 0-56 0 0,2 0-22 0 0,29-4 16 0 0,12 3 1 0 0,16 4 123 0 0,7 4 0 0 0,15 3 0 0 0,5 1 0 0 0,-10-1-185 0 0,-9-2 0 0 0,-5-1 0 0 0,9 3 5 0 0,-6 0 1 0 0,13 3 0 0 0,6 2-1 0 0,-2 0 1 0 0,-10-2 0 0 0,-18-2 10 0 0,0 0 1 0 0,-3 0-9 0 0,22 5 1 0 0,21 3-1 0 0,-2 0 1 0 0,-25-5 36 0 0,11-2-27 0 0,-18 1 1 0 0,12 1 0 0 0,-16-4 3 0 0,-6-7-11 0 0,-6-1 1 0 0,1-1-12 0 0,13 0-28 0 0,17-1 0 0 0,14 0 9 0 0,-29 0 0 0 0,3 0 1 0 0,-3 0-44 0 0,23 2 0 0 0,-3 1 56 0 0,5-3 1 0 0,-15 3-163 0 0,-33 7 123 0 0,-22-6-1568 0 0,44 12 1535 0 0,-49-11 66 0 0,21 6 1 0 0,-45-10 112 0 0,0 0-79 0 0,1-1 90 0 0,-1 0-11 0 0,0 0-146 0 0,3 0 113 0 0,37 9 10 0 0,30-1-33 0 0,-7 2 0 0 0,10-1-23 0 0,2-2 0 0 0,7-1 1 0 0,-5-1-35 0 0,5 2 1 0 0,1 0 0 0 0,-3-2 0 0 0,6 0 0 0 0,-9 0-1 0 0,-9 0 1 0 0,-4 0 17 0 0,20 2 0 0 0,1 0-6 0 0,1 2 0 0 0,-3-1 0 0 0,-19-2 0 0 0,5 1 22 0 0,14 3 0 0 0,10 1 1 0 0,-9-1-35 0 0,-18 0 1 0 0,2 0 19 0 0,3 0 1 0 0,11 1-1 0 0,0 0 1 0 0,-14-2-9 0 0,-9 0 0 0 0,-4-1-28 0 0,27 3 0 0 0,-4-3 84 0 0,-4-2-107 0 0,17 2 1 0 0,2 1 50 0 0,-8 0 5 0 0,-2 1 1 0 0,-4-1 17 0 0,-17-2 22 0 0,-13-1-45 0 0,20-1 11 0 0,27 0-11 0 0,-17-2 11 0 0,-30-1 0 0 0,0 0 6 0 0,0 1 0 0 0,-2-2-40 0 0,17 2 23 0 0,16 2 0 0 0,20 4 0 0 0,-13-2 11 0 0,-33-2 1 0 0,-1 1-24 0 0,24 1 1 0 0,11 2 0 0 0,-10 0 22 0 0,-23-2 1 0 0,-6 0-1 0 0,41 2-11 0 0,-28-3 0 0 0,4-1 5 0 0,7-1 1 0 0,3-1 5 0 0,3 0 0 0 0,2 0 0 0 0,-19-1 0 0 0,3 1 1 0 0,6 1-15 0 0,13 1 0 0 0,10 3 0 0 0,1-1 1 0 0,-12 0-4 0 0,12-1 1 0 0,-1 0-4 0 0,-21 0 1 0 0,7 2-1 0 0,0-1 1 0 0,-10-2-3 0 0,11-1 0 0 0,-9-2 33 0 0,-14 2 0 0 0,0-1-39 0 0,19 0 1 0 0,-3 0 27 0 0,-24 0 0 0 0,-1 0-6 0 0,19 1 1 0 0,3 0 5 0 0,1 0 1 0 0,3 1-12 0 0,20 2 0 0 0,0 0 28 0 0,-21-2 0 0 0,1 0-40 0 0,20 3 1 0 0,-4 0-11 0 0,-36-4 0 0 0,1 0 16 0 0,41 4 0 0 0,1-1 0 0 0,-42-4 1 0 0,0 1-3 0 0,7 0 1 0 0,5 1 0 0 0,-2-1 18 0 0,16 2 0 0 0,-1 0 6 0 0,0 0 0 0 0,3-1-6 0 0,-18 0 0 0 0,2 0 0 0 0,-6-1-5 0 0,-9-1 0 0 0,9 1-11 0 0,7 1 0 0 0,22 1 0 0 0,15 2 0 0 0,6 0 1 0 0,-1 0-1 0 0,-9-1 0 0 0,-16 0 20 0 0,12 0 0 0 0,-14 0 0 0 0,13 0-19 0 0,-15-1 1 0 0,13 1 0 0 0,8 1 0 0 0,1 0 0 0 0,-5-1 0 0 0,-11 0-1 0 0,-19-2 21 0 0,13 3 0 0 0,-14-1-28 0 0,10 1 0 0 0,-3-1 11 0 0,-16 0 0 0 0,1 0-12 0 0,3 0 1 0 0,5 1 0 0 0,-1 0 22 0 0,19 1 0 0 0,-1 1-39 0 0,-1 0 0 0 0,0 1 56 0 0,0-2 0 0 0,-3 0-56 0 0,-22-1 0 0 0,-3 0 56 0 0,0-1 0 0 0,2 1-22 0 0,21 5 0 0 0,2 1-1 0 0,-21-5 1 0 0,2 2-3 0 0,6 0 1 0 0,6 1 0 0 0,-6 0-15 0 0,-4-2 0 0 0,-2 1 16 0 0,23 2 1 0 0,0 0-34 0 0,-24-4 0 0 0,-3-1 33 0 0,2 1 1 0 0,2 0-12 0 0,26 4 1 0 0,5 1 5 0 0,-28-3 0 0 0,1 0 0 0 0,0 1 3 0 0,-1-2 1 0 0,0 1 0 0 0,1 1 7 0 0,15 3 0 0 0,2 1 1 0 0,-7 0-12 0 0,-7-2 0 0 0,1 0-3 0 0,-3 1 0 0 0,8 1 0 0 0,2 1 0 0 0,-5-1-12 0 0,-1-1 0 0 0,-5 0 1 0 0,3 1 14 0 0,13 2 0 0 0,2 1 0 0 0,0-1 3 0 0,-4-2 1 0 0,-1-1 0 0 0,-2 0-4 0 0,-11-2 0 0 0,-3 0 0 0 0,0-1 0 0 0,1 0 0 0 0,1 0 0 0 0,-2 0 5 0 0,25 6 1 0 0,-1-1 11 0 0,1 1 0 0 0,-2-1-23 0 0,-18-3 0 0 0,1-1 6 0 0,22 4 0 0 0,0-1-17 0 0,-25-6 1 0 0,0 1 16 0 0,-3-2 0 0 0,3 0 0 0 0,-2 0-23 0 0,10 2 1 0 0,1-1 44 0 0,20 4 1 0 0,3 0-23 0 0,-3 1 0 0 0,-4 0 0 0 0,-23-3 0 0 0,1 0 5 0 0,17 4 1 0 0,2 0-6 0 0,-5 0 0 0 0,1 0-6 0 0,5 0 1 0 0,3 0-3 0 0,-16-2 1 0 0,4 1-1 0 0,-3-2 19 0 0,18 4 1 0 0,-3-1-29 0 0,-4-1 0 0 0,0 0 22 0 0,6 2 1 0 0,-3 0 0 0 0,-21-4 0 0 0,4 0-3 0 0,5 2 1 0 0,9 2 0 0 0,-8-2 1 0 0,-7 0 1 0 0,2 0-18 0 0,-3 0 1 0 0,10 1 0 0 0,2 1 0 0 0,-6-2 7 0 0,1 2 0 0 0,-5-1 1 0 0,2 0 3 0 0,15 3 0 0 0,3 0 0 0 0,-2 1 0 0 0,-5 0 0 0 0,0 0 0 0 0,-9-1 5 0 0,-6-2 1 0 0,0 1 5 0 0,3 2 0 0 0,7 1 1 0 0,-8-1-40 0 0,-7-1 0 0 0,-3 0 50 0 0,21 6 1 0 0,-1-1-46 0 0,-25-6 1 0 0,0 1 16 0 0,27 7 1 0 0,5 1-3 0 0,-30-10 1 0 0,1 1-1 0 0,3 0 8 0 0,12 4 0 0 0,4 0 0 0 0,-1-1 0 0 0,-3 0 0 0 0,-1-1 0 0 0,-3-1-23 0 0,13 3 1 0 0,-2-1 40 0 0,-20-3 1 0 0,2 0 0 0 0,-4 0-19 0 0,17 6 0 0 0,0 0-8 0 0,-8-4 1 0 0,3 1 0 0 0,2-1 3 0 0,4 1 0 0 0,1-1 1 0 0,-3 0-16 0 0,-11-4 0 0 0,-2-1 1 0 0,2 0 18 0 0,11 1 0 0 0,3 0 0 0 0,-9 0 5 0 0,-7 1 1 0 0,-6 1 16 0 0,1 2 1 0 0,-8 2-46 0 0,-9 8 46 0 0,-38 2-1 0 0,-7-8 1 0 0,0 2 10 0 0,0-5-33 0 0,0-9 11 0 0,0-4-22 0 0,0-5 11 0 0,0-2 0 0 0,0-1 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4T18:38:11.131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620 3 13213 180000 90000,'5'7'5524'0'0,"-2"-1"-3663"0"0,-3-6-1178 0 0,0 0 0 0 0,-8-3-268 0 0,5 2 604 0 0,-5-4-537 0 0,8 5-146 0 0,0-2-280 0 0,0 1 987 0 0,0 0-506 0 0,0-1-425 0 0,51 9-89 0 0,-8 3 22 0 0,50 10-79 0 0,-21 2 34 0 0,2 2 0 0 0,0 2-34 0 0,4 3-22 0 0,-12-4 0 0 0,-6 0 12 0 0,-22-5-80 0 0,3 7 80 0 0,-7-6 10 0 0,-6 0 0 0 0,-7-9 23 0 0,-12-4-11 0 0,4 1 33 0 0,-2-3 11 0 0,14 6-10 0 0,-9-6 10 0 0,9 3 23 0 0,-8-5 0 0 0,3 1-45 0 0,-2-1-45 0 0,-3-1-11 0 0,-7 0-213 0 0,-6-2 1199 0 0,-2 0-930 0 0,-6-1-12 0 0,-2 0-44 0 0,-13 0 56 0 0,-33 0 34 0 0,-2 2-23 0 0,-30 1 6 0 0,29 2 0 0 0,-3 0-29 0 0,-3 0 1 0 0,-2 1-56 0 0,-13 1 0 0 0,0 1 11 0 0,10-2 0 0 0,6 0 11 0 0,-21 3-56 0 0,19-1 79 0 0,37-4-202 0 0,-12 1 202 0 0,18-1-1 0 0,-20 2-55 0 0,19-1 123 0 0,-14 1 78 0 0,25-4-45 0 0,-3 0-190 0 0,1-2-78 0 0,-6 0-101 0 0,-34 0-393 0 0,-11 0 381 0 0,2 0 23 0 0,3 0 157 0 0,23 0-225 0 0,3 0 23 0 0,9 0-537 0 0,6 0 940 0 0,14 0 191 0 0,2 0-90 0 0,2 0-190 0 0,0-4-504 0 0,-7-2 122 0 0,0-3-32 0 0,-12-1-90 0 0,10 4 380 0 0,-2 2 102 0 0,10 3 346 0 0,2 1-100 0 0,2-1-79 0 0,-1 0-1546 0 0,1-3 1412 0 0,-2-1 0 0 0,-1 2 0 0 0,1-1 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4T18:38:12.765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1031 0 13303 180000 90000,'25'20'12135'0'0,"-6"-4"-11441"0"0,-19-16 304 0 0,0 0-931 0 0,-3 0-168 0 0,-1 0-11 0 0,-75 45-90 0 0,23-13 0 0 0,-3 4 90 0 0,-7 3 0 0 0,-2 2-75 0 0,11-6 1 0 0,-2 2-1 0 0,2-2-9 0 0,-13 7 0 0 0,4-2 179 0 0,12-7 1 0 0,1 1-40 0 0,-10 6 0 0 0,9-4-135 0 0,25-14-257 0 0,-5 6-90 0 0,27-19-370 0 0,4-5 796 0 0,1-1 11 0 0,2-2-335 0 0,-3 3 492 0 0,-10 9 89 0 0,-11 7-134 0 0,-1-1 1 0 0,-6 2-158 0 0,15-11-1490 0 0,2 0-1367 0 0,9-5 3003 0 0,13-2 0 0 0,-5-2 0 0 0,7-1 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4T18:38:14.447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77 88 10938 180000 90000,'-6'-24'6241'0'0,"-28"-15"-5310"0"0,27 34-472 0 0,-23-14 2734 0 0,39 48-2453 0 0,2-6-169 0 0,10 27-134 0 0,-1-12-78 0 0,2 4 229 0 0,6 14 0 0 0,3 7-470 0 0,-7-11 0 0 0,1 2-90 0 0,8 17 0 0 0,0 2 11 0 0,-6-4 1 0 0,-3-4 16 0 0,1 11-51 0 0,-10-27 1 0 0,-1-2-17 0 0,2 9 55 0 0,3 8-21 0 0,1-9 33 0 0,0-3-45 0 0,-3-11 34 0 0,5-10 67 0 0,3 0 89 0 0,0-7-21 0 0,-6-8 256 0 0,-12-13-424 0 0,-6-3-606 0 0,-1 1 392 0 0,0 1 202 0 0,0-1 12 0 0,0 1-24 0 0,0 0 80 0 0,0 2-68 0 0,0 3 0 0 0,0-1 0 0 0,0 1 44 0 0,0-4-32 0 0,0-1-976 0 0,0 0-9277 0 0,-6-18 10241 0 0,2 1 0 0 0,-2-4 0 0 0,3 7 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4T18:38:19.774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495 9174 12305 180000 90000,'-9'-22'13223'0'0,"0"-28"-12193"0"0,6 42-749 0 0,1-31-281 0 0,0 26-12 0 0,2-1 12 0 0,0-28 79 0 0,0 10-1 0 0,1-23-78 0 0,-1 19 56 0 0,1 0-45 0 0,-1 11-11 0 0,0-10 12 0 0,0-5 44 0 0,0-12-56 0 0,0 11 44 0 0,0-13 46 0 0,9-34-101 0 0,-4 28 22 0 0,3 6 0 0 0,1 1 56 0 0,3 1-44 0 0,-1-2 145 0 0,-1-1-157 0 0,-1 13 0 0 0,3-11 0 0 0,3-3 23 0 0,1-2-12 0 0,-2-3-10 0 0,0-1-24 0 0,-6 12 46 0 0,1 3-68 0 0,-4 14 34 0 0,2-2 0 0 0,5-16 12 0 0,1-6-1 0 0,-1 0-22 0 0,1-10-1 0 0,-6 26 12 0 0,6-24-11 0 0,-6 27 22 0 0,8-21-11 0 0,-2 13 12 0 0,3-12-12 0 0,-2-5-34 0 0,-3 13 12 0 0,-2 0-46 0 0,-2 16 1 0 0,0 1 56 0 0,0-1 11 0 0,2 1-11 0 0,-1-2-12 0 0,7-15 57 0 0,-5 11-45 0 0,5-30-1491 0 0,-9 29 1502 0 0,-6 6 1 0 0,-2-15-1 0 0,-1-15 1 0 0,-1-13 0 0 0,-1-12-1 0 0,-2-9 1 0 0,0-9-1 0 0,-1-7 1 0 0,-1-5 0 0 0,0-3-1 0 0,0-3 1 0 0,-1 0-1 0 0,1 1 1 0 0,-1 3 0 0 0,2 4-1 0 0,-1 5 1 0 0,1 8-1 0 0,1 9 1 0 0,1 10 0 0 0,1 12 0 0 0,-3-28 1 0 0,3 18 0 0 0,0 10 0 0 0,0-1 0 0 0,-1-9 0 0 0,-2-18-2 0 0,3 28 1 0 0,-1-11-1 0 0,-1-11 1 0 0,0-9-1 0 0,-1-7 1 0 0,-1-6 0 0 0,1-4-1 0 0,-1-3 1 0 0,0-1-1 0 0,0 1 1 0 0,0 2-1 0 0,0 3 1 0 0,0 5 0 0 0,1 7-1 0 0,1 8 1 0 0,0 9-1 0 0,0 12 1 0 0,2 13-1 0 0,1 14 1 0 0,0 16-1 0 0,-3-15 0 0 0,-6-32 0 0 0,2 14 0 0 0,-1-18-22 0 0,3 21 44 0 0,3 7-44 0 0,1 19 22 0 0,0-16 0 0 0,1 12 0 0 0,-2-14 11 0 0,1 18 0 0 0,-3-1-11 0 0,2 0-45 0 0,-6-39 34 0 0,7 6-28 0 0,0 19 0 0 0,2 0 39 0 0,2-19 0 0 0,-2-16 22 0 0,-3 15-44 0 0,-2-2 22 0 0,-5-19-12 0 0,5 39 1 0 0,-4-38-67 0 0,7 42 66 0 0,0 2 1 0 0,1-4 101 0 0,-6-41-101 0 0,2-2-1211 0 0,0 15 1 0 0,2 8 1120 0 0,2 34 291 0 0,-2-48 203 0 0,6 94 313 0 0,0-6-124 0 0,0 0-750 0 0,-1 2-213 0 0,-1 7 375 0 0,-20 39 1 0 0,-6 9 5 0 0,3-3 17 0 0,-16 30 0 0 0,-1 3-6 0 0,7-13-101 0 0,10-17 1 0 0,1-1 33 0 0,2 0-68 0 0,7-13-884 0 0,13-31 1209 0 0,2-8-55 0 0,0-1-33 0 0,0-2-316 0 0,0 0-77 0 0,0 1-11 0 0,-1 1 291 0 0,-1 9-45 0 0,-2-3-55 0 0,1 5 77 0 0,0-4 23 0 0,1-1 11 0 0,1-3-145 0 0,-2 5 123 0 0,0-3-336 0 0,-6 14-124 0 0,1-1 79 0 0,-1-1 291 0 0,5-7 146 0 0,4-9 235 0 0,0-11-124 0 0,0-17-312 0 0,7-19-24 0 0,5-15-32 0 0,10-5 178 0 0,11 0 135 0 0,-9 22 952 0 0,22-45-1008 0 0,-26 36-28 0 0,-1-2 0 0 0,0 1 95 0 0,-8 10-68 0 0,1-2-167 0 0,0 14 101 0 0,-9 21-12 0 0,8-19-470 0 0,-11 27-549 0 0,0 0 773 0 0,9 0 313 0 0,-1 0 46 0 0,8 2-68 0 0,-1 1-112 0 0,9 10 124 0 0,-6-5 44 0 0,7 7 78 0 0,-4-7-21 0 0,-4-3-80 0 0,0-1-44 0 0,-8-1-190 0 0,-2 7 224 0 0,6 13 44 0 0,30 53-78 0 0,-22-35 45 0 0,18 31 280 0 0,-26-37-314 0 0,-8-20 45 0 0,7 18-56 0 0,-10-29 0 0 0,1 2 0 0 0,-3-5-11 0 0,2 3-34 0 0,-1 1-78 0 0,1 1 246 0 0,0 1 90 0 0,-1-4 11 0 0,1 0 1670 0 0,-2-3-2701 0 0,-7 0-728 0 0,-4 0 1535 0 0,-20-12 0 0 0,15 9 0 0 0,-6-9 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4T18:38:20.739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0 0 10513 180000 90000,'32'40'13927'0'0,"24"22"-13731"0"0,-13-33 0 0 0,2-1-28 0 0,24 18 35 0 0,16-10-35 0 0,-23-35-381 0 0,-36-1-225 0 0,17 0-1097 0 0,-43 0 1535 0 0,0 3 0 0 0,0-2 0 0 0,0 3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13.9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126 261 6159,'6'18'1098,"-1"-4"-773,-5-14 2522,0 0-2724,-1-9-34,0-4-133,0-24-24,4 6 35,9-12 33,8 9-40,24 0 1,3 3-17,-13 4 56,42-7 146,-75 100-101,-5-1-45,0-14 0,-5 5 5,-15 7 1,-4-3 72,-10 9-5,7-21 0,-1-7-3163,-2-25 3348,0-8-45,-1-7 168,-9-30-381,16-2-11,11-26 0,9-5 11,13-6 72,0 12 1,5 2 577,25-1 2932,26 17-3671,5 25-68,14 43-22,-31 15 179,-16 16 145,-26 9 158,-52-22-169,1-1 169,-35-48-280,50-36-203,57-15 157,1 14 46,29 12-23,-48 25 359,-6 9-1413,-30 33 1054,-16-35 0,7 29 0,-1-47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4T18:38:21.490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379 1 11790 180000 90000,'-31'94'4269'0'0,"1"0"0"0"0,7-24 0 0 0,-1 1-4146 0 0,1-6 0 0 0,-2 5 1 0 0,1-2-108 0 0,-2 19 1 0 0,0-1-28 0 0,5-22 0 0 0,-1 1 0 0 0,3-3 11 0 0,-2 19 0 0 0,4-10-34 0 0,3-5 34 0 0,2 11 0 0 0,5-25 0 0 0,0 2 0 0 0,4-32 45 0 0,0-6-34 0 0,3-9 0 0 0,0-2-44 0 0,0-4-718 0 0,0 0-761 0 0,0-6-4080 0 0,0-12 5592 0 0,0-20 0 0 0,0 14 0 0 0,0-3 0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38:58.6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24575,'0'20'0,"0"-9"0,0-2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39:00.8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232 1 24575,'-72'0'0,"-15"0"0,56 0 0,-10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39:02.6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1 24575,'-26'0'0,"5"0"0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39:04.0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24575,'0'0'0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39:04.2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24575,'0'0'0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1.2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27 106 10407,'-10'-44'8527,"12"40"-7732,-20-53-795,18 68 537,0 13-200,0 59-209,0-27 1,0 8-62,3 3 1,0 8-1,0-4-34,-2 6 1,2-1-736,2 13 0,-1-8 769,-2-7 352,-1-16-407,-1-16 21,0-15 1,0-15 100,0-6-134,0-5 1422,1-8-2621,0-12-1210,1-14-1535,1-15-4135,-2-4 8079,0-2 0,-1 24 0,0 7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1.5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129 219 12860,'0'-9'4000,"-47"-3"-2958,28 10-347,-33-2-202,44 4-180,5 0-133,3 0 44,12-1 246,12-1-66,23-3-236,20-4 23,16-5-124,13-5-11,-45 7 0,0-2-309,1 1 1,-2-1 274,45-14-282,-16 4-53,-23 6-192,-22 7-481,-19 6-953,-11 3-1780,-20 4-309,-12 9 4028,-18 6 0,16-4 0,5-2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2.2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10742,'17'26'4303,"-4"-6"-3564,-13-20 707,0 0-853,2 10 371,4 12-235,6 22-225,4 17-45,6 15-201,1 12-439,1 6 305,-1 2-57,-5-4 1,-3-5-24,-6-8-59,-5-6 15,-2-7 45,-2-9-34,0-11 0,0-12-11,0-13 11,0-10 380,0-7-323,0-3 39,0-10-107,0-12-23,9-43-44,-1 5 45,10-23 10,2 23 1,2 0-11,7 1-1,2 0-44,7 3 67,2 7-67,4 8 0,16 8 11,-17 16 45,6 4 11,-25 13 168,0 28-34,-9 2-56,0 27-44,-10-4-34,-3 1-146,0 1-392,-1-4-1456,3-2-1513,2 2-2611,3-3 6118,4 1 0,-6-23 0,0-7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2.83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0 487 12815,'21'13'3014,"-4"-3"-2745,43-37-191,-14 3-50,3-2 0,2-2 28,17-17 11,-5-5 169,-11 1 291,-15 1 178,-15 3-234,-11 1 78,-8 8-146,-13 3-100,-4 9-235,-12 7 44,-5 7-112,-4 7 67,-5 6-56,-4 12 67,-2 12 113,1 15-124,3 11-33,7 4 22,13 3 134,13 21 0,22-20-33,15 11 11,18-31-10,35-6-573,-14-17-1232,24-10-1468,-26-23-2858,2-8 5973,-2-13 0,-28 16 0,-9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25.44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3318 4044,'17'5'751,"-3"0"-583,-14-5 3160,0 0-2154,0-10-1174,0 3 429,3-13-406,6-8 187,-1 0-199,7-9 638,-5 10-649,12-24 0,-4 14 11,15-30 0,-18 35-44,10-18 22,-15 29-12,14-25 34,-4 10-11,0-5 0,-5 10-67,-7 12-3571,36-68 3660,-2 19-1140,-16 19 1,-1 3 1117,7-2-33,-10 12 44,0 4 11,18-34-10,-15 30 2278,0-7-2323,-1-6 33,-2 9-11,6-11-2202,0 10 2134,-12 21-616,21-27 695,-11 18 0,29-37 0,-10 7 0,-4 6 2007,-3 1-2018,-24 35 2812,16-16-2801,-15 17 1312,37-35-1301,-19 19-11,15-17 0,-21 24 11,-11 10-22,-5 4 22,2-1-22,0-4 22,5-3-22,32-31 11,-27 27-11,25-24 22,1 8-3380,16-12 3346,-2 2 12,-5 7-79,-43 34 102,6-4-12,-4 3 67,50-38-67,-43 30 3369,30-20-3335,-28 21-23,-5 2-11,41-27 11,-1 0-22,-4 6-518,6-4 562,-32 23-44,7-6 22,18-11 0,-17 11-55,10-6 44,-27 17 0,4 1 540,13-7-517,4-2-23,11-8-11,-23 12 11,0-1-23,1 4 23,-12 4 11,18-4 1,-11 0-3382,3-1 3381,2-4 12,-4 3-46,-1 1 12,-11 8 33,46-24-22,-12 4-11,8 0 0,1 0 3403,-1-3-3414,19 1 22,-37 15 0,13-6-12,16-6 1,12-3-34,-13 8 45,4 3 34,2 2-12,-9 0-3425,2-2 3403,-24 6-22,-9 7 33,-8 1 0,35-9 45,-8-3-22,9-5-34,-4 1 3369,-5 11-3346,-7 2-11,1 2 156,26-10-179,-43 8-12,30-8 12,-42 13 56,2-1 100,32-7-145,-8 3-11,10-3 11,-21 5 0,-7 3 34,4 0 44,13 0-33,17 0-67,-12 0 33,3 0 101,-12 0 0,-5 0 0,17 0-34,-8 0-67,-2 0 23,5 3-23,-9-2 34,12 2 33,11 0-100,27 1 16,-29 2 1,2 2 16,3 0 0,-2 0 0,33 8 34,-20-7-22,-39-8 10,2-1-10,19 2-23,-24 1 22,26 3 326,-17-3-326,1-1-22,-3 0 11,6 2-11,-16-1 45,52 5-45,-27-1-22,19 4 33,-34-2-11,-14 0 56,7-3 190,12-2-156,23 0-68,-1 2-22,-2 1 0,-11 1 23,6 3 10,-11-3-33,29 9 0,-33-5-1539,15 5 0,5 0 1662,19 5-112,-18-3 0,0 1 57,18 0-68,-19 2 112,-18-10 56,14 5-124,-17-2-21,18 7 325,-7 0 3413,-2-6-3436,17 4-258,-5-3 23,-2 3-3415,10 1 3325,-27-5 34,28 7 22,-28-7 78,31 7-111,3-4 10,-29-7 1,-1 0-68,26 9 3337,-4 5-3180,-26 4-123,-6-4 0,10 4-34,-5-9 101,15 9-67,1 1 68,23 10-29,-37-20 1,1 0-40,5-1 0,2 4 39,15 16 0,-2 3-5,15 11-1730,-39-18 0,-6-2 1696,-12-1 45,-11-18-12,-3 0-33,-6-8-33,-4-4 66,2 3-33,5 5 3426,10 13-2665,28 17 118,15-5 1,10 3-695,0 0 1,4 2-41,-9-7 1,3 2 0,-2 0 162,18 12 0,-1 2-241,-24-12 0,0 2 0,-3-1 40,11 9 0,-3-1-1,1 0 0,-6-2-106,5 13 79,-33-23 156,-15-10-67,-14-16-90,2-3 1,2 0 78,3 6-79,1 7 0,12 11 953,19 13-683,2-4-259,12 4 191,19 23-189,-9-5 4,-17-15 0,2 2 50,-2-5 1,-2-2-51,-7-7 1,0 0 44,8 4 0,2 6-1741,17 30 0,-4 1 1651,-24-34 1,-2-1-102,20 31 1,-5-7-2218,-15-31 2368,-12-9-594,9 7 394,-18-12 100,7 9 100,-3-7 2410,41 30-2902,10 3 1975,-26-20 1,0 1-1774,28 23 1059,-22-13-869,4 1 247,-13-11 0,1 0-247,16 14-1545,-7 1 0,-3-1 1646,-19-15-978,26 42 1,-1 1 977,-20-33-101,5 13 0,-6-4 201,-24-33-100,-4-7-101,3 8 2268,6 0-2268,-5-4 213,16 50 1,3 10-214,-3-24 0,7 29 0,2-4-213,-4-38 213,-4-4-214,-15-12 529,-12-5-630,0-6 529,1 1-316,3-6-10,0-5 3616,0 3-3088,-3-3 2240,-1-2-12487,-13-23 915,-1-6 5891,-14-32 3025,-1-9 0,12 27 0,1 4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3.15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56 33 14843,'18'11'2387,"-3"-3"-1659,-15-8-481,-14 71-135,12-26-68,1 6 1,6 1-11,26 4-12,27-9 135,16-11-101,12-18-331,5-9 28,-3-25-78,-11-6 325,-17-21 135,-23-4 22,-18-5 89,-26-1 45,-22 1 23,-22 3-135,-20 8-21,-10 9 77,-8 13-34,-3 9-319,33 10 1,1 2-1104,-16 5-1189,1 2-2184,60-2-329,40-3 4923,30-9 0,-15 4 0,3-4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3.63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1 139 12176,'13'7'3261,"-2"-2"-2835,-11-5 1681,0 0-1335,34 64-413,-10-19-157,3 4 0,2 2 55,8 15 46,2 1-191,-3-4-68,-4-7-21,-7-13-23,-10-13-90,-6-13-55,-6-10 145,-2-4 190,-1-3 180,0-5-292,-8-13 56,-5-14 225,-8-16-146,-1-10 78,7-5-33,6-5-29,12 18 1,6 0-39,9-25-129,-2 26 0,2 4-62,17-8-34,2 13-44,2 10-405,2 12-906,4 8-5759,32 12 7148,-16 12 0,-2-5 0,-32 5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4.0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0 379 14294,'3'18'3070,"-1"-3"-2723,70-57-257,-25 14-62,7-3 0,2-1 73,8-7 34,-6 1 122,-13-1 191,-15 4-22,-15 3-89,-10 4-225,-15 5-90,-8 3 56,-15 7-22,-7 5 79,-4 5 55,-2 6-89,0 12 67,2 11 213,1 16-78,4 6-158,10 3-55,11 1-45,10 3 89,22 2-78,16-1-22,25-3-23,18-9-22,12-10-717,6-15-874,-2-10-1255,-7-7-1972,-14-12 4829,-15-7 0,-26 4 0,-12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4.8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17386,'10'56'411,"0"1"0,1-2 0,2-3-41,15 22-303,5-2-67,1-3-269,-1-12-168,-3-11 191,-8-16-35,-7-12 281,-7-11 45,-3-6 314,0-17-348,0-12 12,5-26 66,1-10-77,4-3 111,0 6 90,-3 12 335,-2 16 103,-5 13-192,-2 12-459,-3 6-23,0 2-66,0 10 89,0 7 22,0 14 1,0 7 111,5 1 34,8-1-34,6-6-33,7-6 135,8-8-90,-6-8-12,8-6-67,-6-13-44,1-3-23,1-11-79,-5 0-134,-4 2 180,-6 5 10,-6 6-10,-5 6-46,-3 2 56,-2 2 23,0 0 12,3 3 123,5 4-68,7 5 45,6 4-79,3 0 46,2-4-68,0-1 45,-3-6 11,-3 0-44,-5-4 10,-7 3-122,-4 0-35,-3 8 124,-2 6 68,0 9-46,0 6-22,0 2-11,1-2 11,4-6-79,1-8-245,2-7-730,-1-5-4795,-1-5 179,-1-1 5670,-2-8 0,-2 6 0,-1-6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5.1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15717,'10'12'4280,"-2"-2"-4022,-8-10-1367,0 0-1939,5-3-2722,-4 11 5770,5 4 0,-6 1 0,0 1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5.3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14865,'7'17'4269,"-2"-3"-3540,24 39-729,-14-22-1961,23 42-4067,-23-41 6028,-6-10 0,-5-11 0,-4-8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6.8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488 1 12568,'24'5'3945,"-4"-1"-3542,-20-4 673,0 0-1009,-12-3-11,-4 2 179,-18 2 1,-10 10-1,-10 8 90,-8 8-57,-4 3-155,2 2-102,4 1-11,11-4 0,12-5-236,14-8-256,12-5-147,12-7 639,25-2-22,24-2-304,31 0-32,16 5-171,-46 0 1,0 2 360,-1 2 0,-1 4-168,41 17 224,-41-7 0,-4 2 112,11 13 123,-8 9 325,-39-15-201,-28 2-12,-13 4-134,-27 3-101,-11-1-45,19-15 0,-1-1 146,-17 6 45,-7-2-146,52-22-751,12-12-1277,17-11-837,17-8 2865,16-9 0,-11 15 0,-1 4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7.2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50 1 12412,'3'0'3977,"0"0"-3741,-3 0-203,-22 12 113,14 12-146,-15 19-11,20 9 0,12 1 11,8-3 145,11-10 23,10-10-78,5-14-90,4-9-123,1-7 89,-3-5-11,-6-1-100,-13 0-326,-9 4 471,-11 19 336,-3 12-269,-2 22-67,1 9-280,4 1-997,6-2-504,8-9-797,8-10-1579,7-12 4157,4-14 0,-17-8 0,-2-6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7.7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141 1 15415,'3'2'2139,"-1"0"-1847,-2-2 336,-6 60-393,5 5-107,2-1 1,2 5-278,4-3 0,4 0 183,3 6 0,3 0-589,2 2 0,1-1 571,0-2 1,2-1-17,0-6 0,0-3-130,-1-7 1,1-3-408,15 28-225,-8-23-112,-11-24 381,-8-17 832,-7-10-821,-12-22 1660,-10-15-1178,-13-28 381,-7-21-454,20 30 0,2-2 257,1-8 1,2-2 67,3-6 0,3-3 90,2-3 0,3 0-23,0 2 1,2 2-57,4 6 0,3 3 29,9-35-388,15 30 96,6 28-33,9 22 33,8 11 22,9 24 146,5 16-90,2 30-200,-36-25 1,-2 3 121,-3 2 0,-3 2-11,8 45-291,-15-5-180,-38-7-526,-29-7 218,6-36 0,-7-3-90,-10 2 0,-4-4 0,-5-1 0,-1-2-123,-1-3 1,2-4-63,9-4 1,4-6 1110,-23-15 1,39 2 0,26-16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8.2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13622,'14'12'4695,"-3"-2"-4561,-11-10 90,0 0 785,9 26-404,6 12-258,10 41-241,-11-32 1,1 4-296,0 7 0,-1 3 228,2 4 1,0 1-40,-1 3 0,0-1-12,-1-1 1,1-2-146,-3-3 0,-1-1-73,-3-7 1,-1-2-677,1 34 200,-5-19 269,-4-20-381,-9-16 123,-6-10 236,-14-10 632,-2-6-397,-2-3 427,2-10-203,5-12 134,6-17 483,8-21 133,6-20-791,5 27 0,4-3 399,2-9 1,5-6 36,3 0 1,3-7 0,1 5-66,4-10 1,2 3-107,7-19 1,2 10-57,8 12-101,-3 35-67,-5 23 0,2 14 67,3 22 79,27 53-146,-15 3-343,-16-19 0,-4 3 108,0 32-416,-14-7 318,-20-7-1202,-26-12-785,-28-10-1114,-3-28 0,-5-6 3434,18-8 0,1-2 0,-4 0 0,6-4 0,13-7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40.6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243 0 6047,'6'20'146,"-1"-4"-191,-70-3 23,32-3-57,-57 12 1,63-10-34,2-4 112,17-5 0,5-2 0,0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8.55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 14675,'5'16'2689,"-1"-3"-2611,-4-13 113,0 0-191,-3 63-90,3-18-179,10 51-100,20-43-79,26-12-337,21-16 68,11-13 627,-5-15 90,-12-15 1020,-23-15-34,-24-16 89,-15-9-234,-28-2-135,-13 3-403,-23 11-202,-10 16-101,-7 15-191,0 9-1299,6 20-1928,12 6-1859,22 15 5277,19-3 0,11-12 0,6-8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1:59.2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223 1 13947,'25'10'3943,"-5"-1"-3539,-20-9-146,0 0 33,-49 18 23,16-1-202,-40 18-90,34-7-22,8-2-45,9-1-78,9-1-112,7 2 67,4 5 0,14 5 11,8 11-67,17 5 56,12 6 123,7 2 22,5-5-290,-2-4-1,-10-10-100,-12-6-147,-20-8-21,-23 2 626,-18-12-44,-19 1-224,-4-14-11,0-2 168,10-2 67,11 0 56,14 0 34,18-6 246,19 0-180,25-9-32,24 0 21,22-4-450,-41 8 0,2-1 349,6 0 1,1-2-23,2-1 1,0-1 39,1-2 0,-1-2 83,-4 0 1,-1-6 431,6-17 0,-6-6-230,-21 13 1,-5-2 55,2-12 0,-9-1 214,-15-9-169,-25 13-370,-15 16-55,-23 16 22,-17 17 67,13 23 0,0 9-90,-23 24-174,30-9 1,8 4 118,13 28-67,28-5 111,36-4-22,34-9-289,-21-33 0,6-4 137,6-2 1,3-3-538,1-3 0,3-4-4216,12-3 1,-5-6 4809,16-10 1,-10 2 0,-71-10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04.4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44 12244,'20'0'3036,"-5"1"-2397,-15-1 873,0 0-997,-7-20 91,5 15-46,-6-14-89,8 19 649,0 0-1120,0 12 78,0 15 192,0 29-102,0 25-135,2-29 1,-1 2-624,1 8 0,1 1 612,0 5 1,2 0-23,0 3 0,0 1-235,1-2 1,1-1 245,0-2 0,-1-2-11,0-4 0,0-1 5,0-5 1,-2-2 62,1 41-1,-3-13-11,-2-13-45,0-15 23,0-9-23,-1-9 11,-1-2 1181,0-14-1203,1-4 547,1-12-446,0-3-56,4 0-45,2 0-516,3 0-515,-1-1-1209,-1-11-2433,-4-12 4673,-6-19 0,2 17 0,-3-1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05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611 218 10686,'13'24'4201,"-2"-4"-3181,-9-74-89,-6 27-170,-4-44-88,-10 43-91,-7 2-212,-4 4-89,-5 6-91,-3 5-22,-5 6 22,-2 3 57,-2 5-1,-2 8 12,-1 6-157,-1 12-1,2 6-88,2 11-12,5 11 34,7 12-300,12 18 266,15-37 0,3 2-449,3 6 1,4 1 442,4 4 1,4 1 5,1 0 0,4 1 0,14 24 0,2 0 0,-9-23 0,0-2 0,8 17 0,-2-4-135,2 17 146,-6-14 0,-9-12-213,-8 2-358,-4-25 294,-12 0-1034,-5-27-471,-12-8-2297,-6-5 4106,-1-5 0,12 0 1,6-1-1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05.6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32 85 15370,'-18'-12'2622,"4"2"-2040,14 10-156,49-4-180,1 1-246,-2-1 0,3 0 0,40-1-1030,2-2-2556,-4 1-2431,-17-1 6017,-21-3 0,-25 4 0,-16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08.9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436 11 11134,'19'3'3552,"-3"0"-3003,-16-3 975,0 0-1065,0-6 12,0 5-168,0-5-101,0 6 514,0 0-256,-3 0-191,-1 0-202,-7-2-56,-3 1 57,-7 0-57,-6 1-11,-7 2 11,-8 11 45,-8 11 11,-7 19-11,-2 15-363,3 14 307,10 9 0,16 7-90,14 3-44,18-3-168,23-3-304,7-34 1,8-3-1075,25 14 296,-20-27 0,-1-6-4588,8-13 5972,-11-9 0,-21-8 0,-8 1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09.6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13633,'11'13'3989,"-3"-2"-3563,-8-11-392,0 0-79,0-11-90,0 9 135,0-3 124,2 21 212,5 14-90,4 14 34,6 7-101,1 2-100,1 0-35,0-7 35,-3-5-57,-1-11 1,-5-9-23,-2-10-12,-4-6 12,1-4 12,1-4-12,7-9-23,6-8 12,6-11-45,2-4 56,0 2 11,-4 3 23,-5 8 22,-4 6 45,-4 5-101,-1 7-101,4 1 101,-2 3 0,12 15 11,-7 1-11,5 17-22,-10-1-23,-3 4 0,-3 3-89,-2 1-303,-3 0-628,0-2-1344,0-3-1132,4-7 3541,7-8 0,-4-9 0,2-8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09.9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12344,'2'18'2555,"-1"-4"-1950,-1-14-224,0 0-258,58 0-123,-21 0-45,47 0-873,-39 0-628,-7 0-2578,-6 0 4124,-8 0 0,-11 0 0,-5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10.2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77 20 13588,'-17'-11'1782,"4"3"-1603,13 8 1020,0 0-684,-20 57-201,15-18-225,-15 51-89,19-32-526,8 0-1278,5-1-1412,8-4-3047,0-12 6263,-4-10 0,-8-16 0,-4-7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10.6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13499,'6'15'2319,"-1"-2"-1143,-5-13-280,0 0-234,19 59-214,-7-19-146,14 53-302,-13-36-190,-5-2-1211,-3-7-1220,-3-6-4483,-3-12 7104,-7-10 0,5-10 0,-6-7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41.6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485 307 0,'-5'-23'0,"1"5"2426,4 18-1440,0 0 759,-6-7-1610,3 6 814,-5-5-972,1 6 3314,0 0-3414,-14 0 168,8 5 0,-9 8 56,2 10 61,-17 30 0,-5 7-150,-9 11-18,3-2 0,0 4-117,16-18 0,5-2-12,6-4 1,2-2 134,-14 31 34,23-36 212,25-54-1763,17-22 1,4-6 1549,13-15-86,2-4 1,1-10 97,-12-5 0,-5-2 67,-4 11 0,-2-2 123,3-18 1,-7 4 144,-11 6 372,-8 7-752,-6 47-214,0-4 3280,0 22-3111,3 0 253,8-11-197,5-3-2015,-30 64 0,-12 27 1998,9-24 1,-2 3 12,-5 8 0,-4 8 1,2-6-3,-2 2 1,3-6 129,-11 20 10,-3 8-134,15-32-22,4-3 78,15-39 1,5-17-931,5-13-1300,-2-6 819,4 1 1344,-5 4 0,1 11 0,-3-1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11.0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15090,'18'2'1871,"-3"0"-605,-15-2-437,8 78-380,0-13-453,1 1 1,2 5 109,-3-18 1,2-1-57,1 0 1,0 0-51,0-1 0,-1-2-964,6 43-1277,-6-11-1232,-10-9 3492,-24-10 1,14-29 0,-13-11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11.7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350 1 14182,'11'17'4336,"-2"-3"-3753,-9-14-168,0 0-415,-1-20-102,-9 22 102,-9-5 124,-16 39 22,-12 19-1,-8 17-334,28-29 1,0 2 233,0 4 0,2 1-29,3 2 1,3 0 28,2 0 0,2-1 11,6 1 0,2-1 101,0 46-146,29-1-11,17-5-129,-6-47 0,6-4-157,3-3 1,5-3-74,3-3 1,2-4-712,2-4 0,1-4-1211,0-5 1,0-3 2280,-1-3 0,-3-3 0,7-2 0,-15-3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12.0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344 0 15639,'4'25'3227,"-1"-5"-3082,-3-20-111,0 0-34,-5 14 190,-7 8-11,-11 24-123,-7 10-56,-7 10-212,-1 6-382,0 3-493,1 0-997,4-4-661,2-10-2544,4-11 5289,5-16 0,11-17 0,4-9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12.34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 32 13600,'-4'-16'3417,"1"4"-2891,3 12-403,0 0-201,-3-3 78,2 13 202,2 6 22,14 19-145,15 10-79,24 6-718,21 5-180,-30-29 1,3-2-336,4 0 1,1-3-2090,0-4 0,0-2 3322,-2-5 0,-4-3 0,8 1 0,-18-8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12.6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13947,'19'15'3787,"-5"-2"-2633,40 43-336,-14-5-1474,4 1 0,1 4 846,-12-9 1,-3 1-51,0 3 0,-1 1 85,-1 2 0,-2 0-208,-3 0 0,-4 1-17,-4-4 0,-3-1-516,2 43-795,-17-13-1311,-26-8-2566,-28-11 5188,12-32 0,0-5 0,-10 5 0,3-10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15.7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 11840,'20'14'5311,"-3"-3"-3910,-17-11 392,0 0-1065,2-13-280,-1 9-67,1-8-168,-1 12-236,-1 0 23,1 20 505,3 20-68,4 43-387,-1-27 1,0 5-822,1 13 1,0 3 798,-1 9 0,0 4-23,0 3 1,-1 1 0,-2 3 0,0-1-1,-1-3 1,0-2-1,0-3 1,0-3-6,1-6 0,-1-2-221,1-7 1,1-2 214,0-8 1,0-1 5,0-8 0,1-2 0,4 30-23,0-17-22,0-18-190,-3-16 112,-3-14 1413,-2-8-2097,-2-5-462,0-12-2451,0-9-2354,0-16 6074,-2-9 0,2 18 0,-2 4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16.35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618 1 14171,'15'22'3866,"-4"-4"-3418,-11-18-437,0 0-11,-17 2 426,-2 16-191,-20 14-78,-3 18-124,-7 13 1,-7 3-34,-1 3-657,-3-3 590,2-5-269,2-6 67,4-9 123,6-10-44,8-8 190,9-9-135,13-9-369,8-5-123,6-3 1283,13 0-163,12 3-269,19 4-145,15 4-46,5 4 58,3 0 9,-1 3-55,-1 1 34,25 16-68,-21-8-163,-14-2 1,-2 2-1014,3 2-1670,6 8-1143,-31-18 3978,-8-8 0,-10-5 0,-5-6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17.85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13285,'7'16'3385,"-2"-3"-2769,-5-13 22,0 0 225,18 3 112,3 8-258,23 6-258,7 8-122,11 2-91,8 3-179,2 0 12,-1 0-79,-5 0-90,-6-2-358,-7-3-392,-8-5-964,-8-4-886,-9-7-1904,-11-5 4594,-10-10 0,-6 4 0,-1-4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18.6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11347,'9'23'4269,"-2"-5"-3159,-7-18-438,0 0-269,-1 4 538,4 10-145,6 14-45,6 18-236,6 13-67,3 13-145,0 9-1,0 8-388,-2 2 231,-4 1-21,-3-2-80,-6-7 35,-5-5-68,-2-11-11,-2-11-224,0-13-560,0-13-796,0-13-1300,0-8-1669,0-6 4549,-1-2 0,0-1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20.9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11056,'9'15'3753,"-3"-2"-3181,-6-13 649,0 0-638,3 0-34,-1 0 11,1 0 1300,-2 0-1826,-1 5 100,0 1-67,0 6 90,0 0-11,0-1-34,0-2-67,0 0-12,0-3-33,0-1 11,1-2-11,-1 1 12,2-2-12,-1 2 11,0 0 22,1 4 23,1 2 23,1 4 0,4 8-68,3 6 34,1 9-45,6 9 11,0 7 11,4 9-16,-3-16 0,1 1-6,12 22 0,12 18 0,-13-37-12,2-9-21,-1-8-102,11-7 135,-17-11 34,1-5 33,-20-8-67,-5-2-89,-2 1-214,0 0 112,0 1 46,0-1 324,0 1-22,3-2-23,1 1-134,7-5 11,4-8-11,7-8 0,9-10-22,8-7 22,8-12-23,8-11-419,4-14 436,-29 34 1,-1-1 5,27-40 67,-9 9 662,-13 16-469,-20 101 0,-4 59 0,-2 26 0,1-9 0,3-45-670,12-33 1,-13 36-1,-2 46 1,-2 10 0,-2-28-1,-1-63 1,2-111-1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42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202 160 6417,'0'17'1468,"-46"-80"-1244,29 38 56,-33-55 258,42 74-1794,2 4 1682,-2 2 349,-1 0-203,-7 1-370,9-1 238,-2 4-373,90 54 67,-35-32 1,6 2 182,14 7 1,8 6-1,-2 1-1251,-10-3 0,-2 2 1,-3-5 1005,12-1 1,-7-1-260,11 32 1185,-72-64-1178,-36-11-324,1-4 112,-40-12-40,4-8 1,-5-5 375,11 6 0,-2-3 45,7 4 0,-4-2 0,5 2-146,0-5 0,7 5 157,-6-4 213,29 14 1866,28 21-1294,0-1-393,-2 1-1,0 0-391,-1 0-1019,2 9 1607,48 25 0,21 4 432,14 8-497,-8-11 0,15 4 0,-8-7-495,-14-10 0,0-2-66,8 5 1,6 3 0,-13-3-19,11 10-689,-22 0 0,-15 2-1676,-38-10 259,-4 2 3010,-10-66 0,5 26 0,-5-37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25.5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422 89 9229,'-22'-21'2824,"5"4"-2253,17 17 920,0 0-1032,-12-19 90,9 15-67,-9-16-168,12 20-214,-1-2-88,0 1-12,-2-1-101,0 1-11,-4 0-56,-3 1 134,-5 0 12,-4 0 11,-6 5 11,-4 1 33,-6 7 68,-1 1 45,-1 3-12,1 2-123,4 1 12,0 15-23,14-6-56,3 9 56,13-9 100,12-2 46,8 0-79,15-4-67,11 0-257,31 9 44,-16-7-90,19 3 135,-27-15 112,-5-7 0,-5-3-56,-7-7 112,-5-8 79,1-20 22,-10 1-34,0-11-67,-10 14-23,0 2-10,0 3-12,2 1 45,1 2 34,0 1-12,-1 3 247,-3-4-56,-4 7-12,-3-3-33,-2 10-145,-5-1 66,-3 2 23,-9-1 90,-4 2-101,-18-2-112,6 2-101,-12 1-1020,7 3-1333,3 0-2174,-2 0 4639,7 6 0,12-4 0,7 4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26.31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 17 11784,'-14'-9'3025,"2"1"-2520,12 8 66,0 0-526,-3 0-12,2 0 169,-2 9 291,3 8-134,2 16-236,5 9-67,6 10-22,7 3-12,3-3-11,2-4 0,-1-10-11,-2-10 0,-3-8 0,0-8 23,-2-6-12,1-4-11,2-7 0,2-7 0,2-11-56,1-9 0,0-4 56,-2-2 0,-2 4 22,-4 6-10,-3 9 66,-3 6-56,-3 6-10,6 2-24,-2 2 24,9 0-12,-3 2 22,4 0 0,1 1 1,-1 4-23,2 7 45,5 24-45,-8-2 0,4 16 0,-16-16-202,-2-1-504,-5-5-4695,-1 0 5401,-1-13 0,0-2 0,0-11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27.21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483 0 13577,'1'25'3619,"-1"-5"-2969,0-20 1009,0 0-1637,-4-1-22,-3-2-157,-8-2 33,-8-2-21,-9 2 78,-6 2 44,-7 2 23,-1 1 0,-1 0 34,-2 0-23,3 0 0,1 0 23,10 0-45,6 0-146,15 0-22,5 0 89,9 3 68,0 3 22,3 6 22,4 6 12,6 4 22,4 5 44,2 4 35,1 3-46,-2 7-10,7 34-57,-6-6-22,-6-20 0,-1 1 0,8 35-157,1 0-22,-1-3 45,-2-9-124,-2-13-583,-2-1 337,-6-24 56,0-3 56,-5-22 392,2-7 213,4-2 358,8-4-257,7-8-168,7-6-46,7-6-10,19-6-101,-14 9-135,5-1-347,-26 13-168,-12 4-986,-5 3-1658,-5 1-1917,-5 0 5222,-4 0 0,3 0 0,-1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27.8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142 0 12389,'2'17'2151,"0"-4"-1646,-2-13 189,0 0-335,-15-5-68,5 3-44,-14 1 89,6 14-190,-1 9-90,-2 10-56,4 7 0,5 1-112,5 0 56,5-7-34,5-7-67,8-11 45,9-7-258,6-7-179,4-13 303,-2-6 201,-2-14 45,-6-1 67,-7 0 404,-6-1-292,-5 12 11,-1 2-32,-1 12 77,-2 2 78,-2 2-33,-2 0 360,1 0 110,0 1-683,3 1-145,1 1 78,14 1 56,3 0 67,16 0 34,-1 0-112,2 7-12,-2 5 1,-3 11-34,-4 6-23,-3 5-559,-3 1-1300,-4 3-920,-6-5-3304,-4-2 6106,-12-5 0,5-12 0,-6-5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28.1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15381,'13'13'3809,"-3"-3"-3046,22 51-80,-19-21-571,6 6 0,-1 2-112,-11 11-930,-3 5-1378,-3-1-2253,-10 1 4561,-8-9 0,4-23 0,-2-11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28.83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 48 12378,'-1'-13'4381,"1"2"-3653,0 11 180,0 0-650,0-14-258,-1 11 0,0-3 190,1 28 337,5 21-224,6 23-91,10 16-133,10 12-206,-14-45 1,1 0 142,1-2 1,1-1-17,15 37 0,-3-18-168,-10-16 0,-6-17-44,-8-13 122,-4-10-12,-3-6 24,-1-3-101,0-10 510,-2-5-342,2-15 11,-2-4 0,8-3 0,8 2 23,10 3-35,11 7 24,2 6 77,4 7-33,-2 6 11,0 4 34,-3 2-3493,13 30 3336,-40 39 45,-1-10-56,-48 20-124,-6-47-189,-7-2-1088,-21 0 145,24-13 2867,-1-4-4995,37-11 3451,15-2 0,0 0 0,5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29.71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52 62 12277,'-29'-9'3877,"6"2"-3429,23 7 34,0 0 112,13-2-359,16 2-134,24-2-67,17 1-23,9 1 12,1-3-23,-3 1 33,-10-3-33,-13-1 112,-13 0 90,-15 1 291,-12 0-57,-7 1-177,-5 2-159,-1 1-503,-1 0 246,2 0 157,1 10 101,5 6-45,5 15-12,4 12-21,5 14-1,1 17-22,2 12-234,-13-36 0,-1 1 88,2 2 1,1 1 66,-1-1 1,2 1-140,1-1 0,2-1 139,1-4 1,1 0-180,21 39-191,2-12-20,-4-14-214,-6-15-68,-9-15 527,-9-14 224,-8-8 526,-6-6 187,-2-4-197,-7-7 358,-17-12-515,-3 1-124,-14-5 56,6 11-33,-6 4-124,-3 3-122,-5 2-12,-2 2 0,2 3-404,3 0-2744,1 14-1670,21-2 4818,4 12 0,18-14 0,3-4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30.19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56 1 18250,'-31'7'-163,"6"-1"0,25-6 1,0 0-1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43.4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245 0 10518,'12'18'3821,"-2"-4"-3003,-10-14 560,0 0-1255,-2-8 202,1 16 235,-3 4-190,0 30-213,-4 20 11,-6 16-134,-5 16-207,7-44 1,-3 1 172,1 1 0,-2-1 0,0-2 0,-2-1-34,-15 35 34,4-14 0,5-18-33,5-13-214,9-15-246,4-9-78,4-8 123,2-4-359,8-23 424,5-7 91,12-27 280,6-10-21,1-10 33,1-10-75,-2-4 289,-4-1 111,-6 4 44,-6 8-55,-4 9 190,-5 14-156,0 14-102,-4 16-224,1 11-22,-2 10-156,0 3-192,-1 1 557,3 3-175,0 6 78,5 10 90,3 12-57,3 8 57,5 9-68,5 8 45,6 7-67,6 6-11,9 3 28,-10-24 1,1-1-18,19 21-107,-20-28 1,-1-3 50,4 2-56,-8-12-135,-10-8-269,-10-9-413,-5-3-3419,-10 0 4236,-12 1 0,6-1 0,-5-3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43.6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11112,'21'25'3350,"-5"-5"-3037,39-20-257,-14 0-56,51 1-862,-31 0-2779,2-1 3641,-8 0 0,-24 0 0,-9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43.7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572 222 6372,'4'21'840,"-1"-5"-761,-3-16-12,0 0-44,-14-3 66,4 2 203,-9-3 436,11 4-257,4 0-68,3 0 886,1 0-1289,-3 0 0,-7 6 61,-23 26 1,-6 10-29,-15 13-33,4 0 0,0 3 0,-7 13 28,12-11 0,0 2-50,15-18 0,1-2-1,-6 6 1,6-6-45,16-16 201,63-81-73,-11 8 1,3-5-51,3-4 1,1-5 36,-6 2 1,1-4-1,-6 4 53,-5 4 0,-5-1 235,12-36 0,-6 4 628,-11 17-964,-4-8-392,-53 121 543,1 25 0,-2 13 34,-5 0 0,-2 6-140,6 0 0,0 6 0,4-7 44,6-6 1,4-6-6,1-10 0,6-8-1104,8-14-313,10-40-1255,1-22 761,9-20 785,-2-25 1042,2 4 0,-6 21 0,-4 24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44.2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14036,'26'6'1446,"-5"-1"-1032,-21-5 696,0 0-494,27 58-112,-8-9-258,3 2 1,1 4 56,9 30-214,2 8-374,1 0 296,-2 0-11,-2-10-112,-6-9-179,-6-16-426,-5-15-23,-7-14-22,-3-16-224,-3-6 336,-1-6-218,-3-12-589,-5-8 740,-4-15 717,-4-9 291,-1-6 650,2-5-145,1-5 10,3-4-77,3-6 201,4-1-269,2 0-56,6 5-224,7 7-348,8 11 1,9 14-34,23 13-22,-9 10 22,15 17 56,-16 10-34,-4 17 12,-3 4-23,-7 5 45,-11 0 45,-14 12-101,-21-13-336,-18 8-112,-16-18-471,-5-5-538,7-6-1109,18-8-2207,14-7 4773,36-5 0,-12-1 0,15-2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44.81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14081,'7'9'2521,"-2"-1"-2521,-5-8 975,0 0-291,4 52-270,5-2-285,-1 0 0,2 3-583,15 39 487,-9-42 1,1 0-34,1 0 0,0-1 0,1 0 0,1-1-22,17 40-79,-4-10-134,-5-17 22,-10-15-67,-5-19 11,-8-13-180,-3-9 225,-3-5-56,-8 0 454,-6 0-690,-8-8 192,-4-5-35,1-11 314,0-8 45,3-5 68,0-10 200,5-8 24,3-9 257,7-9-118,9 15 0,4-1 6,13-30-252,-4 34 1,4 3 82,18-3-133,3 15-90,0 15-45,19 9-12,-12 9-10,12 13 11,-16 11 11,-7 14 22,-4 11 1,-10 3-23,-10 3-12,-11 0-133,-19-2-786,-42 12-166,1-18-562,-26 5-447,31-28-1973,18-7 4079,16-9 0,14-1 0,7-2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45.24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0 114 13016,'8'1'2309,"-1"0"-1525,-7-1 874,0 0-1041,15 69-326,-3-27-112,0 7 1,1 1 88,8 5-77,0-2-101,0-7-90,-2-10-34,-6-11-168,-4-11-22,-6-8 34,-2-4-34,-6-11-45,-7-10 258,-7-17-135,-3-12 146,1-9 202,8-5 11,5 1 33,6 4-156,6 9 55,6 8-145,8 10-22,9 7-303,6 3-807,8 4-8269,25 0 9401,-14 6 0,-4 2 0,-29 5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45.52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0 267 11593,'3'25'4270,"40"49"-3609,-1-49-331,0 8 1,5-3 50,39-18-730,5-7 416,-4-20 146,-18-9 280,-20-21-90,-24-11 133,-15-8 25,-21 0-57,-11 2-157,-18 12-168,-11 11-11,-4 13-168,-3 10-22,5 9-661,3 4-1077,10 7-1138,14 6-1472,12 6 4370,16 5 0,-1-8 0,6-4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45.7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59 1 14126,'18'28'829,"-3"-6"-336,-15 26-336,0-11-146,0 45-11,0-21-796,-1 3-570,-7 0-158,-4-3-2275,-10-8 3799,-1-10 0,8-20 0,4-10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46.0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32 10 13207,'-18'-5'1827,"5"1"-763,13 4 258,0 0-863,64 61-167,-24-24-568,7 7 1,3 2 275,7 4-224,0-1-805,-3-5-1605,-8-7-1388,-5-8 4022,-5-9 0,-17-10 0,-3-5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46.36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26 38 14137,'-14'-21'2443,"2"5"-1592,12 16-156,0 69-112,5-25-494,-1 7 1,3 2-90,11 9-314,6 0-1557,2-3-1445,0-9 3316,-3-11 0,-10-19 0,-5-10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47.7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 30 11705,'-7'-16'3104,"1"3"-2084,6 60-325,4-10-258,6 48-292,9-20-145,7 6-78,4-1-639,3-5-157,1-10-157,-5-13 68,-1-14-707,-6-15 78,-3-8 1077,-4-19 515,-2-6 852,-5-17 78,-2-5 190,-3-2 1,-1 1-203,3 2 125,-1 8-113,2 5 380,2 2-917,-3 11-180,2 1 0,-3 10-213,-1 3 0,-2 0-336,0 1 101,1 0 212,3 0 23,4 6-33,4 3 33,1 9 0,6 4 0,2 4-79,6 0-134,3-1-717,20 2 493,-13-13-90,11-2 113,-17-10 358,1-2 56,0-1 0,-3-3 246,-4-1 281,-6-1-527,-10 3-90,-5 1 90,-5 4 11,0 7-11,0 5-313,3 7-359,9 2-527,14-2-426,18-4-4952,52-4 6577,-20-7 0,-23-3 0,-2-3 1669,8-6 807,-12-1 415,-11-8 1009,-8-5-2612,-12 6-302,-5-2-224,-9 11-269,-1 1-213,-1 3-526,0 0 246,1 7 11,3 6-11,2 10-146,6 5-235,2 4-202,6 2-44,5-3 202,6-4 177,4-9 248,0-8 34,-2-6 168,-4-10 112,-7-8 22,-7-13-67,-7-9 100,-5-6-88,-4 2 21,-4 3-22,-3 8-257,-3 8-46,-2 8 23,2 4-56,4 7-56,2 0-11,4 3-78,1 0 201,6 4 22,8 8 23,13 7-45,34 20-505,-9-10-380,20 8-863,-24-19-650,-8-7-2633,-8-5 5031,-11-5 0,-10-1 0,-7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48.0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39 15000,'1'20'5389,"1"-4"-4604,-2-16-393,0 0-392,2-36-202,-1 27 146,2-20 56,-2 46 213,1 16-101,2 18 191,1 13-203,4 15-246,3 10 146,4 5-247,5 0-268,3-6-482,-1-11-348,0-15-1131,-7-16-976,-6-18-3360,-5-14 6812,-4-12 0,-1-2 0,0-3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2:48.46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0 187 12389,'38'10'1384,"12"-4"0,3-3-1216,-6-2-157,8 0 0,1-1-11,10-1-33,-1-4 10,-5-5 23,-6-7 23,-8-2 257,-10-2 459,-8 0-22,-10 0-190,-9 2-112,-5 4-236,-4 0-112,0 4-33,-7-1-34,-4 3-134,-10 2 89,-7 4 45,-3 2 45,-1 7 78,3 7-56,6 11 79,9 6-79,6 6 34,10 4 78,15 2-90,15 1-89,19-1-89,12-3-460,4-7-1362,-18-16 1,2-3-4096,22 1 6006,20-2 0,-59-11 0,-9-1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44.3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174 220 6092,'-28'-15'1647,"-11"-26"0,3-6-874,16 9-706,-31-36 259,60 69 508,27 28 1,13 17 50,5 4 1,1 2-758,5 0 1,-1 0 33,-5 1 1,-5-3 150,3 2 186,-6-19 0,-1-3 84,-6 0-79,23 2 673,-62-26-5278,-36-3 3675,11-6 33,-32-9-380,4-24 449,14 3-2,-9-17 113,23 14 169,-1-9 223,12 16-90,3 1 102,8 24-191,3 6-145,0 4 178,0 7 471,7 8-212,11 11 77,12 11-89,9 5-133,1 3-114,8 12-538,-15-18-4993,23 18 3627,-27-33 717,4 2-90,-20-19 1244,-10-7 0,-3 0 0,0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3:50.9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276 114 12490,'-18'-24'2757,"3"4"-2421,15 20 459,0 0-582,-33 59-90,25-22-55,-23 49 10,47-39-56,11-4 23,20-7 45,11-8-23,3-11-33,-1-8 89,-10-7 90,-12-10 268,-13-6-99,-11-12-113,-9-9-169,-5-8 80,-10-7-102,-7-3 12,-12 2-79,-3 4 22,-1 9 1,0 8-34,-4 9-134,-6 9-202,-10 7-2376,-42 18 56,25 6-3887,-12 15 6543,55-4 0,16-12 0,11-7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3:51.4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5 12199,'-10'-2'2632,"2"0"-2373,8 2 32,0 0 852,0 15-225,8 7-436,5 18-112,11 7-146,6 1-22,1 1-101,2-7-45,-3-11 45,-3-9-57,-3-13 124,0-4-67,2-14 11,2-6-33,3-13 0,1-5-79,-2 2-56,-1 5 10,-2 10-66,0 8-22,6 19 134,-8 7 0,7 18 0,-11 2-146,1 1-1994,-1-2-829,0-2-3418,-1-6 6387,-4-8 0,-8-10 0,-3-6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3:53.4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103 350 9509,'1'22'2880,"-1"-5"-2398,0-17-23,0 0 180,25 5-213,2-4-191,29 1-190,-3-13-1,5-8-44,-5-11 56,-8-5 12,-12-5 89,-12-1 22,-11-4 45,-6 2-201,-9 2-23,-5 6-45,-8 8-101,-6 9-55,-3 10 156,-4 4 0,-3 4 45,-6 7 0,-5 6 258,-33 32-135,19-1-123,20-11 0,4 3-11,6 23-101,15 2 22,38-3-5,21-24 0,10-7 55,-3-8 1,3-4-799,26 3 0,2-6 804,-18-13 1,-3-6-1,0-1 0,-1-4-122,-4-5 1,-3-3 160,-5-1 1,-3-2 95,30-24 180,-19 2 514,-19 3 460,-18-8-874,-11 18 1526,-8-5-1469,-6 21 343,0 2-535,-2 5-62,4 3-50,1 4-324,2 1-45,-2 1 212,-3 8 23,-5 12 79,-7 17-12,-5 17-67,0 11-45,3 7-224,8 3-380,10-6-91,22-11-146,14-16 192,21-18 145,9-14 89,2-21 57,-3-13 358,2-47 493,-30 7-33,-4-28 67,-30 27 78,-11 3 12,-4 11-337,-9 11-34,-1 13 1,1 10 190,4 7 415,5 5-549,6 2-113,5 2 315,2 0-393,0 13 135,0 11-23,0 22-33,0 15-57,0 14-77,0 8 32,0 4-44,0 2-56,4-1-33,6-3-326,8-7 202,8-10-74,5-13 264,3-14 12,-1-12-67,1-9-169,-6-8-44,-4-3 244,-3-5 159,-7-1 10,-1-15-66,-2-10-23,0-17-10,3-13-1,4-10 45,2-10 68,5-8-35,2 0 130,-9 28 0,0 2 95,6-19-45,5-7 146,-18 41-23,0 9-44,-4 8-247,-2 7-112,-2 6-112,-1 3 11,-1 2-191,0 1 23,-1 10 269,2 8 56,1 19-11,5 10-56,4 7 11,6 3-202,10-2-503,35 4 458,-5-24 180,27-5 22,-21-25 45,-2-13 33,-5-7 46,-6-11 269,-10-4 200,-4-6-245,-16 15-303,-4 2-23,-13 16-223,-3 3 246,0 10 0,4 4-90,7 10-458,9 2-439,11-3-2060,42-3 716,-15-10-1367,25-4 3698,-36-6 0,-21 0 0,-10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3:53.8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12804,'15'8'3619,"-3"-2"-3249,-12-6 1120,0 0-661,2 63-425,-1-13-231,0 3 1,0 2 39,-1 26-124,0 0-55,0-3-34,0-9-168,0-14-213,0-15-45,0-19 202,0-11 90,1-12 33,3-17 78,2-16 23,2-23 124,1-9-46,-2-8 146,-1 3 45,0 5 23,1 12 66,-2 16-112,0 14-246,-3 15-179,0 5-90,0 5 269,3 7 12,7 6-12,5 12 22,8 9 34,6 4 56,6 3-45,3 0-67,1-1-571,-2-2-930,-5-6-864,-6-3-1725,-12-4 4090,-6-5 0,-8-8 0,-2-6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3:54.0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9 139 13723,'-9'-23'2352,"57"-5"-2161,1 21-191,0-1 0,5-1-751,32-2-1703,3-2-4995,-4 0 7449,-11 0 0,-34 5 0,-12 3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3:55.0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1 846 12927,'63'-66'952,"0"0"1,-11 11-1,-9 0-823,-17 0 0,-8 1-1235,1-36 1700,-9-2 56,-5 6 571,-4 14-549,-6 16 141,-4 16-578,-8 12-212,-2 12-23,-1 7 573,1 5-651,0 3-56,-5 10 99,-1 9-54,-4 17 44,0 19 34,2 18-56,7 17-160,13-38 1,3 1 92,1 1 0,3 0-1,8-2 1,4-1-90,24 41-606,26-18 74,-3-42 0,6-8 285,-13-6 1,0-6 128,19-8 0,-1-7 252,20-22 90,-14-21 404,-20-12 156,-16-6 448,-15-6-314,-11-4 0,-8 2 393,-3-19-537,-4 31-13,-5-6-78,-2 39-89,-4 10-89,4 7 165,3 7-547,1 2 119,-2 4-18,-6 14 34,-16 42 45,7 4-79,7-14 0,3 1 11,2 31-11,9 3-56,17-5-23,13-6-44,22-11-325,-5-32 0,6-5 134,28 3 174,-25-15 0,-1-5 117,17-17 23,-9-5 191,-13-10 179,-15-1 156,-14 2 270,-11-2-527,-6 11-112,-4 0-157,0 12-101,-1 2 22,-2 1-44,-1 3 22,0 4 1,2 6 66,1 6-459,21 15-247,4-10 202,23 4 359,3-18-224,4-5 313,0-5 90,-6-3 191,-8-3 324,-11-1-55,-13 1-147,3 12-156,1 16-90,15 22-22,8 22-554,13 15 503,-27-34 1,0 0-29,2 2 1,-1 0-51,-3 0 0,-2 4-112,-2 15 0,-8 0 151,-9 30-6,-16-37 1,-12-4-141,-11-19 1,-7-6-191,-11 1 0,-4-2-476,-5-1 0,-1-1-712,-2-2 1,0-2-1962,5-4 0,1-3 3530,-36 4 0,42-11 0,21-11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3:55.8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362 1 12300,'1'3'1725,"0"0"-1087,-1-3-256,-63 18-180,24 0 257,-52 18-202,41-6-21,7 1-180,9-6-56,10-2-101,10-6 0,8-1 45,8-2 56,16 1 112,15 1-78,24 1-12,16 5-22,13 4-275,4 6 409,-1 4-11,-13 0-123,-13 0-44,-23-4-57,-18-3 67,-17-4 34,-24 0-224,-15-5-56,-23-2-33,-12-7 156,-4-4 264,7-4-230,14-2-337,19-2-1198,17-8-1805,26-7 3463,25-10 0,-11 10 0,7 1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3:56.38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13005,'18'20'3418,"-4"-4"-3418,-14-16-202,0 0 348,0 15 145,-1 9 191,1 23 313,8 16-480,4 15 345,10 18-634,-8-44 0,0 2 92,2 3 0,2 0-90,1 0 0,0 1 11,2-2 0,0-1-39,0-1 0,0-1-17,-1-5 1,-1-1-85,12 35 45,-8-18-247,-11-16-134,-6-18-11,-8-14-12,-13-9-357,-34-31 1146,-1-10-464,-20-34 135,21-11-201,27 33 0,3-3 497,2-3 1,4-3 95,3-2 1,4-2-153,1 1 1,5 0-107,6 2 1,5 1-183,0 5 0,5 3 48,30-31-179,7 21 123,5 23 45,4 17 0,5 14 0,2 20 11,-4 9-23,-8 17 23,-15 2 570,-18 1-592,-13-3 18,-26-2-713,-20-3-281,-28-4-492,-16-4-1155,-2-7 2645,5-6 0,36-9 0,11-4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3:56.8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135 148 13532,'23'15'3003,"-4"-3"-2667,-19-12 987,0 0-797,-35 78-156,15-25-320,-5 6 0,0 3-50,2 13-44,1-7-483,8-12-78,5-17-213,5-16 527,5-13 257,13-18-190,7-17 224,19-22 258,5-21 291,2-15-275,-24 37 1,-1-2-34,-2-1 0,-1 0 39,16-44 123,-6 16 158,-7 23-315,-8 21-246,-7 20-426,-4 9 482,-2 39 56,2 1-56,1 37 68,5-4-74,11 10 0,4 0-50,4 2-606,-3-8 0,2-9-694,-7-35-772,-7-9-887,-6-12-2519,-10-4 5478,-15-8 0,8 3 0,-7-2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3:56.94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88 11874,'81'-8'4470,"-32"1"-4694,20 4 0,4 0-1837,9-6-5189,-9-7 7250,-11-3 0,-29 7 0,-13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48.6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38 6215,'7'1'919,"-1"-1"582,-6 0-1108,2-17 189,-1 13-313,1-14 493,-2 18-616,-3 97-3460,2-32 3364,-2 6 1,3 8-1090,14 2 0,2-5 1084,-1 16-432,2-13 1,6-17 386,5-51 0,-14 14 0,6-43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3:58.0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222 466 9308,'21'16'5557,"-4"-4"-3932,-17-12-101,0 0-1053,46 5-113,-34-7-223,35 2 10,-46-6-10,-1-1-135,0 1-34,-6 1-168,-5 3 68,-12 0 67,-11 7 11,-10 10-67,-9 11 89,-4 14-268,3 7-259,9 3-492,17 2-168,17-2 469,38-3 226,26-7-56,42-11 66,-36-20 1,2-2-347,7-2 0,1-3 783,2-4 1,0-3 78,-3-2 0,-2-1 106,-5-4 1,-3-2 442,-8 0 0,-2-4 1210,-2-7 0,-5-3-347,5-14-426,-9-13-639,-38 20-235,-14 4 0,-10 7 23,-11 6 692,-3 8-725,-13 5-102,14 3-34,-7 6-34,19 7-89,3 8 79,6 7-157,6 6-236,7 3-795,35 21 896,9-14-78,39 6-986,12-26 126,-39-14 0,1-3 103,5-2 1,1-2 475,1 1 1,-1-3 728,-2-1 0,0-3 246,-4 0 1,-3-2 1434,36-13 2144,-6-11-1730,-36 10-694,-10-2-606,-28 13-582,-6 4-213,-11 2 418,-9 3-429,-16 11 188,-28 24-401,21 1-347,-8 20-101,38-17 234,10-4-21,25-7-359,19-14 179,27-5-336,13-23 583,2-11 392,-8-23 448,-17-14 201,-31-1 1,-6-7-258,-7 13 1,-4-1-814,1-26 1,-4-1 868,-4 23 1,-3 3 38,-3 5 1,-2 3 677,-11-31-157,-25 28-918,6 29-45,-11 31 329,15 25-251,9 29-56,9 17-11,11 18 253,9-43 1,5 1-310,3 3 0,3-1 11,8 1 1,3-1-300,4-1 1,2-2 147,1-4 0,3 1-1093,14 8 1,0-2-511,-16-18 1,-2-2-2285,6 6 1,-5-5 4026,-11-5 0,-15-15 0,-8-7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3:59.1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15 12311,'-17'-8'3428,"4"1"-2946,13 7 1075,0 0-884,3 60-34,6-12-393,-2 2 1,1 3 100,15 24-67,3 2-458,2-5 278,-1-7-88,-2-16-12,-5-15 11,-5-15 67,-6-12-55,-3-6 100,-1-7 414,3-13-481,4-14 79,5-22-79,5-11-56,5-9-11,3 0-12,3 10-44,-5 14 22,-5 18-11,-10 16-314,-7 10 101,-1 38 325,-2-1-56,5 32-11,4-12-90,30 11 68,4-22-214,32 1-661,-5-30-1198,9-7-651,2-4-167,-1-1-1939,-7 0 4863,-10 0 0,-30 0 0,-11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00.8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 55 5261,'-7'-25'5110,"1"6"-2028,6 19-2242,0-5 824,0 4-1047,0-4 162,0 5-645,-1 0 1301,0 15-841,0 10-157,1 24-157,0 11-79,4 11-156,0 1 22,5-3-22,-2-9-45,4-13 0,-4-13-179,0-13 0,-2-11-113,-2-6 136,-1-3 133,1-2 23,2-11-213,2-9 213,5-14-11,3-7 0,5-3-79,3-2 34,5 1 56,1 4-56,-1 7 45,-3 9 22,-7 9-11,-4 8-202,-7 6-11,-2 5 202,-3 10-11,2 10-370,0 13-303,2 5-470,3 6-314,8-1-123,10 0-158,15-4-358,43-2 1625,-13-19 493,26-4 885,-38-16 920,-10-4 368,-14-3-694,-11-1 0,-12-1 303,-7 4-1782,-4 2-314,-2 3 169,0 8 89,4 5-303,9 11 56,18 3-246,21 0-538,22-6 35,13-7 934,-27-10 0,0-3 555,20-10 706,6-10 78,-60-15-100,-13-12-292,-20-5-358,-13-5-35,-17 7 68,-49-2-257,12 23-247,22 15 0,2 3-135,-16 7-1287,15 3-1088,23 2-471,16 7-963,33 3 3944,23 5 0,-12-7 0,5-2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01.7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403 416 8053,'3'15'4482,"0"-3"-3395,-3-12 3753,0 0-4492,-5-1-214,-5 1-134,-15-1 246,-18 10 46,-17 10-292,-14 15-236,1 9-380,13 3-303,20-3-392,21-6 135,28-8 403,25-12-269,27-7-493,18-17 941,8-13 594,-5-16 678,-12-16 633,-17-9-314,-12-13 101,-20 15 1,-3-2 10,6-32-577,-11 34 0,-3 2 219,-3-3-90,-5 16-314,-4 18-201,-13 12-236,-2 9 23,-13 18 33,2 13 421,3 19-421,4 13-67,10 8-44,9 7-191,21 1 44,16-1-313,25-6 22,18-11 23,-15-30 0,3-6 397,-16-6 1,1-4 162,15 0 0,-2-5 22,17-16 416,-10-6 189,-10-16 594,-2-25-537,-23 14-270,-5-15-212,-23 25-101,-6 5-101,-8 7 247,-10 8-394,-13 6-88,-13 6 56,-8 17-1770,-12 35 212,29 4-89,2 26 268,62-18-437,27-7-83,-10-29 0,7-6 1969,10-3 0,-2-4 0,13 3 0,-10-10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02.0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304 285 12008,'24'-78'3276,"-1"1"1,1 4 0,-17 21-2709,-42 47-568,8 11-11,-2 10 11,18 12 22,7 11 12,20 10 55,10 9-89,12-6 0,5 3-34,-8-11 1,0 2-443,14 16 1,0 0 363,-15-16 0,-4-1-6,-2-2 1,-4 0-209,9 31-54,-16-16 156,-29-17 77,-21-17 13,-29-12-370,-3-10 0,-4-4-73,14-3 0,-1-1-851,-20-1 0,2-2-1664,-19-12-2309,22 0 5421,29-4 1,21 12 0,17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02.2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47 18653,'23'18'3922,"-4"-4"-3922,-19-14-2376,0 0-7455,8-16 9355,-2-7 1,3 3 0,-5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04.0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12714,'8'58'941,"0"0"0,0 1 1,-1 0-657,-2 2 1,-2 0-1289,0-2 0,0 0 1193,-1-4 1,0-1 212,1 44 750,-2-17-649,0-16-313,0-15 202,0-15-954,4-12-1232,2-11-358,5-7 825,2-4-3133,-4-11 4465,-2-3 1,-6 1 0,-2 2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05.1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7 750 15123,'-4'-12'3944,"1"3"-3787,3 9-224,0 0 67,19-1 123,17 3 23,34-3-135,28 2-425,-37-6 0,2-2 285,7-1 0,2-3-504,3-3 0,-1-3-241,-4 0 0,-2-1-63,-8 0 0,-4-2-386,32-18 136,-26-4 817,-21-2 370,-15-5 919,-12-2 23,-7-4-427,-7-2 449,0-2-169,0 3-66,0 7 995,-2 9-973,0 13 148,0 11-350,1 8-246,-1 5-303,2 2-124,-1 22 651,1 13-214,0 34 158,8 22-657,-1-36 0,1 3 393,4 8 0,2 1-45,1 6 1,2 0-91,0 1 1,2 2-47,-2-10 0,1 3 1,0-4-5,1 4 1,1-2-23,4 12 0,0-8-34,7-7-22,0-27 56,6-19-627,37-51 492,-10-8 107,-17 2 0,-1-5-336,-12 3 0,-2 0 375,-1 0 0,-1 0-11,20-33 607,-11 20-741,-13 25-68,-12 40 202,-3 24-23,2 27-201,10 2-325,18-2-44,24-13 133,23-15 40,-35-23 0,2-4 168,3-6 0,1-5 207,-2-3 0,-1-7 95,9-14 1,-4-7 27,16-25 189,-37 17 0,-9-3 69,-13-26-11,-23-4-135,-14 4 57,-16 13-112,-10 23-79,-9 21 89,-6 36-55,-5 25-90,4 32-477,33-9 1,7 5-84,8-20 0,7 0-191,11 17 0,14-6 160,52 3 529,-15-42 1,7-7-124,8-3 0,7-8 43,0-9 0,8-5 0,-5-2-331,12-3 1,-2-5 554,-14 0 1,2-2-1,-9-2 315,-7-5 1,-7-3 262,-9 1 0,-5-1 662,15-29-55,-23 3-405,-20 7 246,-9 9-447,-5 15 1001,-4 11-1550,-2 9 131,-7 30 37,4 5-23,1 32 46,5 0-102,3 8-10,7-2 156,20 18-235,6-30 45,22 4-56,5-39 56,19-11-569,19-12 412,-40-5 0,1-3-471,2 0 0,0-2 437,0-2 0,-1 1 28,-6 2 1,-2 1-140,29 0-191,-26 4-113,-28 26-55,-20 4-785,-16 21-1030,0 1-964,-1-3-3328,10-3 6857,22-12 0,-14-13 0,13-9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06.0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18048,'2'14'2185,"0"-2"-2118,-2-12-90,0 0-1467,60 53-2645,-21-19 4135,8 6 0,-1-1 0,-16-12 0,-3-6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06.2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14989,'7'25'538,"-1"-6"-4202,-6-19 3664,0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3:49.4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510 1 6059,'4'6'683,"-1"0"-538,-3-6 786,0 0-864,-2-2-34,0 2 12,-6-1-22,-2 1 10,-29 19-10,3 0-1,-25 18-3403,9-1 3404,-30 19-23,21-12 0,-14 10-56,28-17-12,24-15 12,4-2 45,19-13 67,36 0-56,39 6 3381,18 6-3376,-44-8 1,3 2 11,19 12 0,-2 2-3409,4 3 3386,-9-3 1,-7 3 38,-26 3 46,-23 20-1169,-39-12 1,-16 0 1100,1-1 0,-6-1 17,-24 7 0,-3-3 67,13-12 1,5-5-7,-16 4-89,29-13 2213,44-18-2605,4-15-90,2-10-370,15-16 852,7-3 0,-4 20 0,-2 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49.3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2 7963,'-4'-1'728,"1"0"-570,3 1 10,0 10-3389,0 56 3478,0-14 296,3 5 1,3 4-442,11 16-11,15 11-34,-6-37 34,10-20 5,14-60 0,4-18-95,-12 18 1,-1-1-18,16-17 1,-4 2 3397,-5 5-3672,-42 37 235,6 11 134,0 5 1,7 9 156,7 22 90,2 12-212,9 30-505,-14-31-3818,-2-1 2417,-13-44 236,-4-5 728,0-2 818,-3-1 0,-1 0 0,0 1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11.3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51 218 13420,'8'19'5468,"-2"-4"-4157,-6-15-516,-21-48-156,12 31-101,-15-38-33,19 46-69,2 3-200,2 3-147,0 2-279,1 7 190,0 14 89,0 21 46,0 28-90,0 22-313,0-35 0,0 1 279,1 4 1,2 2 10,1 1 0,2 0-16,0 0 0,2 0 5,2-4 0,2-2-78,-3-3 0,1-2 56,8 39-34,-2-13 23,-6-12-12,-1-15-122,-5-10-12,-1-11-258,-2-7 583,0-7-617,-1-6 31,0-4-322,1-5 751,0-1-157,1-8-100,0-10-12,-1-12 247,0-10-46,-1-34 57,-1 9 11,-4-32-408,-3 9 413,1 38 1,-1-2 11,-1-5 0,0 0 11,-2-2 0,0-1 151,-1 0 0,1 1 0,0 2 1,2 0-63,2 5 1,3-1 84,2-9 0,5 1-79,9-21-267,12-10 211,3 47-67,4 11-11,3 10-68,4 11 57,11 7-34,42 21 34,-10 5-352,-23-1 0,-1 4 396,-12 0 1,-2 3 5,2 3 0,-1 3-52,-1 3 1,-1 1 28,-4 2 1,-2 1 50,-4-1 0,-3 2 56,17 34-67,-14-7-45,-12 6 0,-10-26 34,-11 5 55,-18-25 1072,-15-1-1285,-18 0-44,-13-2-100,-6-3 10,15-12 0,-3-1-157,-30 0 31,30-4 0,1-2-468,-18-3-761,13 0-1771,19 0-2801,21 0 6185,19-3 0,5 2 0,3-2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12.1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 55 11571,'-3'-21'4661,"2"4"-3641,1 17 773,0 0-1580,-2-8-213,1 6-34,-1-5 34,2 14 213,0 9 67,3 14-100,3 12 44,3 10-45,2 5-11,-1 1-79,0-4 12,-1-8-78,3-9 44,-3-12-56,2-10 112,-2-9 225,12-13-258,1-9-34,12-13-12,-4-7-44,-2 2 0,-1 4-22,-7 8-12,-5 8-134,-5 8-67,-6 5 291,4 32 23,-3-4-57,7 27 23,1-15-12,6-1-33,1-6-22,1-5-281,-1-6-705,-2-6-393,0-4-4280,15 6 5681,-7-4 0,0 0 0,-14-7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12.6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368 18 14171,'11'-3'4571,"-1"0"-3730,-10 3 223,0 0-773,-3-6-212,-1 5-56,-9-4 111,-10 19 224,-17 14-178,-16 24-46,-10 20-644,31-30 0,2 4 510,1 4 0,5 2-45,5 1 0,5 1-170,4-1 0,8 1 97,11-3 0,8-1-157,5-3 1,8-3-460,13 0 1,6-6-438,2-3 0,2-5-431,-2-5 0,1-4-4460,27 3 6062,-30-16 0,-23-7 0,-16-3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24.4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13633,'21'17'4045,"-4"-3"-3753,-17-14 1332,0 0-862,59 61-146,-12-6-302,2 2 0,3 5-372,-14-11 0,-2 1 282,2 4 0,-1 2-67,-1 1 0,0 0 0,-3 1 0,-3 1-40,-2-2 1,-4 0-68,-3-1 1,-5-1-142,-5-2 0,-3 0 119,-3-3 0,-5-2-28,-19 42-683,-16-12-986,-26-9 122,23-38 1,-4-3-2281,-4-1 1,-3-2 3826,-3-1 0,3-3 0,-10 3 0,13-8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26.4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15224,'17'21'4471,"-4"-3"-3676,-13-18 259,0 0-1010,3 7 192,4 20 436,8 30-470,-5-11 0,2 6-577,1 13 0,0 6 475,2 11 1,-1 4-635,0 7 1,0 2 561,0 2 0,-2 0 5,0-3 1,-1-2-28,0-6 0,0-3-208,-2-7 1,0-4 207,0-8 0,1-4 10,-2-7 1,1-3-17,7 30-67,-3-21-594,-5-20 137,-1-16-1414,-3-13-977,-2-7 2915,-1-20 0,-1 12 0,0-12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27.45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258 137 10159,'18'1'4774,"-3"0"-3486,-15-1-167,-8-53-135,0 36-392,-9-41-191,3 52-89,-3 2 33,1 3-67,-5 3-157,-2 8 57,-3 6-24,-1 11-55,1 6 101,1 8-34,2 12 146,4 14-34,6 17-151,9-35 0,1 2-502,3 6 0,2 0 418,5 5 0,4 0 27,1 2 1,4 1-364,6 0 0,3-1 353,0-2 0,3 0-62,1-2 0,0-1 22,1-4 1,1 0-1,7 16 0,-1-2-11,-11-20 1,-2-1-12,3 11 0,-5-3-90,-8 6-22,-10-8-370,-18-7-1087,-7-11-683,-16-7 2472,-15-12 0,25-8 1,-4-6-1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27.75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17 183 14652,'-9'-20'3149,"2"3"-2555,7 17-112,0 0 146,56-29-57,-20 18-302,46-24-180,-33 28-89,0-1-112,3 1-605,-1 0-1490,3 0-2623,-2-1 4830,-2-4 0,-22 5 0,-7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28.1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325 1 11863,'10'8'2498,"-2"-2"-1388,-8-6 839,0 0-1075,-28 27-190,3 0 44,-27 31-112,6 4-89,-3 16-918,23-30 0,2 2 447,1 7 0,3 2 73,2 3 0,4 2-301,4 1 0,4 0 200,5-2 0,6-2-28,7-4 0,7-2-40,6-4 1,8-4-224,7-4 0,7-5 5,3-3 0,3-5-73,0-5 1,1-4-460,-3-6 0,0-4-2953,37 2-4402,-20-10 7430,-19-8 0,-26 3 0,-12-3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1.3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536 0 14563,'13'7'2028,"-3"-2"-1658,-67 34-146,28-13 280,-45 34 1,40-21-69,0 4-55,-2 6-146,-3 8-145,0 6-79,-2 5-11,4 2-11,1-2-146,3-7-504,6-5-594,4-10-1019,10-10-527,7-13-1581,6-11 4382,9-9 0,-6-3 0,7-1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1.6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51 39 14193,'-9'-21'3227,"2"4"-2509,7 17-181,0 0-134,-29 21 1,30 5-79,-8 26-157,52 2-45,23 4-112,-26-28 1,4-1-251,5-1 1,3-1 227,3-1 0,2-3-107,2-2 1,0-1-472,-4-3 1,0-1-1507,40 8-1301,-25-8 3396,-27-7 0,-23-6 0,-14-3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49.8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1 317,'15'4'1614,"-3"-1"1244,-12-3-2298,0 0 780,-7 7-1296,6-1 91,2 5 234,23-2 139,30-3 0,13-2-1545,-2 0 1,0-1 1496,2 0 0,-4 0-460,18-3 0,-78 0 0,-3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2.0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44 41 15280,'-25'-23'3272,"6"6"-2970,19 17 90,61 1 91,-3 17-621,0-3 1,5 4 422,-8 9 1,0 5-124,4 6 1,1 4-34,2 4 0,-1 4-368,-1 4 0,-3 2 300,-2 2 1,-5 2-12,-6 0 1,-4 2-40,-6-3 0,-6 1-11,-7-4 0,-5 0-270,-5-4 1,-4-1-897,-17 41-1344,-20-10-235,-25-9-4236,-14-12 6981,-1-14 0,29-22 0,14-14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2.3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 16098,'8'5'4840,"68"-1"-4246,-24-4-499,4 0 1,4 0-96,27 0-672,7 1-2066,4 0-2831,-4-1 5596,-11-6 0,-37 5 0,-16-5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3.13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8 344 17286,'-4'-19'1748,"1"5"-1424,3 14 887,0 0-606,18 65 123,6-8-403,-1 3 0,2 3-420,-1-8 0,2-2 167,3 7 1,-1 0-12,0 3 1,0 1-45,-1-1 0,-2 0-17,-3-5 0,-3 0-98,-4-5 1,-2-1-71,1 38-179,-8-14-292,-5-14-235,-6-17 157,-2-15-347,-8-15 1029,-2-9-761,-2-13 555,1-12-218,-2-16 123,-1-15 336,-3-11 190,-4-9-11,-4-10 236,-1-12 11,8 14 0,1-3-146,6 18 0,1-2-389,-6-22 0,4 1 411,9 25 1,3 4-91,1 2 1,2 0-23,1 4 1,6-1-87,11-10 1,7 3-105,13-23-6,-3 34 1,5 6-96,23 1 21,8 15-9,5 13 55,6 9-22,4 23 56,-1 12 11,-5 26 39,-31-8 1,-5 6-51,8 30 22,-22-29 1,-8-1 722,-22 16-959,-25-8-547,-26-9-718,-24-6 147,34-28 0,-2-3 1332,-14 0 0,3-3 0,-2 2 0,-5-6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3.76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13846,'26'20'4292,"-5"-4"-3352,-21-16 315,0 0-896,2-2-214,0 1-145,2 1 281,3 10 156,3 11 0,3 11-180,3 13-66,1 6 45,2 5-158,-1 1-11,2-6-67,-2-9 56,0-10-22,-1-15 67,2-7 67,4-9-135,6-15-22,10-11 12,3-15-23,2-4 11,-3 3-22,-7 7-135,-8 12-123,-14 14 269,-5 22 124,-15 18-102,-4 19-22,-7 7-729,5 20-761,9-23-1345,20 0-1646,12-35 4481,15-11 0,-18-7 0,-4-2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4.33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297 1 12927,'17'14'4661,"-4"-3"-3831,-13-11-226,0 0 282,-37 35-181,1 10-380,1-3 1,-1 6-453,5 1 0,3 4 334,0 5 0,3 2-101,3 5 1,3 2-40,6 2 1,4 1-57,2 2 1,7 0-1,10 0 0,8-1-11,4-1 0,8-2-553,11-2 0,7-3 206,6-4 0,5-4-107,3-5 0,2-5-599,2-7 0,1-6-1760,-5-8 0,1-6 2813,-4-6 0,-5-4 0,8-1 0,-20-7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4.6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344 0 15975,'15'16'3014,"-3"-4"-2712,-12-12-167,0 0 201,-40 50 90,5 1-303,1-1 0,-3 3-319,10-6 1,1 0 229,0 2 0,2 1-34,3-1 0,1 0 0,3-2 0,1 0-460,-6 39-223,7-11-1424,8-18-1534,4-15 3641,3-22 0,0-10 0,0-10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4.9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15493,'23'8'3597,"-5"-2"-2566,31-6-471,-11 20-325,50 13-134,-16 28-101,-30-24 0,2 0-1126,3 5 0,2 0 717,2 0 0,0 0-728,-1-2 0,0 0-863,-5-6 1,-1-3 1999,29 15 0,-35-23 0,-15-14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5.24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16255,'5'9'3003,"60"15"-1704,-22 11-761,6-3 0,2 6-163,-15 9 1,-3 7-1570,4 10 1,0 5 1383,-1 8 1,-1 4-85,-1 7 1,-2 3-93,-12-27 1,-2 0 0,-1 1 35,5 31 1,-4 0-29,-4-4 1,-5-2-6,-2-7 0,-5-2 191,-8-11 1,-6-2-484,-4-10 1,-5-4-583,-9-7 0,-6-6-645,-4-6 1,-5-5-1805,-2-6 1,-3-5 3420,-3-6 1,4-3 0,-10-1-1,14-9 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6.28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372 0 12669,'14'9'4594,"-3"-2"-3854,-11-7 347,0 0-1087,2-4 471,-3 17 89,-6 9-247,-9 28-89,-11 15-78,-9 7-113,-7 5-560,-5-4 538,-3-4-218,2-9 184,4-9 23,10-11-123,11-11-101,11-11 56,10-6 168,22-2 191,20 0-158,35-1-33,25 5 20,-42-7 1,1 0-27,4 2 0,0 1 12,1 0 0,-1 2-6,-1 0 0,-1 1 0,-3 0 0,-1 1 0,-5-2 0,-1 1-23,35 12 188,-22-5-433,-20-6-1111,-18-2-1814,-14-5 3193,-1-4 0,-7 0 0,2-3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6.7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13544,'19'13'5086,"-5"-2"-4077,48 1-393,-14-2-482,5 1 1,3 0-135,27 7-112,7 1-1816,-1 0-447,-5 1-1650,-7-2-3413,-6-1 7414,-4 1 0,-31-9 1,-8 0-1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0.9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1 646 6865,'6'14'1221,"-1"-2"-1086,-5-12 122,0 0-111,15-19-56,8-9 67,13-22 0,4-6-34,5-14-1769,-8 15 1,-5-2 1925,-15-17-79,-8 19-77,-14-11 772,-35 2-582,14 31-2090,-25-10 1362,38 42 380,0 15 34,11 20 213,0 53-22,1-10-113,4-9 0,4 2-5,-2-15 0,3-1 1078,4 7 1,3 0-1287,10 30-392,-1-30 236,-10-31 3560,-6-16-3269,-7-12 179,-1-2-190,5 0 0,-2 0 33,3-1-44,-4 1-572,-1-1 650,-1 3-45,0 0 0,0 3 34,0 0-11,0 0 55,0 1-33,0-3-56,0-1 415,0-2 33,10-1-146,27-16-302,-6 7-45,18-8-78,-21 14 45,-9 4 67,1 0-34,-6 1 0,10 12 34,-5 0 11,4 10 45,-10-3 100,1 25-111,-7-12-751,-53-1 0,-32 4 0,13-8 151,19-2 1,-23-2 0,-14 0-1,40-15 1,45-12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37.5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21 11 12546,'19'-2'9830,"-9"13"-9642,-1-31-188,-9 38 324,-7 20 124,-3 34-258,3-21 1,-1 4-813,0 12 0,2 5 801,1 10 0,2 4-101,0 7 1,2 2-386,3-29 0,2 1 0,2 0 368,3 32 1,4 0 89,6-4 1,4-2-91,2-5 1,4-3 10,2-8 1,2-2-56,0-9 0,1-2 0,0-9 0,-1-3-58,-2-7 0,0-4 75,20 25-68,-13-17-974,-8-12 1521,-16-17-1678,-4-6 446,-10-12-2430,-5-2-3339,-8 0 6488,-10 0 0,8 0 0,1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40.56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14462,'9'6'4023,"-2"-1"-3430,-7-5 685,0 0-987,0 19 449,0 11-247,0 31-146,0 19-146,-1 17-432,1-41 1,0 1 235,0 2 1,-1 0-12,1 1 1,0 0-370,2-4 0,0-1-298,1-3 1,2-1-1861,8 40-1601,3-13-3015,-5-15 7149,-4-19 0,-6-21 0,-1-12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40.9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30 100 12412,'-13'-3'2734,"2"0"-2656,11 3 661,0 0 696,-5 21-774,49-15-437,24 15-531,-4-19 0,7-4 424,10 0 1,4-1-940,7 1 0,3-1 1009,-27-1 0,1 0 0,0 0-27,4 0 1,-1 1-1,1-1-360,-1 0 0,0 0 0,0-1 331,-2 1 0,-1 0 0,-1 0-81,24-2 0,-3-1-44,-14 2 0,-5-1 10,-16 1 1,-5-1-28,14-3 573,-32 2-932,-20 0 1021,-15-1-2231,-11 2 368,-10 1 1212,-23 1 0,24 3 0,-6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41.71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299 24 13117,'0'9'4191,"1"-2"-3462,-1-7 413,0 0-716,26-17-112,-20 12-157,20-12-68,-26 20 23,-5 10 146,-6 14-168,-11 19-1,-10 15-66,-8 13-246,-5 6 257,-1 3-23,0-4-11,5-8-11,5-12-68,14-13-100,10-15 157,13-14 22,53-13-269,1-16 196,-5 2 0,1-3 29,34-20-57,-6-3-34,-10 3 79,-14 6 335,-18 8-111,-13 6-45,-14 8-67,-6 2-22,-4 3 55,0 9 348,0 8-22,-1 16 134,0 10-56,0 13-225,0 5-132,2 5-136,7-1-315,7-1-1343,9-8-998,6-7-3349,1-14 6005,-2-16 0,-12-10 0,-6-9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42.1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266 1 14978,'25'17'2688,"-5"-3"-2464,-20-14 248,0 0 132,-53 56 35,14-2-751,-2 0 0,-1 6 296,14-8 1,4 1-95,1 6 0,4 1-40,3 2 0,4-1-28,3 1 1,5-2-23,6-3 0,6-1-17,4-5 1,7-3-158,7-3 0,5-4-72,5-4 0,4-5-236,2-3 0,2-5-1031,41 12-1647,-8-18-1634,-11-10 4794,-13-9 0,-25 1 0,-9-2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42.75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 47 14092,'-10'-26'3026,"1"5"-2881,9 21 1166,0 0-784,12 38-23,-2-6-123,13 35-56,-6-14-101,0 1 45,0-3-180,-2-2-33,1-9 0,-2-6-56,-1-10 0,-1-8-56,-3-8 56,-1-4 79,-2-4-79,1 0-11,1-8-1,1-5-10,0-11 11,1-3 11,-1 2 0,-2 3-23,1 7-21,-4 6 32,-1 5-100,-2 4 23,1 0 89,1 2 101,3 8-23,3 6-33,2 9 44,9 21-89,-5-9-112,5 17-492,-6-17-887,0 1-1299,0-3-2005,0-5 4795,0-6 0,-6-11 0,-2-7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43.07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13420,'8'3'3339,"-1"-1"-2252,-7-2-146,0 0-594,52 0-223,-9 1-57,51 2-67,-18 2-471,5 0-1456,-3-1-852,-11-1-2128,-19-2 4907,-23-1 0,-14 0 0,-11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43.3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14383,'6'23'2679,"0"-5"-898,-6-18-862,0 0-213,-1 71-247,6-24-313,-1 6 0,2 3-34,15 10-112,8 3-404,4-2-1310,3-6-2163,3-7-2577,-3-11 6454,-6-12 0,-14-15 0,-7-8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43.6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15762,'24'26'3675,"-5"-5"-2577,-19-21-369,0 0-91,53 53-280,-25-16-252,7 5 1,0 3-40,-4 17-10,-2 8-57,-1 1-269,-3-3-1065,-2-7-873,-3-11-2544,-7-10 4751,-4-13 0,-6-13 0,-2-8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44.06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13824,'15'4'5042,"27"51"-3552,-17-2-1462,3 1 0,1 5 380,-2-3 1,-1 0-90,4 7 1,0 2 50,2 5 0,0 1-157,0 2 0,0 1-84,-1 0 0,-2 0-73,-2-3 0,-1 0-28,-4-4 0,-2-2-28,-4-4 0,-3-1-124,-5-8 1,-2 0-639,-2 42-1804,-25-14-3231,-17-12 5797,-23-13 0,23-27 0,3-10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1.5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50 212 6417,'15'1'885,"-2"1"-705,-13-2-5673,0 0 5762,95-34 1521,-38-1-1376,4 3 1,-4-1-292,-21-6 950,-21 9-1073,-15 25-112,-5 0 0,-24 4 3515,-21 0-3403,-33 12 0,30 7 0,2 5 0,-20 29-3325,14 20 3471,63-23 88,23-12 113,26-17-45,-6-11 1,7-3-1082,18-1 1,1-3-539,-19 1 1,-2-1 1316,6-1 0,-13-2 0,-33 1 0,-9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47.7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15639,'21'21'2487,"-5"-3"-1781,-16-18-202,0 0 572,5 28-258,-2 8-280,6 39-68,-1 7-168,5 16-836,-3-45 1,1 0 533,3 2 0,1-1 28,2-1 0,1 0-84,1-4 1,1-1 88,18 38-33,-5-14 0,-6-15 0,-7-13-11,-8-14 0,-3-10-34,-6-11 1209,-1-4-1142,-2-4-1755,0-1 1263,-8 0 100,-5 1 46,-11 2 9,-6 2 103,-4 4-24,-4 2 1,3 2 78,1 1-223,7 1 268,8-2 112,5-1 44,6-4 136,5-2-12,1-3 817,2-1-592,5-2 447,8 1-324,13 3-281,16-1-22,14 2 44,12-4-22,10 1-11,9-2-311,1 0 120,-3 0 12,-15-1-45,-22 1 0,-21-1-505,-17 0-884,-7-1-762,-10 0-2030,-6-5 4181,-9-2 0,8 2 0,2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49.0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16 10462,'14'4'4213,"-2"-1"-3552,-12-3 370,0 0-493,24-10 22,-18 7-101,18-7 35,-24 10 1937,0 0-2342,3 5 573,8 8-147,10 13-168,13 17-133,9 13 77,11 15-146,8 7-337,-28-36 0,0 0 203,1-1 0,0-1-5,0-1 0,-1-2 5,30 30-11,-8-9 0,-9-10 0,-11-10 0,-10-10-67,-11-11 55,-6-6 1,-6-6 11,-3-3 407,0-1-485,4-1-79,5-4-236,8-8-33,11-12 214,7-10 10,8-7 180,3-1-12,0-2 23,-3 3 22,-5 3 34,-5 5 168,-7 5 11,-6 7 11,-5 2-90,-4 5-9,-4 3-36,-1 4-10,-3 2-68,0 2 79,-2 2-157,0 0-33,0 1 89,3 5 100,4 12 136,2 20 10,6 21-44,3 24-365,-9-33 0,1 2 230,3 5 0,-1 2-28,2 2 0,0 1-28,0-1 1,1-1 16,-1-1 0,0-2-28,-1-3 0,-2 0-216,7 39 227,-8-12-11,-7-13 35,-4-18-2,0-13 12,0-14 67,0-11 637,0-6-391,0-4 600,0-1-778,1-4-1,0 0-56,1-1-67,0 1-56,-2 2 0,0 0-773,0-2-897,0-3-1232,0-6-3328,0-4 6230,0-8 0,0 11 0,0 1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53.3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55 14193,'-12'-21'3630,"3"4"-2811,9 17 716,0 0-1043,-4-8-144,3 7-135,-3-7-67,4 8-146,0 0-56,0 7 56,0 16 145,0 22-78,0 28-33,0 15-426,4 11 392,1-48 0,0 0 0,2-2 0,1 1 0,12 42-29,0-12-16,-3-16 45,-2-19-168,-5-16-147,-5-11 192,-2-10 515,-3-4-347,0-3-307,0-18 83,0-8 134,0-23 34,3-6 0,1-2 22,4 7 112,1 11-89,-1 12 22,-1 10-11,1 7-45,3 5-56,7 2-34,30 8 57,-2 8 33,22 12-45,-17 10-11,-5 7 56,-7 7 33,-7 2 12,-8 0-34,-9 7-44,-8-18-23,-15 0-168,-12-21-269,-22-7-314,-11-2-280,-14-5-112,-3-1-1165,1 0-1569,11-1 3933,20 0 0,19-3 0,13-1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53.68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16064,'13'17'2555,"-3"-3"-2364,-10-14-124,52 0-67,-13 0-370,51 0-795,-26 0-1233,1 0-3149,-7-1 5547,-12-1 0,-21 0 0,-11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54.1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187 1 14238,'20'10'3171,"-4"-2"-2610,-16-8-315,0 0-56,-47 0-10,20 9-113,-38 6-67,33 14-45,6 7-134,10 5-213,7 0-46,9 0 225,15-6 90,11-5-45,15-12-358,4-7 88,-1-8 125,-7-12 44,-6-8 269,-8-13 78,-8-7 180,-8-4-90,-4 1 168,-3 2 124,-1 8-191,-3 9 55,-1 10 24,-1 6-23,0 4-157,3 4-22,0 25-113,11 1 46,14 23-34,18-7-34,18-2 11,11 2-117,-16-18 0,0-1-892,18 8-536,10 0-920,-58-25-3451,-13-5 5894,-17-3 0,5-1 0,-7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54.9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58 0 11964,'23'23'3215,"-5"-5"-2778,-18-18 852,0 0-606,-26 55 91,9-6-455,-2 2 0,2 6-1104,4 40 947,8-41 1,4 2-141,5 4 1,4 1 10,3 3 1,5-1-34,6 0 0,5-1-17,5-2 0,4-2 0,2-2 1,2-3-158,1-4 0,3-3-216,-1-4 1,1-3-435,-3-5 1,1-4-2864,38 19 3687,-5-17 0,-34-18 0,-8-10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58.63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 14 12378,'-5'-7'3328,"1"2"-2903,4 5 3419,0 0-3721,5-1 269,8 1-11,18 2-145,22 5-102,25 3-95,-27-6 1,4 1-403,7 0 0,3-1 391,6 0 0,2-1 22,2 2 1,0 1 21,-1-1 1,-2 0-12,-3 1 1,-3 0-216,-5-1 0,-3 1 137,-7-1 0,-2-1-106,33 5-135,-12-2 34,-14-2 45,-7-1 77,-9-2 890,-5-1-821,-5-1 403,-6 0-359,-3 0 11,-7 0 23,-5 1 12,-4 0-57,-3 0 0,-1 1-57,-1 0-2295,0-1 1253,2 0 427,1-1 594,4 0-180,0 0-90,-1 0-368,-3 0-1256,-4 0-5782,-12 0 7754,-9 0 0,5 0 0,0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4:59.4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31 13532,'-10'-17'2700,"2"4"-2341,8 13 1300,0 0-1245,-1 64-190,1-24-11,4 55-124,3-43 57,3-3 56,0-5-79,-1-7 45,-2-7-123,-3-8 22,0-7-44,-2-8 44,-1-4-67,0-2 34,0-1-34,1 0-68,4 0-100,5-9 0,6-6 79,7-11-1,6-4 78,2-3 12,2 0 79,27-18 526,4 15-538,-8 0 628,-1 92-392,-45-12-96,-1 5 0,0 5 174,8 30-347,-2-23-34,9 13-784,-7-36-1312,-2-10-3450,-6-12 5546,-5-8 0,-4-6 0,-1-2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5:01.1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49 21 10921,'12'11'3485,"-2"-2"-2790,-10-9 324,0 0-268,8-11-56,-6 8 33,7-8-134,-9 11 1299,0 0-2016,0-3-157,0 1-45,0-2 113,0 1 368,0 3 304,0-2-192,0 1 909,0 0-1009,0 8 213,-6 9-100,-1 13-13,-6 9-100,-1 10 23,1 6-46,2 6-21,2 3-12,2 3-23,1 2-10,4 3-12,0 1 79,2 1-34,0 1 34,0-3-34,0-2 11,5-2-11,2-3-34,6-2-22,1-1 79,8 21-124,-8-21 117,-1 24 1,-2 2-106,-1-8-18,-2-1 1,0-1 39,4-10 22,8 8 34,10 3-12,10 3-235,9-4 202,6-4 0,3-7-34,-2-6-99,-3-3 77,-6-4 12,-7-3-46,-7-3 56,-6-5-44,-7-3 11,-2-9 0,-5-4-23,0-9 357,3 0-312,-4-6 126,6-2-126,-2-3 34,1-3-34,1 0 22,0-2-33,-2 1-44,-5-2 32,-3 2-21,-3-1 33,-3 1 123,-1-1-123,-1 0-1143,1-3-1759,4-8-2891,8-12 5793,7-15 0,-8 14 0,1 1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5:02.3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4 12781,'13'3'4527,"-2"0"-3619,-11-3 89,0 0-661,-4-5-179,3 4-22,-2-3 559,6 16 35,9 6-69,9 17 2,11 11-158,6 11-112,6 12-56,4 9-366,-23-35 1,-1 3 163,-1 2 1,-1 2-68,0 4 1,-2 0 10,-1 2 0,-2 0-16,-1 1 0,-1 0-12,-1 0 0,1 0 45,-2-2 1,1 1-12,-1 1 0,1-1 0,-1-1 0,1 0-40,1-1 1,-1-1 0,0-1 0,0-1 39,-1-2 1,1-1 38,12 46-90,-3 0 23,-4-4 68,-6 3-46,-7-4 12,-3 0 44,-8 1-67,-5-4-67,-6 2 79,-5-8-57,2-6 0,3-6-22,4-9 23,4-3-1,5-7 1,1 11-12,2-22 0,0 4-11,0-25 272,0-5-249,0-5 21,0-2-44,0-2 12,-3-1 21,0 2-10,-14 9-12,3-2-45,-9 7-145,6-7-471,3-2-840,6-4-4225,4-2-4116,3-10 9622,1-12 0,0 7 0,0-5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2.6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176 39 6115,'8'16'1322,"-2"-4"-953,-6-12 415,0-29-391,0 21-1,0-21 90,-1 34-471,0 16 538,-1 21-168,1 31-23,6 1 1,5 5-247,-1-16 0,3 0 67,4 22 1,4 1-29,8-10 0,1-6-337,-10-21 1,0-1 190,6 10 1,-2-5 16,-3-2-22,-6-6-1445,-5-24 649,-4-3-2128,18-90 2509,-17 33-44,-14-22 0,-11 1 425,-26 20 353,-29 5 0,-7 5 939,-8 1-614,27 9 0,7 0-3644,22 2 3213,23 3 201,25 15-216,37 0 0,27 0 1,-5 0-1040,-3 0 0,0 0 75,11 0 1,7 0 0,-15 0 197,9 0 1,-60 0 0,-23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5:05.6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12 31 10406,'-5'-10'4493,"0"2"-3675,5 8 1187,0 0-1052,-1-4-348,1 2 101,-1-3-123,1 4 302,0 1-885,0 11 134,0 8-66,0 18 32,5 8-100,4 8 34,7 0-12,3 3-10,-1-5-12,-4-5-12,-5-8 1,-3-9-168,-4-8-34,0-8-56,-1-4 213,-1-6 56,2-1 79,1-2-12,2-2-67,5-9-11,0-5 0,7-20 33,-4 8-56,4-5 23,-5 14-56,10-2 33,-3 6 23,7-4-22,-7 8-2,-1 3-21,-3 2 45,-4 3-45,-5 2-33,-4 1-315,-2 0 382,0 7 22,0 4 78,0 10-55,0 6 44,0 7-45,0 1 34,0 7-56,0-1-526,0 15-1244,0-18-1917,2 4-4593,3-29 8280,2-6 0,-1-7 0,-3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5:06.03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10 12725,'1'4'3743,"0"-1"-3228,-1-3-22,51 0-291,-17 0-202,42 0-168,-31 0-303,-3 0-593,-8 0-472,-5 0-1108,-9 0-2006,-8-3 4650,-6-2 0,-4 1 0,-2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5:06.3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25 36 12826,'-14'-20'1994,"3"5"-1164,11 15 962,0 0-1096,11 48-192,0-14-258,13 44-156,-1-23-90,0-1-572,-2-2-414,-7-5-336,-6-5-919,-6-3-3563,-9-3 5804,-7-5 0,4-14 0,-2-6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6:05:07.0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11056,'13'13'4840,"-2"-3"-3831,-11-10 862,0 0-1277,6-8-45,-5 6-168,4-7-45,-5 9-202,0 0-11,0 11 438,0 11-1,0 18-179,0 15-44,0 11-57,3 9-124,1 2-77,3 4 22,-2-4-45,0-6-56,-2-8 44,-1-12-44,-1-12-123,-1-12-571,0-10-673,0-8-1076,0-5-3003,-1-5 5446,-9-14 0,7 10 0,-6-9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07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726 1939 24575,'34'0'0,"-2"0"0,-12 0 0,0 0 0,0 0 0,11 0 0,3 0 0,13 0 0,-1 0 0,0 0 0,0 0 0,0 0 0,0 0 0,0 0 0,0 0 0,1 10 0,13-7 0,-10 17 0,11-17 0,-15 7 0,0-10 0,0 0 0,-12 0 0,-2 0 0,-1 0 0,-8 0 0,9 0 0,-12 0 0,-1 0 0,1 0 0,12 10 0,-9-7 0,8 7 0,1-10 0,-10 9 0,10-7 0,-1 17 0,-8-17 0,20 9 0,-20-11 0,9 9 0,-1-7 0,4 7 0,-1-9 0,9 10 0,-20-8 0,20 9 0,-8-11 0,11 10 0,-12-8 0,9 8 0,6 2 0,-11-9 0,20 19 0,-23-19 0,11 17 0,0-18 0,0 19 0,0-19 0,0 9 0,0-1 0,0 3 0,1-1 0,-1 9 0,0-19 0,0 19 0,0-19 0,0 19 0,15-19 0,-11 19 0,25-19 0,-11 8 0,0-10 0,12 0 0,-12 12 0,0-9 0,-3 9 0,-1-12 0,-10 10 0,25-8 0,-25 9 0,11-1 0,-1-8 0,-10 9 0,11-11 0,-15 0 0,0 0 0,15 0 0,-12 0 0,12 0 0,-15 0 0,0 0 0,15 0 0,-11 0 0,25 11 0,-11-8 0,1 9 0,10-12 0,-11 0 0,15 0 0,0 12 0,-15-9 0,11 8 0,-11 1 0,15-9 0,-14 8 0,10 1 0,-11-9 0,32 9 0,-12-12 0,12 0 0,-17 0 0,-1 11 0,1-8 0,-14 9 0,-5-12 0,-25 0 0,8 10 0,-20-7 0,20 7 0,-20-10 0,20 10 0,-9-7 0,12 7 0,0-10 0,15 0 0,-11 0 0,11 10 0,-1-7 0,-10 7 0,11-10 0,-15 0 0,0 0 0,0 0 0,0 0 0,0 0 0,0 10 0,0-7 0,1 7 0,-1-10 0,0 0 0,0 0 0,0 10 0,0-7 0,15 7 0,-11-10 0,25 0 0,-26 0 0,27 0 0,-12 0 0,0 0 0,-3 0 0,0 0 0,-12 0 0,26 12 0,-25-10 0,25 10 0,-25-12 0,25 0 0,-10 0 0,13 0 0,1 0 0,18 0 0,-29 0 0,25 0 0,-29 0 0,15 0 0,0 0 0,-15 0 0,11 0 0,-10 0 0,13 0 0,1 0-763,18 0 763,-48 6 0,2 1 0,8-5 0,0-1 0,-8 6 0,-1 0 0,8-7 0,-2 0 0,27 0 0,-26 0 0,0 0 0,26 0-342,13 0 342,-17 11 0,-15-8 0,12 9 0,-12-12 0,0 10 0,11-7 0,-10 7 750,-1-10-750,11 0 355,-25 10-355,11-7 0,-15 17 0,0-17 0,0 7 0,15 1 0,-12-8 0,12 9 0,-15-12 0,15 0 0,-12 0 0,12 0 0,-15 0 0,0 0 0,-11 0 0,8 0 0,-9 0 0,13 0 0,-1 0 0,0 0 0,0 0 0,0 0 0,15 0 0,-12 0 0,12 0 0,-15 0 0,0 0 0,-11 0 0,8 0 0,-9 0 0,1 0 0,8 0 0,-20 0 0,20 0 0,-20 0 0,20 0 0,-20 0 0,8 0 0,-11 0 0,12 0 0,-10 0 0,10 0 0,-12 0 0,0 0 0,-1 0 0,1 0 0,0 0 0,0 0 0,0 0 0,11 0 0,-8 0 0,9 0 0,-13 0 0,1 0 0,0 0 0,0 0 0,0 0 0,0 0 0,0 0 0,-1 0 0,1 0 0,0 0 0,0 0 0,0 0 0,0 0 0,-1 0 0,-8-9 0,-2-2 0,-9-9 0,0 0 0,0 0 0,-9 0 0,7-12 0,-7-2 0,9-1 0,-10-8 0,-3 8 0,0-11 0,-7-1 0,7 1 0,-10 0 0,-1-1 0,12 1 0,-9 0 0,18-1 0,-7 1 0,10 0 0,-10 0 0,7-15 0,-17 11 0,7-11 0,0 0 0,-8 11 0,19-11 0,-20 1 0,19 10 0,-9-11 0,12 14 0,0 13 0,0-10 0,0 21 0,0-8 0,0 11 0,0 0 0,0 0 0,0 0 0,0 0 0,0 0 0,0 0 0,0 0 0,0 0 0,0 0 0,-9-1 0,7 1 0,-7 0 0,9 0 0,-9 0 0,7 0 0,-7 0 0,9 0 0,0 0 0,0 0 0,0 0 0,-9 0 0,7 0 0,-7 0 0,0 9 0,7-7 0,-16 7 0,7 0 0,-9 2 0,0 9 0,0 0 0,0 0 0,0 0 0,0 0 0,0 0 0,0 0 0,0 0 0,-12 0 0,-3 0 0,-11 0 0,0 0 0,0 0 0,11 0 0,-8 0 0,8 10 0,0 2 0,-8 0 0,20 6 0,-20-16 0,20 16 0,-21-16 0,10 17 0,-1-17 0,-8 9 0,20-11 0,-21 0 0,10 0 0,-1 0 0,-8 0 0,20 0 0,-9 0 0,12 0 0,0 0 0,0 0 0,0 0 0,0 0 0,0 0 0,0 0 0,0 0 0,0-9 0,0 6 0,-12-6 0,9 9 0,-9 0 0,12 0 0,-11 0 0,8-8 0,-9 5 0,0-6 0,9 1 0,-20 5 0,20-14 0,-20 14 0,8-16 0,-11 17 0,-1-9 0,-13 11 0,-5-12 0,-14 10 0,0-10 0,0 0 0,0 9 0,0-20 0,15 20 0,-12-21 0,12 9 0,-15 1-575,-18-11 575,14 10 0,26 7 0,0 0 0,7-6 0,-1 3 0,-7 8 0,-2 2 0,0-5 0,1-1 0,9 1 0,0 1 0,-8 4 0,2-1 0,-28-22 0,-12 21 0,17-9 0,0 1-41,14 8 41,-10-21 0,10 21 0,1-9 0,-11 12 0,25-10 0,-26 8 574,12-9-574,-1 11 42,-10 0-42,25 0 0,-25 0 0,25 0 0,-11 0 0,14 0 0,1 0 0,0-10 0,0 7 0,-1-7 0,1 10 0,0 0 0,-1-10 0,1 7 0,0-7 0,-1 10 0,1 0 0,0 0 0,-15 0 0,11 0 0,-11 0 0,0 0 0,11 0 0,-10 0 0,13 0 0,1 0 0,-15 0 0,11 0 0,-11 0 0,15 0 0,-15 0 0,11 0 0,-10 0 0,13 0 0,-14 0 0,11 0 0,-10 0 0,13 0 0,1 0 0,0 0 0,-1 0 0,1 0 0,0 0 0,-15 0 0,11 0 0,-11 0 0,0 0 0,11 0 0,-10 10 0,-1-7 0,22 7 0,-18-10 0,22 0 0,-11 0 0,-1 0 0,1 0 0,0 0 0,-1 0 0,1 10 0,-15-7 0,-3 19 0,-15-8 0,0 13 0,0-13 0,0-2 0,0-12 0,0 0 0,0 0 0,0 0 0,0 0 0,14 0 0,-10 0 0,25 0 0,-25 0 0,25 0 0,-26 0 0,26 0 0,-25 0 0,10 0 0,1 0 0,-11 0 0,10 0 0,1 0 0,3 0 0,15 0 0,-1 0 0,1 0 0,0 0 0,-1 0 0,1 0 0,-15 0 0,11 0 0,-25 0 0,25 0 0,-25 0 0,25 0 0,-11 0 0,15 0 0,-1 0 0,-14 0 0,23 0 0,-34 0 0,33 0 0,-21-10 0,13 7 0,1-7 0,-15-2 0,11 9 0,-11-9 0,15 12 0,0-10 0,-1 7 0,13-7 0,-10 10 0,10-10 0,-1 7 0,-8-7 0,8 0 0,1 7 0,-10-7 0,10-1 0,-13 9 0,1-8 0,0-1 0,-15 9 0,11-9 0,-11 11 0,15 0 0,-1 0 0,1-10 0,0 8 0,0-19 0,-15 18 0,11-17 0,-11 17 0,0-19 0,11 19 0,-11-8 0,15 11 0,-15 0 0,11 0 0,-11-11 0,15 9 0,0-9 0,-1 1 0,1 8 0,0-19 0,0 8 0,-1 0 0,1-7 0,0 17 0,-1-7 0,1 10 0,-15-12 0,11 9 0,-11-9 0,27 3 0,-10 7 0,22-16 0,-22 16 0,21-16 0,-9 7 0,12 0 0,0-7 0,0 16 0,0-16 0,0 16 0,-11-7 0,8 9 0,-9 0 0,12 0 0,0-9 0,0 7 0,0-7 0,0 9 0,9-9 0,11 7 0,2 11 0,15 4 0,-14 16 0,14-10 0,-14 1 0,14 0 0,-15 0 0,16 0 0,-16 0 0,17 11 0,-16-8 0,7 8 0,0 1 0,-7-9 0,7 20 0,-1-20 0,-7 8 0,7 1 0,-9-9 0,10 20 0,-7-20 0,7 20 0,-10-9 0,0 12 0,0-11 0,0 8 0,0-20 0,0 20 0,0-20 0,0 8 0,0-11 0,0 0 0,0 0 0,0 0 0,0-1 0,0 1 0,0 0 0,0 0 0,0 0 0,0 0 0,0-1 0,0 1 0,0 12 0,0-9 0,0 20 0,0-20 0,0 20 0,0-21 0,0 22 0,0-22 0,0 22 0,0-22 0,0 22 0,0-10 0,0 0 0,0-2 0,0-12 0,0 0 0,0 0 0,0-1 0,0 1 0,0 0 0,0 0 0,0 0 0,0 0 0,0-1 0,0 1 0,0 0 0,0 0 0,0 0 0,0 0 0,0 0 0,0-1 0,0 1 0,0 0 0,0 0 0,0 0 0,0 0 0,0-1 0,9-8 0,2-2 0,8-9 0,1 0 0,0 0 0,0 0 0,0 0 0,0 0 0,0 0 0,-1-9 0,1 7 0,0-16 0,0 7 0,0 0 0,0 2 0,-1 9 0,1 0 0,0-9 0,0 7 0,0-7 0,0 9 0,-1 0 0,1 0 0,0 0 0,0 0 0,0-9 0,0 7 0,0-7 0,-1 9 0,1 0 0,-18 0 0,5 0 0,-16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27.2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24575,'0'0'0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49.6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279 1 7156,'16'1'-257,"-3"1"257,-13-2 2622,0 0-1950,-10 7-168,8-5-324,-7 5-80,9-6 2702,0-1-2489,-2 2 23,0-1-179,-3 1-23,-1 0-44,0 0 12,1 1-80,1-1 45,2-1 1860,1 0-1557,0-1-359,0 0 0,-2 0 0,1 0 23,-1 0 78,1 0 2611,0 0-2499,1-2-22,0 1 111,0 0-144,-1 1 44,1 0 369,-1 0-470,1 0-56,0 0 0,-2 0-45,1 0 0,-1 0 1,-1 0 10,0 0-11,-3 4 0,-2 5 1,-7 6-1,-3 6 11,-4 2-22,-2 2-11,1 0 11,2 1-22,2-1-23,4 0 34,3-2-68,3-2 34,4-4 34,3-2-67,2-3 67,1 2-34,0 0 22,0 4 46,0 2-23,2 2 11,1 2 23,2 1-12,0-2-22,-1-2 0,-1-4 0,0-6-11,-2-3-45,1-4 11,0-2-78,2 0 123,5-1 67,8 0 45,7-1-67,9 0-34,6-7 67,1-3-66,0-7-1,-2-4-11,-2 0 0,-1-2-56,-2 1 0,1 0-23,-1 1-10,-1 0 78,-2 2 11,-5 2 67,-5 6 45,-8 4 45,-5 4-57,-5 2-693,-1 1 548,-7 0-56,1 0 0,-3 1 57,1 3-12,1 5 56,0 6-34,1 5 23,1 6 0,2 3-34,1 3-135,2-1 57,9-3 44,7-4 46,13-5 33,6-10 45,3-3 67,3-8 0,1-8 34,-2-6 78,-3-9-45,-6 0-56,-5-2-44,-4 2 21,-5-2 1,-4 1-22,-4-3-23,-5 1-34,-3-1-22,-2 2-34,-2 3-22,-3 1-156,-5 4-124,-3 3-359,-3 1-448,-2 4-459,-2 1-1861,-1 4-3092,0 2 6555,5 0 0,6 3 0,6-2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0.15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12109,'12'4'4527,"-3"0"-3866,-9-4 258,0 0-449,0 9-33,0 7-44,-2 12 21,2 10 135,-2 3-392,2 5-79,0 0 57,0-2-113,0-6-22,0-5-22,0-7-270,0-9-200,0-5-215,0-6-424,0-4-1077,0 0-1041,0 1-3395,0 2 6644,-1 3 0,1-3 0,-1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0.6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75 0 11739,'21'12'4325,"-4"-3"-3372,-17-9 582,0 0-1098,-5 37 79,0-15-80,-5 33-21,1-20-146,-1 4-90,-2 4-101,1 1-44,-2-1-12,2 0-22,0-2 0,4-5-11,2-5-123,3-7-348,1-6-695,1-9-358,0-4-145,6-4-1592,5-8-3316,6-5 6588,0-8 0,-7 7 0,-4 3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1.1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8064,'2'17'4180,"0"-4"-2746,-2-13 1401,0 0-1491,21-6-302,-11 3-67,18-5-180,-17 4-335,3 0-157,1 1-113,7 1-123,5 1 23,14 1-57,14 0-33,14 1-224,7 1-179,-2 1-325,-12 0-236,-16-1-639,-16-2-1208,-14 0 76,-9 0-3046,-4 0 5781,-3 0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3.2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8 113 6518,'-2'-4'1176,"0"1"-1019,2 3-56,-3 26 56,2 19-135,11 8 1,12 6 44,37-35 0,12-9-22,20 5-1708,-9-12 1,-2-6 1796,2-14 192,-21-8 447,-22-11-628,-21 3-313,-29 4 101,-3 9 33,-14 13-346,15 6 368,60 9 3516,36-6-3375,-23-8 0,0-7 353,-4-5 0,-16-10-247,-55-63-605,-26 38-1120,-40-9-1289,76 53 1931,37 0 0,8 2 0,-9-2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1.51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 0 10125,'14'14'4023,"-3"-3"-3126,-11-11 335,-12 54-111,8-24-236,-9 45-224,12-37-22,0 2-258,1 1-168,0 0-1,0-1-133,0 1-23,2 0-45,-2 1-11,3-1-426,-2-2-493,0-6 1,1-7-304,-1-11-313,1-7-684,1-5-3383,1-11 5602,3-8 0,-2 4 0,-1-2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1.8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11078,'7'8'3496,"-3"-2"-2275,-4-6 550,0 0-1222,40 27-437,-14-15-112,32 17-303,-27-23-33,-5-5-874,-5-6-1613,-3-5-1043,-1-8 3866,0-5 0,-7 9 0,-1 3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2.0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13285,'13'23'6623,"-3"-5"-5638,-10 12-234,0-7-135,0 28 80,5-14-316,-1 2-133,4 1-102,-2 0-33,-3-2-56,-1 0-22,-1-1-34,-1-1-56,0 3-179,0-1-583,0 2-571,0-5 570,0-4-1197,0-12-147,0-9-1411,5-10-3552,2-19 7126,9-15 0,-8 10 0,2-1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3.3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258 15 10709,'12'17'4314,"-3"-3"-3620,-9-14 595,0 0-517,-23-21-222,12 16-136,-18-15-134,18 20-168,1 0-11,-1 0-11,1 0 44,-4 3-10,-3 3-124,-3 5 11,-6 5 0,-1 5-22,0 6-157,5 3-112,9 3 22,6 1 90,8-4 101,15 1 11,11-6 56,18-7 0,5-7 0,3-8 89,-1-12 35,-6-5-91,-4-11 124,-10-4-101,-7 1 11,-7 1-67,-5 4-11,-6 4-45,-1 3-11,-4 5 22,-1 0-33,-1 2 66,0 0 24,0-4-1,-2 1 0,-4-2 45,-2 2-22,0 3-23,2 3 22,4 4-77,1 1 100,5 5 246,7 7 57,8 7 167,8 8 146,4 2-77,0 1-47,0 0-200,1-1-168,2 1-1,4 0-179,1-2-11,-1-3-841,-5-5-381,-10-8-526,-8-5-1894,-9-4 3653,-4-4 0,-2 2 0,0-2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4.58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 0 12456,'15'17'2858,"-4"-4"-2276,-11-13 1446,0 0-1299,12 34-304,-3-4 158,11 36 11,-4-7-157,3 9-146,0 7-33,0 5 179,-4-1-224,-3-1-56,-5-5-90,-2-5-22,-3-5-34,-1-6 22,-1-8-10,0-11-23,0-9-34,-2-10 12,1-7-34,-2-5-67,2-4-79,0-1-224,1-2-347,-3-6 403,0-9-346,-5-12 133,-1-11-45,-3-6 45,-3-7 382,-4-4 201,-5-6 78,-3 0-33,1-3 11,4 0 123,11 0 68,4 0-157,11 3-34,11 4-23,10 8-33,14 8 90,6 8-23,3 9 124,0 5-23,-3 9 33,-4 2 34,-5 6-111,-5 0-68,-3 5-23,-2 8 13,1 10-24,0 14 12,1 9 22,0 11-34,-3 8 0,-2 5-22,-6 2-33,-7-6 22,-6-10-23,-8-10-22,-12-13-68,-14-10-268,-18-10-67,-10-7-270,-6-4-1075,2-10-1210,12-6-1748,14-11 4762,18-3 0,9 13 0,9 2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5.13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173 127 11269,'10'22'3473,"-2"-5"-2722,-8-17-202,0 0-213,-16 23-22,10-9-292,-11 23-22,15-12-67,3 3-78,11-1 145,9-3 67,13-6 157,7-8 246,-1-6 237,-3-8-125,-6-10-224,-7-11 34,-7-10-21,-9-5-47,-4-1-66,-6 3-157,-6 4-79,-4 5-33,-4 5 33,-3 5-44,-1 0-90,-2 3-34,-8 0-22,-5 4-471,-8 5-581,-3 4-1167,-3 15-2207,2 6 4594,10 11 0,15-11 0,10-6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6.56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174 908 9420,'36'-41'3115,"-11"2"-1692,5-49-280,-15 13-594,-5 2 78,-3 1 90,-2 10-134,-3 6-112,-2 7-225,0 6 34,0 1-112,0 5-22,0 1 33,0 4-112,0 5 45,4 2 68,2 6 123,4 1 33,-2 3-112,-1 2-23,-5 1-145,0 0-56,-2 3-168,-5 1 79,-3 5 44,-10 1-45,-6 2 23,-7 12 0,-5 7-23,-2 19 34,-1 9-56,5 13 56,3 9 23,4 7 10,5 4-33,5 1-33,9-2 77,3-5-67,19-5 46,15-10-79,29-10-90,20-13-691,16-16 775,-44-14 1,1-3 55,-1-2 1,0-2-29,44-8 68,-10-7 22,-15-8 67,-13 0 56,-18-1 56,-12 5-55,-12 3-68,-7 3-45,-5 5 501,-2 2-467,0 1-12,0 2 12,0-1-11,0 3-1,0-1-21,0 1-12,-1 1-90,-2 0-22,-5 1 56,-3 0 34,-5 0 10,0 3 1,0 1-67,5 3-841,4-1 213,4-3 538,2-1 168,2-2 56,8 0-56,6-1-78,12-6 78,2-5 179,4-6 134,-1-4 337,2-1-190,-4 1-202,-4 1-57,-7 7 258,-7 5 1,-6 5-157,-4 3 268,-1 1-605,-1 3 34,0 8 45,0 9 45,1 11-23,4 8 11,1 4 113,1 3 89,-1 3 79,-4 2-124,0 2 11,-2 4-44,0 2-124,0 2-55,0-1-23,0-5-101,0-5-90,-3-9-55,-6-9-56,-6-8 22,-8-9-113,-7-6-133,-6-6-169,-3-3-201,1-1-539,5-6-1445,7-6-2464,5-7 5344,7-4 0,6 10 0,4 2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7.7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10809,'25'4'4236,"-5"-1"-3127,-20-3 1356,0 0-2185,1 5 235,3 8-200,3 11-136,4 12 0,1 10-157,2 7 46,1 6-35,3 3 68,3-2-90,-2-5-11,-2-10 0,-5-12-145,-5-11-180,-2-9 179,-4-7 146,2-3 112,-3-2-112,3-6-33,0-6 10,3-9-44,1-7-23,0-4 90,1 1 45,2 1 134,-1 2-89,1 2-23,2 3-67,1 3-22,5 1-45,5 1-1,5 3 35,7 1 33,4 4 33,1 4 23,0 2-33,-6 2-1,-7 1-22,-8 0 11,-8 0-11,-5 5 34,-4 5 78,-2 11-11,-2 7-90,-9 10-11,-6 9-493,-10 6-538,-1 4-974,2-2-1369,8-3-2373,8-8 5747,15-11 0,-2-15 0,6-10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8.1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19 173 11649,'22'21'3273,"-4"-5"-2332,-18-16 0,0 0-594,-14 13-324,7 3-1,-7 12-22,11 1 0,9 0-34,12-2 1,12-4 22,15-6 11,8-9 0,1-4 0,1-12 78,-6-7 157,-7-10 213,-12-7 292,-13-3-169,-10-1-268,-17 1-179,-10-1 88,-17 3 292,-9 1-190,-3 0-157,-1 5-157,4 2 0,8 9-583,6 4-660,9 7-853,3 7-470,4 14-3372,0 10 5938,3 12 0,6-14 0,3-5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9.4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11101,'5'57'3058,"0"1"1,10 9-5379,-1 4 0,2-1 2522,8-13 1206,5 11-1408,-13-30 647,-3-9-815,-2-10 101,-3-8 67,-2-7 3661,0-3-3493,2-2-90,1-11 12,1-5-79,0-13 34,-2-4-45,1-2-11,-1-4 11,3 2 33,-2 3-33,3 5 0,-2 4 79,0 6-68,0 5 45,-3 5 22,-2 4-78,-3 4-392,-1 1 291,-1 6 101,0 7 23,0 12-1,0 10 1,0 8 44,0 2-11,0 1-23,-1-4-33,0-8-56,0-9 0,0-8 56,1-10 112,0-3 146,2-3-157,7-10-68,6-5 135,9-12-22,4-6 67,2-3 0,1 0-157,-2 4 0,-3 6 56,-6 6 79,-6 9 55,-3 4-56,-7 5-190,-2 1-67,-2 1-22,2 0 89,3 1 56,5 7 33,5 7-66,2 11 44,3 6-56,-2 4-11,-1-1 0,-2-1-112,-3-6-22,-3-5 44,-3-6-11,-2-5-179,0-1-145,-2 0-91,0 5-123,-2 2-593,0 5-651,0 0-1489,0 1 3372,9-7 0,-6-6 0,6-6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4.6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1 299 6204,'13'16'1266,"-3"-4"-1008,63-25-191,-33 2-34,9 1 1,0-2 22,-7-3 325,10-6-202,-27 9-3133,7-12 3055,-28 12 123,2-11-90,-4 3-156,1-4-12,-6 9 34,-1 2-11,-6 6-12,3 2 12,-3-1 3370,3 3-3718,-17-4 370,-10 1 45,-30-5-11,12 2 101,-15-3-3583,21 19 3347,13 67 90,23-25 62,33 14 0,18-5-440,45-23 400,-34-12 1,2-5-23,41-12 0,-1-9-17,-39-7 0,-1-1 3083,41-7-3100,-10-11 12,-45 11 11,-5-5 11,-12 9 804,1-5-804,-8 6 124,-4-3 77,-1-10-178,-7-18-46,-15 5-201,-7-7-134,-24 19 347,-15 15-79,-25 14 0,19 25-11,16 45 101,49-12-6,32-6 1,15-5-1,-3-28 1,4-6-12,20 11 0,1-8 62,-16-22 0,-4-7-12,13-3-33,-10-31 11,-32 20 34,5-11 45,-6 7 11,-4 2 157,-3 2-113,-6 11-133,-7 9-35,-1 5 169,0 22 324,13 19-3469,13 26 3044,6-9 22,10-1 269,-10-33 403,0-5-660,34-20-135,-33-1-146,26-4-268,-36 6 3077,-5 12-3503,2 5 201,-10 7-627,-4 13 1322,-18-12 0,9-1 0,-9-13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0:59.7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58 0 13992,'18'13'3316,"-4"-3"-2531,-14-10 739,0 0-953,-22 45-258,12-17-21,-15 39 100,16-29-168,2-1-224,1-3-280,-1-6-325,5-3-358,0-8-505,2-5-897,0-5-111,0-3-863,0-2 3339,0-1 0,0-1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00.03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20 20065,'0'-11'-4281,"0"2"360,0 11 3921,5 7 0,-4-5 0,3 4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01.8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0 147 10137,'25'14'3496,"-5"-3"-3160,-20-11 123,0 0-179,0-24-77,0 17-58,0-18 146,0 24 1457,0-1-1535,0 1 280,0-1-257,0 1-203,0 8-21,0 3 10,0 13-22,0 5 0,0 6-78,0 5-24,0 0-77,0 2-23,0-4-33,0 0 45,0-7-426,0-5-23,0-9 314,0-8 157,0-5 45,0-19 111,0 0 12,0-15 45,0 5 90,0 1 55,0 2 224,0 3-145,0 0 68,0 1-158,0 1 45,0-2-11,0 1-112,0-2-101,0 2-90,0-2 0,0 0-178,0 2-1,0-1-90,0 4-78,0-1 56,0 4 157,0 4 23,0 0 32,0 6 23,0-1-324,0 2 380,0-1 34,0 0 56,0-1 101,0 0 134,0 2-22,0 0 236,0 1-1,0-2-146,0 0 23,0-1 146,0 1-1,0 0-55,0 1-449,0 0-134,0 7-45,0 1-100,0 5 100,0-1 157,0-1 45,0-3 22,0 1-22,0 0 22,0 1-11,0 3 0,0 4 22,0 1-22,0 2 0,0-3 23,0-2-23,0-6 89,0-4 315,0-2-449,0-6-67,0-2-168,0-1-57,0-1-716,0 6-1009,0 1-1086,0-1 3148,0-6 0,0 4 0,0-3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09.78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 66 9061,'-8'-17'1872,"2"4"-1895,6 13 6231,0 0-6231,1 3-22,0 3-111,2 3-35,1 2 90,2-3 101,-1-2 12,-1-3 32,-1-2 12,-1 0-56,-1-1-100,-1 1 100,3 0-12,0 2 1,2 0-90,0 2 22,0-1 12,0 0 67,-2-1 45,-2-1 437,0-1-459,-2-6 100,-1 1 0,-1-3 34,0 3 0,1 1-146,1 1-482,0 1-55,1-1-427,0-2-1142,10-5-2802,9-8 4897,15-7 0,-13 10 0,-1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11.5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164 103 8905,'-23'-5'3215,"5"1"-2408,18 4 829,0 0-885,-4 2-1,3-2-100,-2 2-78,3-2 313,-1 0-605,-1 1-168,-2 0-101,-1 2-11,1 2-11,-2 2 11,1 3-11,-2 1-67,-2 3-34,0 2 56,-3 1 22,1 5 34,-2 0-56,3 5 11,1-1-44,4 2-1,3 0 11,1-2-44,4 1 55,5-4-100,4-1 23,4-5 44,-1-2 79,-1-4 10,0 0 1,0-2 11,0 2 0,1 2 0,-1 0 0,4 2 0,1-1 0,3-1-33,1 0-35,1-4 12,0-2-11,2-4 67,-1-2 0,4-1 23,3-3-23,4-7 0,3-4 0,1-4 0,-2 0 0,-7 1 0,-7 3 67,-10-1 22,-7 3 1,-4-4-23,-3 1-56,-6-5 1,-5-2-12,-10-1 0,-3-2 0,-3 1 33,-1 2-33,2 0 0,0 3 34,4-1 67,2 3-101,5-2 33,3 1 102,6 0-12,1-1-22,4 1 67,0 0-67,1 1-101,0-1 11,0 3-11,-2-1-11,-1 2-45,-3 2-56,-3 1-1,-2 2 113,-4 1 57,-4 3 78,-7 1 189,-6 2-156,-5 1 12,-2 1-24,5 0-156,5 4-22,9 3-202,9 5 202,7 4 22,13 2 44,13 3 1,17 1-34,14 0 12,7-2-23,2-2 101,-3-4 11,-6-1-45,-12-4-56,-11-1 23,-11-1 55,-10-3 113,-5-1 22,-3-2-22,2 0 112,3-1-23,8 0-134,6 0-135,6 0 23,1 0-12,-4 0 1,-7 0-23,-4 0-11,-7 3 0,-1 1 0,-1 4 23,0 5-23,2 1 0,2 7 11,4 1 11,2 5 1,3 0-23,0 2 11,-3-1-11,-2-1 0,-5-2-23,-2-3 23,-2-2-44,0-4 32,-1-3-77,1-4-79,-1-5-56,0-2-157,2-2-325,-2 0-2880,0 0-739,-1 12 4325,-5 7 0,3-3 0,-3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12.6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92 11773,'21'7'3047,"-3"-2"-2385,-18-5 649,0 0-650,-1-40 202,0 26-1,0-29-133,1 38-259,0 4 360,0 0-786,0 10 315,1 7-169,1 17-111,2 11 21,1 8-32,0 5-35,1 1-10,1 0-12,1-4 0,1-5-11,3-6-34,2-6-33,1-9-78,-2-7-1,-1-7 34,-2-3-90,-4-5-33,-2 2-90,-3 1 213,0 3 45,-1 5 44,-5 1-10,-2 0 10,-4-3-55,3-3 44,4-6 34,2-3 11,2-2 146,0 0-67,6 2-45,0 1-12,6 1 12,-1-1-11,2-1 44,2-1 23,6-2 0,8 0-90,9 0 1,8 0-1,5 0-11,2-2 0,-1-2-11,0-2-1,-5 1 24,-3 0-24,-8 1 24,-7 0-1,-8 1 0,-7 1-22,-6 0-23,-5-1-55,-1 0-58,-2-2-245,0 0-302,0 0-628,0 1-1782,0-1-5008,0-3 8112,0-3 0,0 3 0,0 1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28.1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572 4 6417,'18'0'-112,"-3"0"112,-15 0 3630,0 0-2061,5 4 145,-3-3-1433,3 3-281,-5-4-236,0 0-380,-7 0-650,-4 0 302,-7 0 672,2 0 292,5 0 203,6 0 290,5-2 503,3 0-233,3-1-282,1 1 91,1 1-202,-5-1-146,-1 2 2454,-2-1 1445,1 1-3899,-10 7-89,-3 5 78,-15 8-90,-5 4 101,-6 5-157,-4 2 11,-2 3-55,-1-1-1,5 1-22,-1 0 11,6-2 1,2-1-270,4-3 207,-7 13 1,0 0 39,12-14-23,-32 39 1,56-66-2791,0 0 1367,6 0-862,5 0-2219,11 0 4538,7-6 0,-11 5 0,-2-5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36.1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276 25 15426,'-7'-7'5591,"2"2"-4247,5 5 1446,0 0-1926,-36 0 43,13 0-201,-29 0-124,20 0-156,3 0-391,2 0-35,5 0 0,6-1 0,3-1 0,5-1 0,4 0 0,2 1 0,2 1 0,4 0 0,1 2 0,5 0 0,2 2 0,2 2 0,1 0 0,1 1 0,0 0 0,1 1 0,1 1 0,2 1 0,2 0 0,0 0 0,3-2 0,-2-1 0,0 0 0,0-1-192,-5 1 2,-6-3-101,-5 2 89,-5-2-56,-2 1 124,0 1 100,0 1-122,0 0-2,0-1 13,2 1 55,2-2 0,4-1 68,0 0 11,1-1 11,-2-1 11,-3 1-11,-2-1-56,-2 1-56,0 0 0,0 0-190,0 1 290,0 3-111,0-1 78,4 4-78,4 1-34,7 0-157,3 1-123,1-3 303,-1-1 78,-3-2 33,-5 1-44,-1 0-90,0 1-111,3 0 88,2 1 68,5 2 101,5 0-68,3 1-66,4 2-23,0 0-146,-3 0 90,-6-1-45,-6-3 135,-6-2-13,-3-1 24,-2 1-123,0-1-1,1 0 135,0 0 56,1 0 56,-2 1 12,0-3 10,-1 1-22,1-2 0,0 2-34,1 0 12,1 2 11,-3 1 22,3 2-33,-2 6 44,0 0-33,-1 1 44,3 1 1,-1-3-34,5-2 45,-2-2 33,-1-3-67,-2-2 23,-3 0-23,2-1 23,-4 3-1,3-1-10,-4 2-23,0 1 22,0-2-11,0 0 1,0-1 21,0-3-22,0 0 68,0-3 335,0 0-414,0 1 527,0-2-963,0-5-372,0-1-1376,0-6-1906,0 5 4090,0-1 0,0 4 0,0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56.0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6350,'2'12'481,"-1"-2"-1085,-1-10 439,0 0 1,0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56.1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6787,'2'12'0,"-1"-2"0,-1-10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5.1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6630,'5'10'1356,"0"-3"-1088,-5-7 214,0 0-190,15 8 77,12-5-55,24 6-224,14-8-90,10 1-606,-23-2 1,2 0-1154,42 1 1759,-14 10 0,-36-7 0,-38 8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56.9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1386 1 10787,'19'11'5389,"-5"-1"-4100,-14-10 336,0 0 1221,-2-3-2432,-20 10-178,-2 1-79,-19 11 44,-7 6-55,11-5-68,-8 2-44,16-6-34,2-2 34,-1 2-68,1-1-44,1 4 78,2 0-79,1 3 68,1 1 11,-2 2 0,1 4 0,-4 1 22,-1 2-44,-4 1 78,-4 2-112,-3 2-78,-5 0 44,0 1-78,-2-2 78,4-2 34,1-1-12,4-2 68,1-2-44,5-2 32,2-3-44,2-2 34,3 0-12,-1 1 1,0 1-79,0 1-56,0 0 78,5-3 57,3-2 10,4-4 46,3-2-46,2-3 68,-2-2-45,2 1 0,-3 2-22,-1 0 22,-2 4 0,1-1-23,-1-1 23,2-1-45,3-3 1,3-2-24,3-2-156,2-3-3518,3-2 2117,6-5-884,5-5-3217,10-9 5726,6-7 0,-12 9 0,0 2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57.5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102 24 12826,'-22'-13'2801,"5"3"-2364,17 10 561,0 0-830,0 4 291,1 7-224,0 10-44,0 8-45,0 6-23,-1 4-112,-1 1 45,-5 0-22,-3 0-34,-6-4-11,2-2-236,2-5 57,5-5-13,2-5 192,3-3-34,1-4 45,6-1 23,4 0 44,9-3 169,4 0 89,4-3-56,3-2-3549,5-2 3728,44-1-773,-23 0 0,-1 0-436,25 0-1301,-2 0-1401,-69 0 3463,5-4 0,-3 3 0,1-3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58.5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179 1 11705,'19'22'3586,"-4"-3"-3115,-15-19-1,0 0-347,0 5 516,-7 8-90,-2 13-336,-8 11 135,-2 10-169,-1 5-100,-1 7-35,2 1-44,0 1 23,0-2-23,1-6-123,2-8-382,3-9-44,4-11-661,5-8-639,2-8-212,2-5-1301,3-6 3362,8-10 0,-4 7 0,3-6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58.8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9476,'6'21'3529,"-2"-5"-2408,-4-16 201,0 0-1008,0 55 100,0-21-122,-1 51-57,1-30-3425,-1 5 3335,1 2-447,12-2 0,5 1-371,2 0 56,0-10 1,4-7-694,-1-27-797,-7-9 34,-6-4 2899,-6-4 0,-3 0 0,0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59.1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9823,'3'20'4012,"0"-4"-3049,-3-16-134,0 0-403,57 35-168,-18-15-258,5 3 0,2-1-684,16-5-974,0-8-1714,2-5 3372,-12-4 0,-21 0 0,-13-1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1:59.6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124 1 8187,'1'16'3462,"-1"-3"-2610,0-13 123,0 0-493,-4 7 425,-6 8-357,-6 13-69,-3 12-89,-2 8 169,2 3-124,3 3-45,5-4-67,6-3-67,2-4-101,6-9-12,7-6 57,8-8-202,10-9-191,6-5-761,4-4-247,1-2-1188,-1-4-2308,-7-5 4695,-7-7 0,-11 7 0,-7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00.11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 1 11011,'13'22'2958,"-3"-4"-2812,-10-18 1557,0 0-1098,0 33-34,-4-4-156,-2 33-34,-4-13-157,4 1 258,2-4-12,3-4 125,10-5-147,7-6-34,13-4-291,9-5-123,8-8-829,7-6-784,2-5-449,1-3-1412,-8-5-3271,-10-2 6745,-10-3 0,-15 3 0,-6 2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01.14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37 8298,'-16'-20'-549,"3"3"-1981,13 17 2530,0 0 0,0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01.38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16355,'2'77'807,"1"-1"-3188,-2-13 0,3-1 2381,12 4 0,-6 29 0,3-81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01.8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34 9476,'2'4'5916,"-2"0"-5266,26-19-325,-7 8-101,23-9-67,-11 13-34,4 2-11,1 7-33,5 6-46,-2 9-10,5 9-23,-1 3 22,-2 4-22,-2 0-22,-6-1 10,-9-2-100,-6-4 112,-10-3-100,-4 0 100,-3 1-124,-3-1 91,-9-1-169,-8-2-258,-15-3-761,-13-1-1042,-10-6-1726,-9-3 3989,1-6 0,27-2 0,11-3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5.2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31 6585,'96'11'5,"0"0"1,-23-9 0,-1-3-1,-12-4-1420,-1-10 0,13-8 0,-67 13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02.6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0 247 9241,'4'14'2162,"57"-11"-1680,-23-15-202,47-9 258,-38-3 55,-7 0 147,-9-1-90,-12 0-33,-6-2-315,-8 2-201,-3 2-101,-2 5-168,-6 4 0,-2 4 89,-4 4 79,-3 2 101,3 1 11,-3 1-22,1 1-68,-3 1-22,-1 0 0,0 7 34,0 5 11,1 11 123,2 6-79,2 7 113,1 5-12,3 2 91,1-1-136,5-2-21,0-7 122,3-4-201,0-8-34,2-4-11,7-5-202,11-3-1008,12-3-1042,9-3-1513,1-2 3765,-5-1 0,-16 0 0,-9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03.0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1 11134,'2'11'3451,"0"-2"-3013,-2-9-158,0 0 649,-1 27-693,-2 3 22,-2 31-158,-1-4-10,1 4-12,0-5-78,2-5-100,0-11-495,1-8-581,2-11-1278,0-7-2935,0-8 5389,0-3 0,0-3 0,0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03.63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35 11874,'19'14'3574,"-5"-2"-3193,-14-12 33,0 0-414,33-27-22,-20 20 0,29-19-12,-23 26 0,5 3 57,6 7-23,3 5 67,6 5-56,0 2 12,0-1-12,-3-1-22,-4-5-180,-7-5-66,-10-3-449,-6-2 44,-7 2 438,-4 5-22,-6 3-314,-7 7-113,-11 2 337,-5 4 258,-6-1-79,-2-1 124,-1-4 33,0-4 112,6-8 44,2-4 1,5-4 190,5-2-89,6-1 135,9-4-180,3-6-113,4-7 382,5-2-213,4 0-146,5 5 57,2 7-23,-3 4-12,-2 4-89,-3 3 79,-1 7 122,-1 7-78,-1 9-89,-1 5 89,-1 1-67,1 0 79,1 1-34,3-1-45,5-1-22,3 0-90,2-3-124,2-1-884,2-3-886,2-5-3372,3-6 5266,8-5 0,-16-6 0,-1-2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04.00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79 1 11638,'2'7'2622,"0"0"-1949,-2-7 749,0 0-883,-15 64 32,6-26-157,-14 53-414,11-47-168,0-4-997,5-8-1490,3-8-2780,6-11 5435,10-6 0,-6-5 0,6-2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04.9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49 8512,'25'10'3429,"-5"-2"-2410,-20-8 147,0 0-617,0-26 314,0 18-225,-1-20-290,0 25-79,-1 2-12,1 0-257,-1 1-67,1 0-34,-3 4 101,1 11 23,-2 14 44,4 17 146,-1 13 123,2 4-56,0 3-135,1-3 2,1-3-125,2-8 68,0-7-79,3-10-22,-6-8-45,3-8-203,-4-6 80,0-5 179,0-4 34,0-2 44,0 0 192,0-2 1130,0 2-1310,0-13-56,0-5 10,0-19-10,0-7-34,0-9-101,0-3-325,0 2-190,0 2-449,0 10-470,0 6-1042,0 11-3148,0 8 5725,0 6 0,0 6 0,0 1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05.24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10237,'25'21'1345,"-5"-3"-952,-20-18 133,0 0-302,0-5-213,0 2 1,0-3 44,0 4-6331,0 1 6275,0 7 0,0-5 0,0 5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14.01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359 1 7986,'9'2'3115,"-2"0"-2735,-7-2 6366,0 0-6690,1 4 67,-1 3-44,-4 8 10,-3 3-55,-7 4-34,-3 0-45,1 2-100,-2 2 133,1 2-44,-2 1 34,-2 2 0,-2 2-34,-3 4-124,-2 3-56,-3 2 136,0-2-124,3-4 168,7-6 33,7-8 23,8-7 0,3-6 23,3-3 100,0-3-11,0 0 33,0-2-44,0 1-78,0 2 22,-3 2 11,0 3-56,-4 2-101,0-1 22,1-2 1,3-4-45,1-2-1648,2-2-2957,6-11 4728,5-6 0,-2 3 0,0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14.6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361 1 10013,'4'14'1793,"-1"-2"-325,-3-12 169,0 0-1145,-7 62-100,-6-24-145,-9 54 10,-5-39 46,-1 1-79,0-2 56,1-2-11,3-5 146,0-5-79,3-3 0,-1-4-190,2-2 22,-2-1-101,0-2-33,1-3-1,3-5-33,6-6 34,6-8-34,3-3-56,3-7-448,4-9-684,8-9-493,7-12-66,9-4-741,4-3 113,4-1 234,0 2 2141,-1-1 0,-15 19 0,-5 5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14.8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80 8972,'31'-44'8616,"-7"8"-8538,-24 42 202,0 7-144,-2 11 54,1 10-100,-2 5 10,2 6-77,0 3-1,1 3-22,2 1-101,1-3-67,2-2-135,2-8 79,1-3-313,1-9-338,1-6-604,-1-6-381,-3-6-1859,-2-5 3719,-3-2 0,-1-2 0,0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15.14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12479,'12'22'2296,"-3"-5"-2048,-9-17 905,0 0-1041,58 0-112,-21 4-11,48 1-717,-39 2-538,-7 0-1177,-6-3-2476,-8-2 4919,-4-3 0,-11 0 0,-3-1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7.4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235 58 0,'12'1'702,"-2"0"1974,-10-1-2138,0 0 1213,0-5-1516,-4 3 668,-9-3-903,-14 13 2413,-48 40-2514,16 3-107,6 18 1,28 1 22,78-34 1,17-5 184,-11 40 67,2-67 0,16-19 0,-17-11 68,-30-14 0,-11-7-107,4-9 0,-9-2-62,-24-37-34,-9 30 136,0 38-23,6 21-45,12 6 45,11 26 436,23 41-218,-9-15 1,1 3-1860,2 0 1,0-1 1730,-4-2 0,-2 0 167,11 42-257,-11-11-612,60-33 0,-57-14 0,40-51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15.4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152 1 9487,'12'23'4281,"-3"-4"-3486,-9-19 997,0 0-1164,-10 28-45,1-4-11,-11 27-248,4-7-178,-3 6-101,-1 3 22,0 1-67,2-3-179,2-5-595,3-9-1030,6-11-1098,3-12 1262,3-8 1,1-6-1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15.76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13252,'14'10'3933,"-3"-1"-3048,-11-9-67,0 0-863,2-2-11,13 6-112,14 5-437,22 8-627,11 5-639,4-2-35,-5-2-1164,-13-5-851,-13-3 3921,-13-3 0,-11-3 0,-5-1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15.9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216 1 12490,'10'10'3877,"-1"-2"-3518,-40 46 55,13-24-168,-28 45-190,21-36-56,-2-1-571,-1 0-605,5-4-2466,3-3 3642,10-8 0,4-9 0,5-8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16.4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91 69 11964,'-19'-24'4403,"4"4"-3384,15 20-357,-13 60 44,7-24-180,-12 51-122,11-40-214,-1-1 23,5-5-79,1-3-66,2-10 10,0-8-11,2-11 392,7-5 169,9-17-101,11-11-191,13-21 68,11-10-326,10-6-78,6 3-34,-3 7-134,-8 9-236,-9 10-851,-12 8-369,-8 8-147,-8 4-1232,-8 7-3249,-7 2 6252,-6 3 0,0 0 0,-1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17.0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37 365 11750,'-21'-14'4034,"5"2"-3698,16 12-336,59-28-11,-21 5-79,7-1 1,0-1 78,7-13 11,-2 0 134,-10 1 168,-9 4 102,-13 5-12,-10 5-392,-5 5-45,-4 5-134,-8 6-235,-8 4 77,-10 4 113,-7 10 224,-2 7 0,-1 14-369,5 4-562,8 2-256,12-1 190,12-4-57,22-8-32,16-10 1074,18-9 12,4-9 1255,-3-11 179,-5-6-291,-12-9 616,-11-2-280,-11 0-436,-10 3-326,-5 6-460,-3 10-167,-8 6-67,-4 18 279,-10 10-190,-3 19-78,3 10-34,5 8 22,9 1 1,5 1 44,10-4 112,1-9 23,4-10-102,-5-12 102,-3-11 135,-10-8-337,-10-6-359,-14-1-919,-16 0-1938,-10 3-4280,-3 5 7496,-2 3 0,27-2 0,9-2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19.7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 1 11033,'3'9'3675,"-1"-1"-3069,-2-8-158,-9 52 33,7-26-21,-6 42-113,8-37 180,0 0-214,0 1-121,2-1-69,-1-1-45,1-3-78,-1-4-201,-1-5-562,1-4-447,1-8-952,4-2-2444,4-4 4606,3-11 0,-4 8 0,-2-8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20.18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31 20 11750,'-17'-11'2454,"4"2"-1736,13 9 335,0 0-684,65 10-189,-22 0-113,7-1 0,3 1 12,16 4-46,6-2-33,5-6-504,1-2-1009,-3-4-1377,-7-3-57,-13-1 2947,-16-4 0,-21 4 0,-10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20.7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37 105 10159,'17'10'3631,"-4"-2"-3239,-13-8 449,0 0-774,-2 26-67,0-8-34,0 25-22,1-17 56,9 2 90,7-6 100,12-3-67,9-8-123,3-6 23,-1-2 22,-4-3-12,-8-3 34,-7-1 68,-8-4-135,-6-1-426,-3-2 124,-2 0 88,0-1 1,-1-3 90,0 0 123,-2-6 56,0-1 291,-1-3 24,-1-2 21,-3 1-101,0 2 101,-3 3-156,-1 3-91,0 3-145,1 3-33,-1 2-371,1 2-660,-4 4-628,-5 1-840,-9 8-796,-13 11 3328,-10 9 0,20-7 0,4-1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21.8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209 192 10406,'7'14'2846,"-2"-3"-2386,-5-11 301,0 0-403,-36 1 214,21 0-146,-29 3 89,29-1-100,3 3-34,2-2-247,4 2-111,3-1 22,1 1-45,2 1 0,1 1 56,11 2 112,8-1-34,17 1-11,6-3-112,2-1 12,-2-1 22,-6-1-45,-7 0 22,-11-2 57,-8 0 44,-7-1-11,-3 0 90,1-1-202,2-5-34,5-4-89,5-8 123,3-3 90,0-3 100,-2 1 135,-4 1-34,-6-1 0,-3 1-178,-2 0-113,-3 0-22,-3 4-12,-4 1-90,-3 3 46,-1 0 33,-2 2 45,-5-2-11,-3 0 44,-9 1-33,-5 2 0,-8 4 0,-6 4-246,-1 8-1166,1 12-1490,9 15-4101,13 12 7003,13 5 0,12-21 0,5-7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23.0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 3 12042,'-3'-1'2588,"0"-1"-1210,3 2-896,-1 12-78,1-3 156,-1 12-180,1-3-144,0 5-90,0 7-90,0 4 0,6 7 0,2 2-34,4-2-10,1-1 21,-3-7-33,-2-6 0,-2-8 0,-3-8-201,0-6 33,-1-3 168,1-2 212,1-1-122,1-8-23,3-7-67,-1-12 0,-1-5 11,0-1 23,-4-4 44,-1 0 34,-1 0 79,-1 2-34,-4 5-68,-1 5 1,-1 5-79,2 8 11,4 4-22,1 4-56,0 1-44,0-1 10,10 1 0,7-1 90,14 1-11,8 2 0,2 1 0,2 1-180,-1 0-481,-3 0-516,-6 0-537,-10 0-1861,-9 0 3586,-9 0 0,-4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23:50.0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94 255 6249,'52'-14'235,"0"-1"0,40-18-140,-33 4 1,-2-2-5274,17-23 5491,-53 26-268,-19-1 1342,-20 13-1309,-73 11 860,17 20-927,22-7 0,-1 3-2279,-30 41 2268,35-15 1030,-2 12 0,16 8-974,52 0 0,22-1-17,11-2 1,12-8 57,-3-13 0,7-5 0,-2-8-1204,14-11 0,-8-8 1051,2-1-1972,-108-14 2581,9-2 1,-13 0-1,22 3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7.6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6207,'11'8'1256,"-2"-3"-5361,-9-5 4408,1 76-1155,7-26 572,11 41 0,4 4 735,0-22-763,0-11 0,-2-4-1708,-13-12 2016,-13-26 0,4 6 0,-7-26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24.98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309 315 9521,'18'19'2454,"-4"-4"-1659,-67-13-33,21 7-202,-45 8-101,33 9 24,1 7-214,4 1-269,11-1 0,11 0-124,10-7 35,17-6 44,15-9 0,20-6-135,16-13 46,6-13 67,-2-17-57,-7-14 124,-11-11 157,-10-8 202,-11-6 56,-8 2 447,-10 10-290,-5 13-247,-3 18-325,-1 12-56,-3 10-23,-2 6 79,0 4 45,1 2 11,1 0 56,1 0-45,1 0 180,0 4-1,-2 6 169,1 8-101,-2 11-34,0 7-56,1 10-190,0 8 10,2 9-32,1 4-24,0 0-88,1-2-68,0-5-23,6-8-201,3-8 224,10-11 101,7-10 22,8-10-12,9-7 46,6-4 11,4-4 113,-3-7-35,-3-3 12,-9-5 22,-7 0 0,-8-1-67,-4 0-34,-3-1 56,-4-1-44,-2-2-23,-1-2 11,-4-2 11,-2 1 34,-2 2-33,-1 2 77,0 7-100,0 3-33,-4 6-124,-1 2 45,-7 2-168,-2 1 90,-4 0-58,-3 7 103,-1 8 89,-3 12-67,2 11-157,4 4-247,9 5 101,4 0 157,15-1 124,11-3 145,18-5 257,15-7-257,11-10 11,3-10 90,-1-7 134,-7-11 248,-9-4 144,-15-8 158,-9-1-393,-10 3 11,-6 3-78,-3 5-78,-5 3-247,0 4-774,-2 1 763,0-1-224,0-1 33,0-3 146,0 3 56,0-1 34,0 3 335,0 0-313,0-1-56,0 0-67,0-1-45,0-2-134,0-1 167,0-2 79,-2-2-33,1 2-1,-2 1 1,0 3-23,1 3 582,1 1-470,0-1-56,1-2 0,0-1-11,0-2 11,0 1 56,0 0 45,0 1 67,0 1 112,0 1 146,0 1-471,0 8 45,0 4 78,-2 9-44,0 5 33,-1 4-56,2-1 34,1-1 0,0-3 67,0-4 45,2-6-23,0-5-22,1-5 101,2-4 180,1 0-237,3 0-66,3-3-68,2-5 34,2-5-56,-4-6 0,1-3 56,-6-3-44,1-2 44,-3-3-45,2 0 90,1-1-45,0 2 0,3 7-56,1 4-90,1 7-56,5 3-66,2 3 77,7 2-10,1 1-304,3 1-503,-2 1-303,-2 0-1748,-4 2-4292,-4 2 7295,-1 2 0,-9-2 0,-1-1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26.3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 4 9409,'1'8'5120,"0"-1"-3786,-1-7 896,0 0-1693,-10-8-89,8 6-112,-7-7-245,9 9 32,-1 7 179,0 7-22,-1 14-157,0 11 23,1 9-124,0 5 23,1 3-34,3-1-11,5-5 0,3-7 68,2-9-35,-2-9-22,-4-12 1,-4-6 10,0-5 56,-2-2 12,2 0-90,3-6-213,2-10 79,6-10-45,1-8 78,2-2 67,0 0 68,1 2-12,-5 5 1,1 3-23,-4 5-56,-1 4 44,2 3-32,-1 3-24,1 1 68,0 5-44,-2 0 44,0 4-68,-2 0 68,1 1 0,1 0 12,7 0 32,2 0-32,6 0-1,2 3-11,1 2 0,-1 3-79,-3 3 79,-5 4-11,-4 4 11,-5 6 23,-4 4 44,-3 5-56,-1 5 11,-3 1 12,-4 1-23,-1-4-22,-3-2-370,3-8-717,4-7-740,1-8-851,2-7-2690,0-3 5379,8-6 0,-6 3 0,7-2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26.8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 19 10406,'-2'-10'4628,"0"2"-3519,2 8 482,0 0-706,-1 6 12,6-1-326,7 6-145,10-3-169,8 2-122,5-1-135,-1-1-269,-1-2-302,-4 0-304,-4-2-425,-4 0-985,1-3-180,-5 0-1513,0-1 3978,-4 0 0,-5 0 0,-4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27.1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40 16 13364,'-11'-9'2398,"2"2"-2342,9 7 1389,0 0-851,-9 56-280,7-21-11,-6 48-270,8-35-33,0 0-213,0-4-795,0-4-1132,0-7-1883,4-10 4023,6-10 0,-4-8 0,3-5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9:32:27.9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 0 12020,'18'7'5042,"-3"-2"-4067,-15-5 335,0 0-671,0-4 56,0 3 33,0-2-683,0 7 537,0 8-201,0 11-111,0 12-102,-2 8-90,-2 5 34,-3 3-89,0 2 33,-2-1-45,1-1 0,0-3-11,0-3-56,2-3-157,2-7-527,2-5-290,1-9-842,1-7-1030,0-8-2252,3-6 5154,4-12 0,-3 8 0,3-8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0:16.5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1241 387 2960,'35'-89'1625,"-3"3"863,-11 2-1009,-9 6 190,-33 36-950,-4 35-865,-33 52-519,22 19 0,-2 29 0,0 7 1,4-11 675,5-14 0,2-5 0,-1 8-14,-2 4 1,-3 11 0,0 3 0,1-2 0,5-9-463,2 4 0,5-8 0,0 2 483,-4 6 1,0 0 0,-1 1-318,-1 1 1,-1 0 0,0 0 327,-2 0 1,-1 0 0,0-2-15,0-4 0,-1-1 0,-2 3 10,1-7 0,-3 5 1,0-1-1,2-6-22,0-2 1,2-4 0,-1 1-8,-6 13 0,-1 2 1,4-9 3,3-9 0,6-10-11,-2 10-1,8-19 24,19-45 144,1-5-156,2-13 1736,0 2-1748,2-8 2736,-1 8-2814,-1 5 2065,-1 4-2782,-1 1 975,1-2-22,0 0-101,1 0-68,-2 1-638,0 0 101,0 5-34,0 5-403,0 7 997,-4 2 0,3-6 0,-3-4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0:17.1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1 791 7482,'14'7'1064,"-3"-2"-6343,1-52 5626,7 6 0,21-50 1376,13 8-1539,2 11 1,5-1-118,-14 18 1,2 0 412,16-16 1,0 4-476,-25 31 1,-3 5-2286,23-13 2213,-16 20 2313,-12 15-2324,-2 6-2202,0 11 2280,4 9 0,5 20 56,4 22 224,2 30 281,-22-28 1,-1 9 0,-2 0-276,4 19 0,-1 3-189,-4-4 0,0 5 0,-2-3-604,-6-15 0,-1-3 1,-2 1 603,1 4 0,-2 1 0,1 0 0,-2 1 0,0 1 0,-1-1 532,0-1 1,-1-1 0,0 7-541,0 6 1,0 9 0,0-1-1,0-9-97,0-14 1,0-6 0,0 3 37,1 29 0,0 4 0,1-18-30,4-2 33,0-29-66,-3-23 867,-2-17-3400,-4-10 4017,0-4-4410,-9-2 2214,-3-8 1,1 7 0,1-7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0:17.4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107 789 8310,'-45'-23'2387,"23"11"-2387,-17-4 34,52 12 705,31-6 438,48-15-757,-28 4 1,13-7 33,-7-1 1,14-8 0,6-4 0,-1 1 0,-8 4-1873,10-4 1,-6 2 0,7-3 1390,-9 3 0,9-5 0,1 0 1,-5 2-1,-13 6-937,16-6 1,-13 7 210,-18 8 1,-7 3-3965,2-1 4717,-49 24 0,-11 3 0,-14 7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0:19.6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 4253 6238,'23'-42'246,"-3"17"157,-8-41-145,-7 45 0,-1 3 56,-7 16-169,-3 2-66,-5 1 178,-11 17-77,6 2-102,-6 19 292,24 27-135,16-33 236,29 12 122,29-71-408,-24-1 1,3-7-1742,10-17 0,6-13 1617,-13 8 1,6-10-1,1-3 1,-3 3-62,-10 11 0,-2 0 0,0 0 0,3-4-438,0-1 0,3-4 0,1-2 0,0-1 0,-2 1 451,1-2 1,-1-1-1,0 0 1,-3 1-1,-1 3-251,-1 0 1,-4 4 0,0 0 0,2-3 237,7-11 0,3-3 0,-2-1 0,-7 3-366,-2-8 0,-5 2 0,-6 5 377,1-8 1,-4 1-5,-9 19 1,-2-3-1,-4 4 15,-4-12 1,-4 7-23,3-25 1288,-2-5-1108,-8 57 1374,-3 7-1050,0 16 2022,0 4-2246,0 11 3090,0 3-3449,-3 0-10,-3 9 77,-6 4 12,-6 9 0,-9 16-44,5-7 111,-9 12-22,3-3-413,-3 3 1,-2 5 406,4-2 0,-1 4-17,-15 24 1,0 6-1511,7-1 0,3 2 1495,10-18 1,0 3-1,2 1-469,-1 6 1,2 2 0,2 1 479,0 5 1,3 1 0,3 1-582,1 0 0,3 1 0,5 3 563,6-7 0,5 3 0,3 0 0,2-6-34,3-2 0,3-5 0,5 0 91,6 12 1,5-1 0,12-16-58,12-28 0,9-14 0,0-8 107,15-6 0,3-14-81,-8-6 0,5-6 0,-4-9 71,-12-8 0,-3-7 0,-1-4-86,5-5 0,1-4 1,-2-3 36,5-6 1,-1-3-1,-1-2-22,-1-4 0,-1-2 1,-2-2 269,-3-1 0,-3-2 0,-3-1-248,-5 4 1,-4-1 0,-5-7 9,-10-4 1,-5-8 0,-3 0 0,-5 9 381,-3 12 0,-4 6 0,-4-3-403,-1-28 1,-4-5-1,-12 18-1041,-13 31 0,-11 10 987,-30-6 1,-9 8-7,13 15 1,-4 4 959,-24-2 0,-7 11-1042,25 18 0,-2 8 1,4 4 98,-13 6 1,1 8 10,10 0 0,-1 4 0,6 5-11,-5 20 1,9 8-766,-1 6 1,6 7 753,3 6 0,6 5-39,6 3 0,7 2 1073,7-2 0,12 4-1126,15-18 1,8 4-1,5-7 81,11 5 0,10-6 28,20 12 0,13-15 45,5-38 0,7-19-1125,13-12 0,3-13 1125,-23-3 0,2-4 0,-1-6-27,7-6 1,-1-5 0,1-3 675,1-4 0,0-4 1,-1-2-617,-2 2 0,-2-3 1,1-3 108,-10 3 1,1-5 0,-1 1-1,-5 2-776,-2 2 0,-5 3 0,0-3 633,7-7 1,0-2 0,-10 7-28,-15 11 0,-7 5 263,9-7-516,-21 46 2559,-17 38-2088,-8 25 1,-4 8-180,5-20 0,0 2 85,-5 19 0,4-2-141,22 5 3696,15-40-2575,34-32-280,24-42-746,-34 5 0,4-6-43,-2 2 0,4-2 1,-4 1-935,4 0 1,-3 1 668,12-5 0,-7 11-34,-16 24-161,6 77 487,-11-32-23,-7 0 0,7-7 594,50-32-1891,-25-17 0,5-9 1241,18-10 0,5-8-38,-23 5 1,2-5 0,0-3-440,3-3 1,1-4 0,2-9-114,-18 8 1,3-8 0,0-2-1,-1-1 1,-4 3-7,-1-1 1,-3 3 0,-1-2 0,2-3 429,-3 2 0,1-5 0,1-1 0,-2 1 0,-3 3-145,0-4 1,-1 2-1,-3 3 1,-3 5 310,18-22 0,-4 6-129,5-17 0,-10 39 600,-26 111-459,-32 38-12,-2-33 0,-3 10 0,-6 6 5,-5 4 1,-5 8-1,-4 3 1,-4 1 63,0-9 1,-4 3-1,-2 1 1,-1 0-1,-1 1 41,7-13 0,0 1 0,0 0 0,-2 0 1,-1 0-1,-3-2-23,-3 3 1,-3 1 0,-1-1 0,-1-1 0,-1-3 0,1-3 21,-1 0 1,0-5 0,0-2 0,-4 2 0,-5 3 45,6-10 1,-4 4-1,-3 1 1,-2 1-1,-1 0 1,0-1 0,1-1-1,3-4-124,-6 7 1,2-4 0,0-1 0,1 0 0,-3 0 0,-2 3 46,7-7 0,-3 2 1,-3 2-1,0 0 1,1-1-1,0-1 1,3-3-1,3-4-282,-14 11 0,1-2 0,4-4 1,4-4-1,7-4-372,-4 3 1,8-5 0,8-8 1257,-19 17-995,84-76 1,31-29 0,22-21 0,15-13 0,5-5 0,-5 5 0,-12 11 168,-8 9 0,-4 2 0,0 2 1,0 0-1,4-4 0,6-6 144,-16 14 0,2-3 0,1-2 0,2-3 0,2-1 0,3-1 0,1-1 0,4 0 0,2-1 0,3 0 0,4 1 137,-14 14 0,4-1 1,3-2-1,4-1 1,2 0-1,3-1 1,2 0-1,1-1 1,1 1-1,0 0 0,0 1 1,0 0-1,-1 1 1,-2 1-1,-2 2 1,-2 1-1,-3 2 1,-3 2-1,-5 2-22,19-12 1,-6 5-1,-4 2 1,-4 3-1,-1 1 1,1 1-1,0-1 1,5-1-1,4-3 1,6-3-75,-15 8 0,4-2 0,4-2 0,3-2 0,3-2 0,2-1 0,2 0 0,1-1 0,0 0 0,1 1 0,-2 1 1,0 1-1,-2 2 0,-2 2 0,-3 2 0,-3 4 0,-3 3 0,-5 3-29,31-9 1,-5 5-1,-4 4 1,-4 5 0,-2 2-1,-2 1 1,-2 0 0,0-1-13,7-4 0,-5 3 0,-2 0 0,0 1 0,1 0 0,2-1-94,-1 0 0,3 0 1,2-1-1,0 1 1,-3 0-1,-4 1 1,-7 2 67,16-5 1,-6 1 0,-6 2 0,-9 1 1167,18-6 1,-16-1-1048,-18 4 1,-29 5 44,-98 21 0,-37 12-179,50-2 0,-1 2 292,-44 6 0,12 5-1485,46 9 2258,25-7-1911,20-8 526,6-7-652,11-5-1611,9-14 2622,11-9 0,-15 5 0,0-2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0:56.5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167 1 7145,'16'13'3664,"-2"-2"-952,-14-11 2521,0 0-4752,0 5 2904,0 16-2781,0-1 909,-2 14 504,-4 3-1177,0-6-358,-4 13 113,-9 24-1001,5-4 406,-3 13 0,10-20 0,5-2 0,1-15 0,1 10 0,0-21 0,0 4 0,0-10 0,0 2 0,-1 0 0,0-7 406,-1 8-406,2 4 0,-1-5 0,1 9 0,0-9 0,1 15 0,1-8 0,3 13 0,9 23 0,-5-22 0,7 25 0,-6-12 0,-2-12 0,2 16 0,-3 3 0,-1-14 0,-1 16 0,-2-21 0,1 23 0,1-17 0,3 16 0,4-3 0,-3-17 0,4 14 0,-5-22 0,3 20 0,-2-15 0,1 16 0,0 3 0,-4-12 0,0 18-3392,-4-17 3392,-1 21 0,-1-20 0,0 14 0,0-24 0,-3 1 0,-6 21-2269,0-14 2269,-5 36 0,9-37 0,-1 16 0,3-24 0,0 0 0,1-5 2269,-1-2-2269,1-2 0,-2-2 0,-13 62 0,5-35 1696,2-10 0,0-1-1696,0-1 0,-7 39 0,9-38 0,-7 36 0,11-53 0,-3 15 0,1-9 0,-3 15 0,-4 10 0,3-13 0,-3 15 0,4-1 0,4-14 0,1 14-3392,1-18 3392,-2 17 0,1-15 0,-3 13 0,0-2-186,-1 20 186,1-14 0,1 8 0,3-35 3301,1 0-3301,-1 2 0,0 0 0,0 25 277,-1-14-277,0 21 0,2-17 0,1 1-3392,-1 0 3392,1-3 0,0-4 0,1-5 0,0-4 0,0-6 0,0 0 0,1-13 0,0 0 0,1-14 0,-1-1 0,0-2 0,0-2 3392,2 0-3392,0-2 0,4 0 0,2 0 0,7-4 0,7-5 0,7-5 0,2-4 0,19-10 0,-12 7 0,14-4-1696,2 12 0,3 2 1696,15-3 0,-8 4 0,8-2-391,13-1 1,-2 0 390,-26 4 0,0 0 0,37-6 0,0 1 0,-38 6 0,-3 2-427,2 0 1,0 0 426,1 2 0,0 0 0,-2 1 0,3-1 0,20 2 0,2-1 0,-20 1 0,0 0 0,18 0 0,-3 0 335,-21 1 1,-4-1-336,-1 1 0,3 0-975,41 0 0,3 0 975,-35 0 0,0 1 0,34-1 0,-2 2-873,7 0 873,-30 2 0,1 0 657,-17 0 0,0-1-657,14 3 0,3-1 0,1 0 0,-1-1 0,-17 0 0,2-1 0,17 1 0,0-2-725,-21 0 0,2 0 725,26-1 0,2 0 0,-19 0 0,0 0 725,18 0 0,2 1-725,-4 1 0,-4 0 0,-19 0 0,0 1 1083,13 0 1,3 1-1084,11 4 0,0 1-402,-9-1 1,1 1 401,14 1 0,0 0 0,-21-2 0,0-2 0,7 0 0,-2-2 0,-15-2 0,1 1 0,17-1 0,-1-1 0,-23 0 0,-3 0 0,46 0-1901,-7 3 1901,-31 1 0,0 1 0,26 5 370,-31-4 0,3 1-370,4 0 0,0-2 1994,39 3-1994,-30-4 0,4-2-18,11-1 1,0-2 17,-18 0 0,3 0 324,6 0 0,6 0 0,-6 0-324,-8 0 0,-2 0 0,19 0 0,-4 0-1244,-27 0 0,-1 1 1244,22 2 0,1 1 0,-16-1 0,0-1 105,18 4 0,4-1-105,8-2 0,-1 0 0,-18-1 0,0 0 14,23 0 0,-1 0-14,-28 0 0,-1-1 494,22 2 1,-1 0-495,-22 0 0,0 0 0,15 2 0,1 1 0,-3 1 0,-2 0 0,-15-1 0,1-1 0,18 2 0,4-1 0,12-4 0,0 0-332,-17-1 0,1 0 332,-8-1 0,4 0 0,-4 0 268,10 0 0,-2 0-268,0 0 0,4 0 0,-10 0 0,4 0 0,-4 0 286,7 0 0,0 0-286,21 0 0,-4 2 0,-36 0 0,-1 1-342,41 3 0,2 1 342,-35-2 0,0 0 0,31 2 0,5 0 0,-13-1 0,-3-1 0,-18-2 0,1 1 0,21 1 0,-1 0-757,-29-2 1,-5 0 756,-3 0 0,-2-1 0,35 4-62,-15-2 62,-14 0-379,-6-1 379,-2 0 462,0-2-462,9 1 0,11-2 0,15 0-329,14-1 329,-44 0 0,2 0 1037,0-1 1,3-1-1038,21-1 0,0 0-57,-22 1 1,-1 0-17,13-1 0,1 1-22,-12 0 0,-3 1-342,33-2 83,-34 2 1,5 0 112,26-2 1,2 0 94,-19 2 1,-1 0 128,15-2 0,-5 2 602,-2-1-103,-56 3-337,-12 0 35,-5 0 78,-1 0-180,0-2 3314,-4-1-3874,-3-3-582,-14-6 660,2 2 180,-6-6-862,-1-3 514,5 3 247,-11-8-313,-15-8-3338,5 7 3192,-32-19 784,31 21 68,-6-5 66,19 9 0,14 8-66,0-2-1,12 8 414,2 1-481,1 2-1915,0 2 5083,10 0-3236,11 2-3256,57 10 3514,-7-2-190,-16-1 0,0 0 0,20 4 291,11 7-224,-33-8 1,2 4 167,-34-5-33,-10-5-101,-5-1 3929,-5-2-3918,-2 2 1502,-14 19-718,-6 1 124,-44 39-1833,10-16 852,14-14 0,-2 1-39,-26 16-17,23-17 1,0 0-97,-15 12-1601,-5 4-3406,44-31-4662,14-11 6947,18-5 2835,13-9 0,-6 4 0,1-5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7.9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38 6630,'6'8'975,"0"-1"-762,-6-7 167,0 0 124,124 15-492,-54-9-12,13 2 0,0 0-818,-3-6 89,-33-9-290,-14-10 1019,-27-13 0,-6 11 0,0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0:57.6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443 1 8478,'10'1'3127,"-3"0"-2623,-7-1 34,0 0 202,-44 32-12,12 0-1914,-14 12 0,-2 4 1499,-5 17-212,18-22 0,2 0-1948,-8 12 2037,6-4-190,7-6 0,5-7 45,6-9-829,5-6 2366,5-11-2938,3-4 2716,3-8-2963,1-6-324,4-9 1927,12-33 0,-8 26 0,6-16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0:57.8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19 7739,'-2'-16'3496,"4"14"-8271,20 16 6997,34 12 0,24 7 1,-9-3-2072,-23-11 0,1 1 277,32 10 1,11 5 0,-23-10-5438,-34-12 3135,-6 3-1129,-47-15 3003,-15 1 0,12-1 0,-1-1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0:59.5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412 235 6316,'3'11'1412,"0"-2"-370,-26-64 684,-6 5-2874,-14-27 1630,8 33-156,13 27 493,5 11-416,-8 2-190,4 3-191,-7 4 313,5 6-21,-1 10 492,-25 58-648,20-19 652,6-8 0,4 5-693,12 0 1,6-1 61,8 34-90,0-30 1,7 2 100,13-1 1,5-4-395,19 28 226,-16-30 1,1-3 156,9 12 79,2 21-180,-20-20 79,-2 19-3267,-20 2 2853,-8-22-797,-10 16 124,-8-36-2902,-23-7 2622,9-17-56,-10-15 1266,11-44 0,18 23 0,-1-20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0:59.7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29 416 7806,'-16'-10'2398,"3"1"-2173,13 9 66,0 0-3983,63-38 3883,-14 9-191,4-2 0,2-3 669,22-11-1952,-28 11 0,-1 0-768,13-16 2051,2-12 0,-47 39 0,-9 6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00.0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1 7370,'14'1'1882,"-3"1"-1445,-11-2-79,0 0 147,-48 58-891,23-10 520,-7 0 0,2 9-39,15 19 1,10 1-96,10 15 0,2-19 0,10-8-3058,40-19 2588,15-18-545,11-14 18,2-18 997,-33-16 0,-4-3 0,1 4 0,3-23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00.2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47 0 8568,'3'7'1109,"-12"48"-817,0-12-102,-8 48-179,12-37 0,1-1-11,1 24-358,0 16-1244,14-46 571,-4-24 1031,8-17 0,-10-8 0,-2-7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00.4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4 0,'-16'-2'1889,"3"0"-584,68 29 0,30 7-3860,-10-26 2339,9 18 1,-6-7 0,-35-29-1,-31-3 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00.7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45 642,'14'5'1143,"-4"-1"1887,46-34-2358,18 18 22,-1 4 0,2 4-549,23 22-27,-46 0 0,-9 10 151,-15 52-269,-17-10-90,-21 29-2610,-14-25 1131,-11-4 1629,1-8-60,8-11 0,12-24 0,7-12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01.5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1 374 6619,'11'1'1299,"-2"0"-951,-9-1 2643,0 0-2396,0-10-595,10-8 44,6-15 12,32-26-257,-11 12 223,11-13 12,-22 25 89,-3-6-101,-11 15 124,1-1 347,-11 16-224,0 6-79,-2 1 337,0 4-706,4 0 246,8 3-22,1 2 56,8 6 280,9 14-214,-2 0 270,11 14-291,-6-2-203,15 20 80,-11-15-23,9 11-505,-7-18-178,-22-17-886,1-2-3227,-40-22 4796,3-2 0,-5 0 0,13 2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11.65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43 93 6686,'9'5'740,"-2"-2"1377,-7-3-2039,-4-9-22,3 1-56,-2-7 0,3 3-11,0 1 11,0 3-33,2 3-23,0 2-12,2 3-55,3 0 56,-2 5 33,4 0-44,-3 7 67,-3-2 11,-1 3 89,-9 3-89,-2-3-22,-7 2 22,1-6 134,-4-7 191,9-20-213,-2 1-33,10-17-68,7 13 0,2 3-11,7 7-22,0 4-79,9 4-134,-10 10-718,-2 9 135,-16 0-549,-8 4 1367,-2-13 0,8-2 0,0-4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8.1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46 6350,'-16'-25'1736,"3"5"-4297,40 68 0,15 26 2706,-3-7-489,-6-6 0,7 11 0,-6-5-15,-7-11 1,-2-4 555,-2 2 0,1-2-197,23 26 0,-33-51 0,10-11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14.02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2596 6327,'10'8'807,"-3"-1"-549,-7-7 33,0 0-134,13-45-235,-7 27-113,10-38-66,-10 36 99,2-4 1,0-1 79,3-22 134,-4 20-22,1-14 33,-7 26-22,-1 2-23,0 0-22,0 0-11,0-28 56,0 10 112,1-22-101,1 25-11,-1 4-12,2 9 23,0-8-33,-1 6 66,0-8-33,-2 6 269,-4-21-280,2 17 11,-3-15 67,4 17-123,1 4 23,0-3 77,2-7 158,0 5 45,0-12-281,0 13-22,-2 0-44,-2-6-46,-1 5 22,0-8 12,-2 12-22,3-6 55,0 6 12,2-3-3392,0 6 3392,0 0 22,0 1-22,0 1 33,5-15-33,-1 8 0,4-12 11,1 3 0,-3 7 0,2-5 11,-3 5 3381,-1 6-3392,-1-2 0,-2 8-11,1-1 11,0 1 0,5-10-34,-1 4 34,3-9 11,-3 4 12,1-9-12,-2 7-33,3-17-12,-3 20 0,1-8 12,-2 12 22,3-5 11,-3 5-11,2-3-22,-2 0 11,-2 5-12,2-7-78,0-2 79,0 5 22,1-6-11,0 10 11,0-4 0,-2 3 0,0-5 22,-3-7-11,0 4-22,0-10 11,0 9 0,0-10 0,0 10 0,0-2 34,0 8 11,0 8 33,0-1-67,0 6-11,0 0 0,0-1-45,0 1-44,0-2-1,0-6 45,1 2 34,1-4 22,2 5-11,2-3 23,-3 1-12,2-3 34,-2-10-34,-2 5-11,0-10 0,-1 11 78,0 0-44,0 7-12,0-1 23,-1 5 22,0 2 23,0 1-269,1 2 44,0-2 12,2-2 22,3-6 113,11-17-12,-6 13 67,3-8-3235,-11 19 3101,-2 4 111,-13 12-10,2-1-12,-11 8 1,6-5 156,-1-3 57,7-4-57,0-2 101,1-7 67,2-6 3079,0-2-3370,2-6-56,5 4-67,2-7 33,2 7 12,1 0-23,1 10-101,-2 3-22,0 1 56,-1 0-22,8 28 111,-7-10 23,4 22-33,-8-20-3001,-10-1 3146,0-10 101,-10-8-112,-4-21-12,7-2-89,-3-11-33,14 9-23,2-1-56,5 4-112,7 1 190,2 6-44,9 7-146,8 7 246,1 19-11,-3-3 12,-8 10 134,-18 1-79,-8-12 3370,-7 6-3157,-11-16 23,-3-25-314,6 2 0,5-21-123,16 1 100,2 14-145,4-1-381,8 19 236,3 8 66,7 7 146,-2 5 23,1 10 66,-9-6-10,-2 6 156,-16 2 158,0-13-225,-5 6-67,1-17-325,1-6-470,-2-1 795,-3-5 0,7 4 0,1 1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14.44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5879,'0'0'0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15.91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255 687 6115,'7'11'425,"-1"-3"-369,-13-34 146,2 11-79,-5-16-89,3 16-23,1 5 45,-3-9-56,4 2 11,-1-7 79,4-5-79,2 7 0,0-6 56,0 10 1,0-8-57,-2 5-11,0-7-22,-3 1 33,2 10-11,-3-2-23,3 10-11,0 4-100,1-1-23,0 3 101,2-2-33,-1 1 89,-1-2 33,2-2-22,-1 1-11,1-2 0,0-1 68,2-8 55,-1 4 11,0-3 248,0 2-158,-1 5-101,-1-3 123,-1 1-235,1 2-11,-1-4 0,2 2 23,0-6-12,0 5 34,0-3 0,0 9-23,0 1 23,0 1-34,0 0-11,0 1-34,1-2 12,-1 3-168,1 1 111,4 2 57,-2 2-12,4 3-78,-3 7 45,-2-2-23,1 3-178,-2-3 178,0-3 23,-1 2 44,-1-2 23,-5 1 336,-14 6-179,5-5 11,-7 1 224,17-8 191,3-2-729,10-10 0,5 2-10,12-9 133,5 5-3593,8 2 3527,-18 6 89,0 10 11,-19 10 179,-1 28-134,0-9-45,-2 12 292,-8-19-112,-4-15-169,-12-4 45,-26-30-55,10 2 3380,-16-15-3392,19 2 78,15 10-78,5-3-11,15 12-79,17-5 90,4 3 0,17-3 34,31 5-1,-25 6 1,16 3-23,-36 11 0,-4 4-11,-4 5 0,-3 1-22,-4 7 145,-3-4 0,-7-4 12,-4-7 33,-6-9-34,-2 0 45,0 0-33,3-2 44,4-2-32,4-9-158,4 0-146,6-7-134,8 0 67,11-2-246,24-6 335,-15 10-245,4 2-1458,-28 27 841,-13 4 986,-9 14 0,3-15 0,2-2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17.06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311 29 6551,'-8'-16'549,"3"4"-459,5 39 0,0-10-12,0 24-4307,0-15 4241,0 0-1410,0 0 1398,0-3-11,-1-1-45,-1-1-1506,-4 8 1562,-1-6 1483,-3 5-1495,2-8 2270,1-2-2382,0 4 80,3-6-46,0 2-67,4-9 3482,-1-1-3314,-1 4 56,0-2 23,-2 6-3460,-7 18 3382,4-11-12,-10 31-167,10-32 212,-3 12-34,4-19 0,-1 0-2190,-11 37 2201,8-22 2236,-6 22-2224,11-32 278,-1 6-244,0-8-12,-4 10-34,-4 0 3370,2-3-3392,-4 8-11,2 4-23,7-10 12,0 5 11,7-14 22,2-1-11,0-5 22,3 0-22,-1-5-22,0 0 22,-2 3-11,0 3-1,0 3-77,2 11 21,-1-5 23,2 5-33,2-8-23,-3-10 101,1-1 673,-4-7-651,0-1-44,-8 5 33,-5 5 0,-4 3-22,-1 4 0,4 0-1,6-6 1,1 1-11,5-7-23,0-2 123,1-1-1232,0-10 437,0 6 717,0-6 0,0 8 0,0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25.81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27 52 7672,'8'4'1815,"-2"-1"157,-6-3-1456,-16-22-57,11 17 1233,-11-18-1412,15 23-471,0 0-122,0 7 279,0 5-3358,1 15 3426,0 12-12,1 11-44,0 8-12,1 34-78,1-21-11,-1 22-214,-1-33 158,-1-5-190,0-6 156,0-9-45,0-11 57,0-11 3727,0-10-3347,0-13-156,0-13-12,0-16-11,0-14 0,0-9 117,1-19 1,5-5-3510,7-18 3358,-9 28 1,2 7-79,7 24-321,-5 39 399,1 5 23,9 6-23,1 7 34,13 24 45,-9-5 3243,5 17-3243,-9 4 290,-7-18-335,0 5-156,-8-28-875,7-26 100,14-50 898,-5 10 16,1-4 0,-1 2 28,-3 11 0,6-17 68,-1 25-79,-6 11 67,8-2-67,-10 15-56,0 4 45,-8 9 11,2 12 169,-4 38-57,-2-2-68,0 26-32,1-23-12,7 7-12,-2-27 12,6-2 56,3-30-56,0-13-179,7-12-606,17-46 617,-14 23 68,16-27 122,-5 11-337,-15 24 472,11-16 89,-22 34 225,-2 4-415,-6 8-56,1 2-168,-5 5 145,1 6 428,1 5-192,12 44-157,-3-16-56,9 27-56,2-24-33,-2-17-2,6-3-54,24-38 134,-17-3-1,20-20 1,-28 9 56,4-12 0,-13 19 22,0-5-145,-11 24 78,1 1 22,1 10 112,7 13-54,-3 2-13,6 10-67,-6-7-3550,3 5 2553,-2-7 168,0-2 23,-1-12 806,1-7 0,-6-1 0,3-1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27.26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1 755 6540,'3'8'986,"-2"-1"538,-1-7-1311,5 0-56,3-7-112,29-35-180,0-7 84,-9 9 1,0-3-4201,15-31 4206,-21 22 0,-1 0 34,3-22 871,-4-13-793,-18 40 90,-2 6 44,-5 5-22,-1 5 370,-14-8-538,7 18-11,-2-2 3392,11 19-3392,0 4 225,3 0 10,0-3-223,-1 2-1,0-3 22,-1 4 12,-2 5-45,-2 4 34,-3 9-23,-2 5 11,-2 10 1,-4 32-302,6-2 279,2 29-1657,7-36 0,6 3 1685,17 6 0,4 0 84,-9-9 0,2-3-23,14-1 1,3-10 44,6-12-1703,20-20 1,2-10-1009,-5-8 2577,4-4 0,-7-6 0,-36-3 0,-7 1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28.05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267 1 8176,'4'16'2409,"-1"-4"-1658,-3-12-606,0 0 427,-19 50-314,8 2-401,-1-2 0,0 8 243,5 24 1,4 7-1640,0 6 0,1 1 1533,0 1 1,0-2 10,2-12 1,2-7-2194,3 6 1953,9-7-415,-3-33 78,3-7-140,-8-38-364,-3-15 2369,-1-16-2144,-5-9 2856,-15-26-2005,-1 16 112,-17-11 325,6 23-2624,-15-5 2713,11 16-43,-6-2-226,23 20 272,6 7-529,6 3-1977,60 31 1753,-4-24 0,3-2-17,-2 10 0,0-2 1022,8-12 0,-4-8-1800,-3-15 593,-23 3 426,0-6 336,-18 10 169,-5 4-57,-4 3 67,-1 4 3437,-2 3-3560,4 4-11,0 13 258,5 10 33,0 19 516,6 41-4266,-6-13 3470,2 25-235,-9-29-157,0-8-146,-2-10-1041,0-13 1187,0-78 0,0 35 0,0-52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28.30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22 68 8019,'0'-12'2140,"-1"2"-459,1 10-1468,6-19-56,-5 13-437,5-13-852,-6 18-493,0 1-1187,-6 0 2812,-4 0 0,2 0 0,-1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28.70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1 106 9117,'1'5'1670,"0"0"-1446,-1-5 560,46-7-784,-4 1-67,45-8-2902,-24-1 0,-4-2 2969,8-3 0,-18 5 0,-9 2 0,-26 4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29.29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79 8378,'4'3'2185,"1"0"-7017,-5-3 4832,-3 18 1892,11 11-1556,3 25-739,6-9 1,4 1 526,10 26-24,-9-27 1,1-2 90,7 10 112,7 0 257,-9-18 1742,-2-5-2090,-14-20 214,-7-9 1491,3-15-1604,2-7-212,10-22-79,15-35-335,-6 14 3223,10-24-4053,-15 29-4086,0 2 3290,-1 4 124,-1 6-23,-1 8 1271,-2 9 0,-7 14 0,-5 7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8.7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247 153 6596,'16'10'2118,"-4"-2"-7688,-28-15 5581,-5 6 1409,-55 41-1454,20 4 357,15-3 0,5 5-771,7 48 347,74-53 1,22-8 100,-7-7 0,6-9 22,24-9 0,0-17 12,-22-14 0,-14-11 44,-8-38 11,-30 11 1,-9-3 27,-6 4 1,-6 2 1628,1 1 1,-7 6-1578,-40-13-158,11 98 78,15 20 1,10 11 117,20 8 1,14 4-26,-2-11 1,6 2 0,5-4-1683,24 15 1,5-9 1532,-13-18 1,-1-3-28,-6-3 0,-5-7-444,-11-11-413,-3-4-57,-15-22-201,0-2 1109,-3-9 0,0 6 0,0-7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29.77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7190,'8'90'2403,"-5"4"1,-2 5-2371,0-29 1,0 0-2268,-3 4 0,1 5 0,-2-19 2133,-1-22 1342,0 0-1353,7-92 971,5 7-781,9-33 1,3-5 212,5-4-56,-3 17 1,-1 2 795,0-1-617,-8 32 13,-4 8-427,-7 27 0,-2 3-214,3 1 484,10 22 200,4 2-67,10 26 135,-3 1 3150,-1 5-3307,-4 4-235,-1-4-3272,-1-1 1624,2 13 1,-7-20-124,2 8-986,-9-8 1121,-2-15 414,-5 5 1076,-5-22 0,3-8 0,-3-5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30.02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1 100 8344,'10'12'4516,"13"-9"-4337,6-4-179,25-7-1356,11 0 1356,-4-11 0,-3-3 0,-3 4 0,24-20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31.29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1 863 0,'14'20'603,"29"-38"-470,-18-15 35,27-36 1439,-18 7-1428,-3-7 22,-15-4 1,-4-4-101,2-17 583,-7 17 0,-2 4-347,-7 9 874,-3 13-796,-1 12 2571,-3 9-2830,1 8 0,-1 5-156,4 9-258,-1 1-112,-2 15 504,-21 71 1,7-12 913,3-4 0,3 6-1020,8 2 0,5 0-12,2-17 1,4-1-17,1 17 0,6-4-22,20 11 0,11-17-3471,10-18 3470,6-20-117,1-13 118,0-18 67,-6-8-12,8-29 79,-23 9 79,1-10 448,-23 2-393,-7 21 3155,-2-9-3300,-4 24-101,1 1 333,-1 2-333,3 1 22,0-1-22,1 3 0,0-1-22,-3 3-79,-1 1-202,1 4 382,3 27-57,1 1-11,6 24-11,2-12-515,22 6 347,-2-22 168,17-1 0,-8-26 0,0-15 0,-1-5 34,-6-12 302,0-18-45,-15 13 0,-1-8-112,-14 21 763,-1 4-685,-3 10-257,-1 3-380,0 6 380,-2 6 56,2 1 224,0 16-12,2-5-32,3 12 56,3-4-35,3 6 1,4 1-34,16 8-224,-7-13-112,7-1-1961,-6-19-224,-8-4-146,3-3-492,-12-1 2935,-3 0 0,-6 0 0,-1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32.72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0 794 7459,'5'1'1243,"0"1"-884,28-11-56,24-23-158,15-4-55,-33 10 0,-2-2 111,8-13 282,-9-8-192,-17 6-146,-8 4-122,-18 10-1,-12 9-33,0 8-112,-7 0 123,8 8-67,-7 3 67,5 2 0,-9 6 22,7 7-1574,-4 8 1641,1 9-55,2 10-23,7 9-2855,4 8 2844,7 2-22,13 0 10,13-8 12,55-1 561,-3-27-690,-18-10 0,3-7-1046,-14-10 1,0-7 1000,19-6 1,1-5 100,-18 3 0,1-3 1135,10-7 1,1-2-1030,-8-1 1,-5-1 112,21-15-57,-28 19 1,-2-1-1554,6-7 1879,-19 16 232,-6 3-355,-14 14 2089,-3 3-2381,-13 10 257,-43 54-190,10-10-67,7-7 0,3 1-11,1 10 2961,13-9-3421,9-12 158,15-15 268,19-11-3977,48-45 3551,-3-3 94,-18 3 0,-1-5 276,14-32 61,-12-4-5,-25 12 0,-5-4-81,-7 16 0,-3-2 187,2-17 1,-4 1 453,-5-19 3637,-11 8-3558,3 35 967,-6 11-1236,7 28-448,2 4 123,1 4 67,-1 8 449,2 30 433,0 9-490,0 33 337,6 0-90,7 8 0,4 4-996,-5-35 1,0-1 261,9 35 0,2-5-1541,5-12-997,0-14 2566,4-12 0,-15-25 0,0-6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34.61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228 200 7370,'14'6'1591,"-2"-2"-1132,-12-4-11,0 0 157,21-43-246,-16 16-124,14-34-11,-26 31-123,-5 6-101,-6 8-168,-7 8-3303,-6 14 3471,-7 14 45,-6 17-47,0 16-20,6 10-113,20-14 1,6 3-280,1 22 290,25 16 62,42-58 0,14-13 23,-25-7 0,3-5 22,31 2 0,4-14 521,-7-27 1,-10-6-147,-7 8-358,-3-8 0,-20 15-336,-58 58 325,10-9 3167,-15 30-3660,77-47 0,17-13-2830,-20-1 3396,26-9 0,-4-8-6,-39-11 22,-10 5 460,-6 7-538,-8 11-235,-2 4-102,-4 9 281,2 20 3448,4 1-3403,4 17-3493,5-10 3392,3-3-33,3-7-46,3-6 79,1-6-2358,17-8 2403,-3-19 90,-1-1 66,-11-18-22,-14 4 2258,-2-4-1126,11-28-3400,8 74 2212,-1-30 2291,4 77-2302,-12-25 11,31 37-22,-27-34 11,17 22 33,-37-46 12,-2-4 3470,-1-3-1991,-1-2-526,0-9-808,1-6-33,3-16 548,10-32-402,-3 11-134,7-18-237,6 18-683,-5 17-649,12-3-315,-1 18-2935,35 0 4650,-14 8 0,1 1 0,-31 9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35.02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11 150 8624,'-6'-19'337,"2"4"77,4 15 124,9 38-4431,-1-9 4207,10 34 783,-2-18-839,1 0-23,9 7-201,-6-19 89,3 0 1031,-5-24 247,-7-8-281,5-11-716,-1-12 77,4-14-55,5-12-395,6-9-31,7-6-942,-6 22 1,1 0-750,16-14-248,11-3 225,-25 38 168,-8 10-437,-6 7 2831,-10 11 0,-4-6 0,-6 6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8:51:35.37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0 362 0,'65'-15'245,"1"0"0,17-15 0,-9-6 2309,-18-9-2420,-12 9 1,-6-2 1821,-13-4-1373,-15-7-241,-20 20-387,-15 3 2781,-13 27-2713,-8 18 219,-3 17 267,6 27 1,18 12-497,45-13 0,10 1-13,-24 8 0,8-6-157,46-19 1,12-20-3204,14-24 2139,-9-10-605,-14-3 1879,-18-8 0,-22 8 1,-12 2-1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4:55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10910,'24'20'8258,"-4"-5"-8180,-20-15 259,2 62-292,2-14-23,-2 8 1,0 5-1,1 24-22,-2-33 0,-1-1 0,0 17 28,0-11 0,0-2-3420,0-10 3392,-1 7 0,2 3 157,12 25-51,-10-27 1,0 6-1264,5 16 0,0 7 1071,-5-2 0,-2 6 1,1-7-464,-1-5 0,0-2 493,-1 25 0,3-12 1865,7-40-1574,-4-9 56,5 29-944,-1-23 653,-5 5 258,22 29-214,-11-23 1205,10 35-1249,-10-2-22,-8-40 67,7 38-23,-8-32 385,1 37-418,-4-35-23,1 16 45,-1-46 23,3 10-2051,5 14 2028,-7-17 45,4 19 22,-8 5-100,-1 9 337,0 1-315,0 18 0,4-39 45,-1 8-45,3-19 11,1 11 2246,-2-15-2246,10 36 2824,-6-27-2835,3 6 0,-7-12 11,-1 2-11,-1-7-56,5 22 45,-2-20 22,13 35 45,-4-3-56,1 16 0,-7-13 5,0 28 1,-2 10-17,-1-31 0,0 0-1407,3 26 1,1 4 1420,-5-29 1,-1 0 0,0-12-4,0 7 11,1 26 1,-1-2-23,-2-33 11,1-2 0,1 0 11,2-3 11,3 39-11,-4-37 1,6 41-24,-5-39-2245,4 22 2268,0 8 172,-2-16-166,-2-12 0,0 3-1089,1 36 1049,-1 1-1173,-2-11 1185,1 1 1229,-1-22-1179,4 14 1,1 1-7,-1-5-87,0 1 1,-1 1 64,-1 9-11,-2 0-232,0-34 1,1-3 231,1 11 1539,3 17-1483,-4-25 0,1 0 11,0 15-5,1 11 0,-1 1 1715,-2-12-1738,-2-18 1,0 4 1551,-1-3 0,-1 0-1580,2 44-1580,-1-39 1,0-1 1579,2 28-1744,-1-5 1766,-1-20 1,1 4-215,2 10 1,0 1 180,-3-10 0,1 0-691,2 3 0,-1-7 702,-3-6-22,0 15 581,0-13 1,1-1-571,1 11 748,1 14 0,1 3-737,5 14 0,0 2 1102,-2-16-945,-5-21 3061,-2-10-3229,0 14 604,0-41-582,0-2-694,0-28-1804,0-9 2476,0-41 0,0 30 0,0-15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4:58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1300 13723,'-22'-4'3787,"5"0"-2835,17 4-627,0 0-78,28-4 204,43-16 1,30-12 0,-7 2-1114,-15 5 0,0 0 667,-9 3 1,9-2 0,-3-1-1,-15 5 7,21-12-12,-29 12 243,9 3 0,6 0-226,-16 3 0,5 0-17,10 1 0,9-1 0,-8 2 0,-9 4 0,1 0-8,6 0 1,7-1 0,4 0-38,-4 1 0,4-1 0,2 0 0,2 1 442,4-2 0,1 1 0,3 0 0,4 0-395,-4 0 0,5 1 1,1-1-1,2 1 1,1 1-578,-8 1 0,4 2 1,1-1-1,-2 1 0,-3 0 1,-7 1 568,5-2 0,-7 2 1,-1-1-1,2 1 11,14 1 1,5-1 0,-4 1 0,-11-1-1118,11-2 0,-11-2 1135,-19 2 0,3 0-302,3 0 0,6-1 0,-7 2 307,-6 0 0,-3 1-643,17-1 1,4 1 606,-16 2 1,2 1 0,-5-1 7,-1 1 0,3-1 125,28 0 1,14 1 0,-13-1-132,-30 1 0,2-1 336,1 0 0,12 0 1,1-1-1,-5 0-319,-2 0 0,-4-1 1,0 1-9,2-1 1,0 1 0,2 0-12,17-2 1,2 1-1,-13 0 2,-22 1 1,-3 1-358,34-2 0,2 0 346,-20-1 0,2 1 160,-6-1 0,3 1 0,-2-1-149,16 0 1,1 0-158,3 0 0,6 0 1,-13 0 173,-27 2 0,-3 0-533,29-1 0,1 0 522,-11-1 0,-4 0-6,-12 1 1,2 1-3,7-1 1,7-1-1,-6 1 376,-5 1 1,4 1-392,16 0 1,16 0-1,1 0 1,-14 1 498,-3-1 0,-2 1-476,-7 0 0,9 0 0,0-1 0,-9 1 11,12-3 1,-9 0-6,-14 1 0,6-1-15,3 0 0,12-1 1,1 0-1,-9 0-8,13 1 1,-1-1 16,4-1 0,8 0 0,-10 1-23,-12 1 1,-4 0-466,26 1 1,-2-1 487,-23 2 0,-1 0-6,17 1 1,-2-1 5,-27 1 0,-4 0 741,1 1 1,3-2-742,28 0 0,7 0-254,-25-1 0,2-1 1,1 0 253,-3 1 0,1-1 0,8-1 264,0 1 0,10-1 1,4 0-1,0-1 0,-2 2-253,-8 0 0,-1 1 1,0-1-1,0 1 0,0 0-14,3-1 1,-1-1 0,1 1 0,1 0 0,1 0-1,12-1 1,6 1 0,-1 0 0,-7-1 0,-14 1-10,8-1 1,-3-1 596,-1 0 0,12 0 0,2 0 0,-8 1-574,-8 1 0,-6 0 0,1 1-4,3-1 1,1 1 0,-2-1-8,-8 2 0,-2 1 0,-5 0-745,1 0 1,-2 0 721,4 0 1,5 0 11,-4-1 0,5 0 0,4 0-366,-7 0 1,4-1 0,2 1 0,-2-1 381,2 1 1,-1 0 0,1-1 0,-1 1 43,21-1 1,-1 0 0,-6 1-50,8 0 0,-4 0-517,-24 1 0,0 0 1,-2 0 516,15-1 0,2 1-34,-13 0 1,5-1-1,3 1 108,-2-1 0,4 0 0,0 0 0,-7 1-80,23-1 0,2-1 1,-27 1 1,12 0 0,2 0-1,-4-1 1,-14 1-2,6-2 1,-5 1-14,-3 0 0,3-1 1,-4 0-33,12-3 1,-11-1 1012,2 0-934,-13 2 0,-10 0 1765,-34 2-1715,-7 3 2834,-4 0-4155,-2 0 1142,-6 0-23,-11 0-22,-2 0-55,-38 0 1084,28-1-906,-24-5-3782,-15-26 3889,18 7 0,-3-2 78,5 2 1,-1 0-519,-2-1 0,2 1 1331,-20-9-975,40 19-358,-14-5 268,137 40 272,-28-7 0,9 3 23,17 5 1,11 4-1,-7-2 621,-2 0 1,-6-1-822,10 1 1,-21 1 61,-54-5 348,-100 38-2046,27-15-864,-18 9 0,-20 11 0,9-7-499,19-16 1,1-1 2993,-12 10 0,-7 6 0,14-12 0,1-7 0,12-9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00.2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289 251 12400,'5'2'2757,"-1"-1"-2432,-4-1-292,0 0 292,0 19 381,-8 27-2161,-22 33 0,-10 10 1449,4-22 1,-3-2-1281,-7 23 1,-1-11 1207,-4-28 78,51-59-146,41-70 470,-24 17 1,0-18 0,-1-2 0,1 10-415,7-3 0,-2 1 105,-2-21 0,-3-10 0,-10 36-15,-12 51-729,2 28 2692,11 10-1492,12 18 447,48 17 1,17 7-757,-19-6 1,1 0-271,-10-11 1,3 0-1,-7-2 119,2 5 1,-14-4 882,-16 12-1364,-12-17-964,-4 5 1434,-58-26 0,36-7 0,-36-8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9.0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 0 7100,'13'14'1693,"33"35"-1682,-37-18 56,27 39-11,-45-13 56,-8 6-22,-10-2-57,-2-8-55,10-6 22,8-17 56,26-1 123,15-13-1557,36-7 0,2-2 1378,-29 6 0,24-8 0,-19-1 0,-59 1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01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256 8 11526,'-3'-2'5144,"2"0"-3980,-29-2-1164,11 17 101,-27 8 90,20 29-4241,3 16 4263,6 19 11,8 9 245,6-45 0,2 3-307,4 18 1,2 0-163,0-16 0,3-2 33,1 13 1,4 1 95,10 1 1,1-6-52,2 14-78,-3-25 0,-9-2-4415,-54 12-22,2-35 5261,-47 14 1,49-39-1,4 0 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01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0 156 4310,'68'-14'119,"0"1"1,-1-1-1,-22-15 1,0 1 0,32 17-1,14 8 1,-20-7-1,-19-23 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02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11817,'6'90'12,"0"0"1,1 0 0,-1 0 0,-14 22-1,-3-4 1,20-43 0,44-62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02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151 1 8333,'-43'28'9830,"8"-5"-9217,35-23-927,-1 0-291,-1 1-560,-3 0-1233,-2 2-571,-5 3 2969,-9 8 0,10-7 0,-2 4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02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171 3 12087,'12'-1'4201,"-3"0"-4178,-8 0 750,-1 1-157,-14 14-582,6-6 156,-24 32-100,16-15 358,-28 64-324,23-36-24,-11 40-3424,18-37 3335,7-1-2224,3 16 2572,22-3-11,-1-15-147,32-15-641,-15-32-177,14-6 886,-9-9-3597,6-5 3328,2-6 0,-19 8 0,-7 3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03.2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1 5443,'12'23'2611,"-26"70"-3047,-12-12 559,-2 13 0,0 3 517,13-44 1,0-4-4199,-4 16 1,3-12 3820,8-36 1,0-5 0,5-12-1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03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11101,'83'27'811,"0"1"0,-52-25 0,62 34 1,0 0-1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03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12356,'13'99'113,"-1"-1"1,1 1 0,0-1 0,-1 1 0,0-38 0,-1 1 0,-1 36 0,0 1 0,0-1 0,0 1 0,1-1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05.2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723 0 9851,'26'8'2891,"-6"-2"-3352,-67 47 1111,5-7 0,-8 8 0,3 0-359,-7 7 0,-2 7-155,3 2 1,-9 12-1,3-1 1,11-12-137,13-12 0,4-2 273,-5 7 1,-2 6-1,7-11-676,2 7-1226,6-14-2136,6-5 1811,10-23-2864,3-4 4818,11-21 0,-6 2 0,6-3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05.6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14439,'68'68'1227,"1"0"0,-1-1 0,0 1 0,-3-5 0,4 3 0,0-1 0,-5-5 0,-9-9-2171,9 5 1,-6-6 0,20 15 0,-13-9-1,-35-24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3:59.7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1 101 6563,'6'0'1355,"73"-2"-3304,0 1 2111,1 0 1,7 0-17,-8 0 0,11 2-123,-21-1 1,9 1 0,6 0 0,6 0 0,4-2 93,-11-1 1,8-1-1,5-1 1,2-1 0,1 0-1,-2 1 1,-3 0-1,-7 1-526,19 0 0,-8 2 1,-1-1-1,0 1 1,4-2 412,-12-1 1,11-1 0,2-1 0,-2 0 0,-10 1-1,-15-1 1,-22 2 18,1-5-23,-26 4-584,-9 1 405,-10 2 762,19 1-459,23 4 515,-16 0-1547,11 1 1622,-53-3-714,-9-1 0,-1 0 0,1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11.9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5610,'0'14'537,"0"-2"-537,0-12 0,0 0 0,0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5:17.6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5209 10293,'-18'-7'4594,"5"1"-4033,13 6 3843,0 0-4057,19-2-78,0-3-135,19-4 45,-5-2 45,34-16-201,-29 14-34,14-7 22,-38 17 90,26-14-78,-18 8-35,27-11 24,-30 13-3460,4 0 3436,-10 4-10,5 0 44,-11 2 23,24-5-34,-6-2 101,48-17-44,-38 13-57,20-10 34,-36 14 3324,-8 4-3380,0 0 0,4 1 33,-2 1 23,27-7-45,-17 3 22,14-4-10,-17 3 10,11-2-3414,-5 2 3426,26-7-68,-24 6 68,13-3-46,-4 4 12,-14 3 56,73-19-822,-13-4 772,-34 12 0,2 0 2984,43-18-2990,-65 23 22,8-2 12,-17 3 11,1 2-34,14-6-3001,21-4 2990,-11 2 799,16-3-776,1-3-57,-25 11 68,13-7-34,-25 7 0,-4 2 22,7-5-22,-2 3 45,22-12-68,-6 5 3449,11-9-3370,21-10-3426,-39 18 3393,26-14-46,-39 21 57,4-2-12,25-11-78,-10 5 79,15-7-12,-9 3 11,-15 7-10,2-2 3391,-19 10-3314,20-19-89,-10 9 0,20-18 0,12 0-33,-23 14 66,15-8-33,-33 20-11,-4 3 22,2-1 1,18-16-12,-8 6 22,54-41-1068,-23 18 1046,8-6-3015,-23 18 3015,-13 8-23,-5 6 46,11-9-57,4 0 23,-7 2 11,7-4 11,8-8-22,-18 12 781,13-10-781,-12 6-12,-7 5 3415,10-8-3392,-6 6-3392,3-2 3392,4-2-11,3 0 22,2-1-2290,0 1 2313,-3 2-57,-6 1 46,-1 3-35,10-14 2269,-10 11-2257,11-13 0,-1 6-22,-8 8 44,7-7-10,-3 2 3391,-11 6-3403,5-5-3392,-5 1 3403,-4 6 11,5-6 1,-7 7 55,8-8-11,-6 5-22,5-7-22,-9 8 66,8-12-89,-4 7 34,5-10-1,12-12-9,-12 16 20,23-31-32,-23 31 32,5-9-32,-10 12 44,7-14-34,-8 10-11,4-11 280,-5 2-201,-6 10 0,5-11-79,-6 13 22,8-14-66,-3 11 55,5-9-22,10-8 11,-11 21 1,10-18 32,-8 13 3337,-4 5-3358,4-11-35,3-4 12,-6 11 12,5-8-12,-11 16 56,0-8-68,-4 8 46,0-6-68,2 1 23,-2 6-11,4-10 11,0 6-23,17-30 45,-9 21-11,17-31 0,-24 41 11,4-4-33,-2 1 22,-4 12-11,5-10-34,1 0 79,-5 10-23,6-13 0,-4 7-22,-2 3-45,19-29 45,-12 22 22,12-16-11,-8 13 0,-5 10-11,1-4 22,-7 12 11,1-4-22,-5 5 34,3-3-101,2-3 55,3 0 1,8-6-34,1 0 1,31-19 66,-21 15 79,23-21-34,-38 29-67,-1-4 11,-2 1-22,-3 4-11,3-5-34,-2 5 44,13-11-21,-4 6 55,9-7 1,-7 7-1,-7 8-22,-1-1 11,-9 10-33,5-6-1,-1 2 1,9-7-12,12-4 12,-5 4 22,9-4 0,-15 8 34,0 0 10,-9 5-10,1-2-90,-2 1 56,-2 1-22,6-3-1,6-4 23,-3 3-11,7-3 33,-8 5 1,3-2 10,-7 5-33,1-4-33,7-2 22,-8 3-23,13-4-56,5 2 34,-13 6 56,14-5-22,-22 8 22,2 0 0,-4 1 0,9-1-45,-3 0 56,9-1-3403,10-3 3392,-6 3 0,11-3 12,-13 5-12,1-1-12,-9 3-32,0-1-12,0 2 44,-2 0-10,8 0-34,3 0 3448,-4 0-3414,10 0 55,-5 1-22,15 2-11,-11 0 0,6 0 0,-16-2 34,3 1-34,-7-1 22,4 1-10,2-2-35,-3 2 68,10-1-11,36 0-34,-24 0-23,38 0 1,-55 0 11,1 0-23,-17 4 34,1-2 22,8 6 23,39 16-78,-17-9 55,28 13-33,16 18-1629,-41-20 0,0 0 1684,4 2 1,-1-1-45,29 20 56,-32-20-56,-16-8 0,3 5 0,-18-10 23,4 7-12,-2-2 28,22 27 0,3 4-61,-11-12 1729,5 5 0,4 3-1729,19 23-1071,-38-44 1082,32 33 22,-50-55-56,3 4 56,2-2-11,5 7 23,-1-3-23,7 8-34,-6-4 68,5 5-57,-6-1 23,-2-5 1049,1 4-1049,-2-4 11,4 6-56,-1-4 101,4 7-78,5 2 22,-4-4 22,4 5-22,0 3-22,-10-12 44,3 6-11,-9-13 12,-1 1-12,3 0 123,12 17-111,-3-10-1,7 15-3414,-9-15 3392,2 8 56,-3-5-34,18 28-22,-10-22 23,11 17 22,-4-12-68,-9-8 3449,7 7-3404,-6 2-11,-3-5 1,4 9-1,-3-8 146,18 14-12,-6-8-111,16 11 100,-10-13-394,3-2 339,-2 0-79,1 0-3272,-2 0 3283,14 18 23,-12-10-12,11 14 23,-1 5-34,-10-11-11,12 12 22,16 15-44,-24-26 56,19 24-23,-20-19-22,-11-12 196,9 13-185,-9-14 11,2 0 0,2 0-22,0-2 45,1-1-274,18 15 172,-11-13 147,14 12-113,-16-16 34,17 13 419,-7-10 1,1 1-442,21 15 38,-23-18 1,0-2-2461,11 3 2444,-13-9 34,16 10-1504,-17-11 1482,24 14-12,-16-9 33,18 11-403,-20-14 393,0-2 10,-1-2 1484,-3-3-1517,9 7 2280,-18-7-2291,7 5 55,-14-8-10,19 8-23,-7-6 3392,15 5-3380,-1-3-12,-19-8-22,5 1 22,-24-7-56,-10-5 90,-1 0-56,-6-2 11,2-1 0,1 2 0,6 1 33,-1 0-55,3 1 67,-2-1-79,1 2 34,-2-1 0,6 2 11,3 1 34,32 7-56,-4 1 45,24 3-34,3 2-45,-19-7 56,9 3-11,-15-5 0,-17-5 34,5 0-23,-19-5 90,10-1-1,-4 0-100,15 0-3392,-2 0 3392,24 3 0,-15-1 34,12 3-34,-4 2 22,-11 0 12,16 3-23,8 6-11,-13-2 11,16 5 1,-18-3 10,23 10-56,-17-4 79,14 5-90,-20-5 45,-22-11 0,-1 1-2290,-19-9 2312,-2 0 2224,5 2-2212,4 2-12,25 6-44,-5-2 22,17 3 11,11-1-56,-21-6 90,21 4-90,6-2 11,-12-2 34,26 3-22,3-2 22,-21-2-11,18 1-2314,-31-3 2292,13 3-12,-20-1 90,10 1-45,-12-3 11,-13-2 0,5-1-11,-16-1 45,0 0 2190,-7 0-2190,0 0-79,-6 0 23,-1 1 3403,4 0-3359,28 5-55,-8-2 56,23 3 100,-16 0-67,-19-3 68,-1 0-46,-17-3 181,0-1 413,0 2-661,-2-1-3204,-8-4-2185,-8-10 5367,-13-18 0,13 13 0,0-5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7:02.800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61 0 16383,'-31'93'0,"19"-36"0,4 3 0,2 3 0,3 0 0,2-6 0,2-3 0,-1 30 0,0-44 0,0 27 0,38-39 0,11-6 0,26 21 0,-13-13 0,12 3 0,14 5 0,11 4 0,-12-4 0,-25-8 0,-1 0 0,20 9 0,10 4 0,-6-12 0,-7-20 0,-7-7 0,-15 4 0,2-4 0,37-13 0,1-9 0,-35 4 0,1-4 0,11-7 0,8-4 0,-6 1 0,-3 3 0,0 0 0,4 4 0,7-1 0,-9 2 0,-14 2 0,-4 1 0,8 1 0,-4-3 0,8-24 0,-8-26 0,-38 30 0,-4-19 0,-49 32 0,-33-1 0,-23-2 0,-17 0 0,-8 0 0,-3 1 0,7 2 0,13 3 0,22 3 0,-5-4 0,16 6 0,-16-6 0,5 3 0,-17-7 0,-12-4 0,-7-1 0,-1 0 0,6 2 0,10 5 0,16 6 0,23 8 0,-21 9 0,13-7 0,11 9 0,0 2 0,-7-1 0,-11 0 0,30 9 0,18-7 0,4 7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57:05.046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nkEffects" value="pencil"/>
    </inkml:brush>
  </inkml:definitions>
  <inkml:trace contextRef="#ctx0" brushRef="#br0">639 251 16383,'-26'9'0,"-3"-7"0,6 7 0,-26-9 0,-5 22 0,-1 6 0,-10 5 0,-2 28 0,8 9 0,26 4 0,8-4 0,2 14 0,24-6 0,36-18 0,25-6 0,11 2 0,-18-9 0,8 3 0,4 1 0,5 0 0,2-2 0,2-5 0,8-1 0,4-3 0,3-3 0,3-2 0,3-3 0,3-1 0,-11-6 0,5-2 0,4-2 0,1-2 0,-1 0 0,-2-2 0,-5 0 0,-7-2 0,7 6 0,-7 1 0,-4-3 0,0-7 0,3-11 0,2-13 0,5-9 0,2-8 0,-5-4 0,-10-1 0,-14 1 0,5-19 0,-11-8 0,8-9 0,4-9 0,-13 7 0,-19 9 0,-8 7 0,11-24 0,-4-2 0,-83 5 0,-19 34 0,10 10 0,-11-4 0,-4 3 0,-14 3 0,-4 5 0,1-3 0,6-4 0,3-2 0,-3 2 0,-7 5 0,-2 3 0,2-3 0,7-2 0,3-3 0,0 2 0,8 6 0,0 2 0,-5-2 0,-8-2 0,-7-2 0,-1-1 0,6 3 0,-2-2 0,6 2 0,-6 2 0,0 6 0,-7 2 0,1 2 0,9 2 0,10 0 0,7 2 0,-4 2 0,-22 2 0,-4 1 0,9 3 0,13 1 0,6 2 0,-7-4 0,9 6 0,11 23 0,31-19 0,26 20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21.5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 10013,'12'5'4158,"-2"0"-3464,-10-5 2242,0 0-2364,-5-9-57,3 7 1311,-3-6-1838,4 56 1,7 61 0,2 18 0,-2-28-45,-4-35 0,1 0-127,0 11 1,2 19 0,0 4 0,-1-9 0,-2-26-120,-2-2-380,0-13-450,0-16-604,0-14-707,0-10-1109,0-10 3552,0-13 0,0 7 0,0-6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22.1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33 113 7506,'-18'-1'3015,"4"0"-899,14 1-1824,0 0-68,15-14 157,9 4-3025,22-12 2733,11 9-78,7 1 826,-3 2-893,-3 3 33,-13 1-201,-7 2 582,-11 1-784,-8-1-1042,-6 3-863,-8-2 3160,-4 3 0,-2-1 1,1 1-1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22.5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8310,'17'10'3328,"-4"-1"-2610,-13-9 638,0 0-931,-5-5 236,2 14 112,-5 5-145,3 24-74,2 21 1,1 10-477,2-5 1,1 3-74,0 15 1,2-1-263,2-16 1,1-6 256,7 15-56,1-7-303,1-12-4011,25 17-705,-10-39 4272,23 8 0,-34-38 0,-2-3 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23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0 10686,'1'8'3865,"-1"-2"-3270,0-6 200,0 0-661,-22-2 225,8 9-101,-18 2-124,16 11-66,1 4 32,5 5-66,4 4-34,2 7-67,4 1-45,13 3-45,8-3-3425,15-5 3267,8-7 159,4-12 156,3-8 78,-1-7 45,-3-12-56,-7-4 68,-7-9 157,-11 0 380,-9-10-471,-7 10 3314,-9-7-3459,-5 15-33,-7 4-1,-4 3-22,0 4 11,1 2-11,4 2 12,2 0 77,5 0-89,4 0-78,1 0-12,2-1-123,0 1 45,0-2-56,0 1-67,0-1-78,0 0 99,0 2 192,0-3 78,0-1 33,0-4 35,0-1 66,0-3-10,-1 0-1,-5 0-67,-2 3-90,-19 1 1,3 5 22,-13 1-23,5 3-515,-13 9-998,16-2 1547,-3 16 0,23-16 0,6 6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24.3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10619,'6'1'3205,"0"0"-2937,-6-1-21,0 0 33,0 17 79,0 0-258,0 16-90,0-4-11,1-3 22,6-2-44,7-5-12,9-5 1,5-4-35,4-5 68,2-4-56,-1-1-23,-2-1 23,-7-3 56,-5 0 34,-7 0 11,-5 2-45,-5 1-90,-1 1-895,-1 0 917,0 4-336,0 2-167,0 3-280,0-2 380,5-4 292,4-1 145,9-2-78,3-5 0,3-5-11,3-6 123,-3-2 134,-4 1 68,-5 1 100,-7 1 57,-2 3 45,-4 1-35,-1 3 57,-1 2 34,0 1-1,0 2-112,0-1 11,0 1-43,0-1-315,-9-8 0,7 7-23,-7-6 46,9 11 279,0 0-268,-2 0-34,-1 0 0,-2 0-157,-1 0 157,0 0 34,-1 0 44,1 0 135,1-2 134,1-2 11,-2-2 57,-1-4-628,-4 0-862,-8-8-3318,8 4 4393,-3-9 0,11 13 0,3-1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34.5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19 10249,'23'6'4571,"-4"-1"-3640,-19-5 962,0 0-1489,0-13 10,0 10-156,0-10-45,0 13-68,0 0-111,-6 8-34,-1 14 22,-8 18-10,0 18-24,1 10-44,6 5-100,4-3-169,10-6 11,9-13 57,9-15 234,10-16 23,3-12 67,4-22 57,-1-9-12,-1-19 246,-8-6-78,-8 1-34,-10 3-10,-6 7-79,-6 6-79,-1 4-78,0 14-627,0 2 369,0 24 90,0 7-146,0 16-179,9 6-78,6-4 134,11-4 314,9-10 123,3-10 22,2-8 56,-2-8 113,-5-11 537,0-22-335,-14 2-147,-4-12-22,-12 14-11,-3 5-124,-1 2-21,-4 6-68,-1 4-168,-2 5-628,2 1-672,2 4-1019,2-1-3060,1 0 5547,5-5 0,-3 5 0,4-2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4:00.4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65 6103,'3'7'2678,"-1"0"-2051,-2-7-336,12-14-4196,27-5 3995,35-4-68,6 6 854,14 12-927,-37 14 1,-4 5-32,13 7 15,8 27-2034,-86 32 2146,-11-38 0,-8 1 1111,-12 15 1,-6 0-1146,-5-9 1,-1-3-24,6-7 1,3-3-101,-16 15 45,48-22 829,99-16-320,-5-10 1,10-2-25,-18-3 1,3-2-1,-1 1 13,28-1 1,-8-1 1040,-34-1 0,-11-2-4307,-10-1 90,-33-4 2745,3-2 0,-1 3 0,0 2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34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13745,'25'3'2151,"-5"-2"-1636,-20-1-312,-22 60-47,17-28-122,-18 48-34,23-46-235,4-4-662,4-4-246,5-5-773,3-2-2174,-1-2 4090,-2 0 0,-5-7 0,-4-3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35.6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11134,'4'16'1894,"-1"-3"-1233,-3-13 504,0 0-604,-1 22 77,7-13-33,3 18-78,13-21-68,6 2-145,10-4-179,5-1-135,3-1-34,-2 0-269,-8 2-559,-5-1-494,-7 0-560,-5-1-1221,-4-1 3137,-3-11 0,-6 7 0,-2-7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35.9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65 10204,'13'14'2465,"-2"-3"-1938,-11-11-314,0 0-168,55-9-45,-27 2-1020,42-8-459,-45 4-101,-6 0-1378,-8-1 2958,-5 0 0,-4 5 0,-2 1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36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72 10753,'23'26'2487,"-6"-6"-2105,40-47 32,-23 12-212,47-21-202,-40 22-157,-5 2-941,-6 4-1389,-5 4-1850,-3 2 4337,-4 2 0,-7 0 0,-4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36.6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4589,'21'24'1502,"-5"-4"1130,-16-20-1724,0 0 848,0 61-1263,0-22 871,0 51-994,0-41 201,5-1 3157,2-1-3078,29 40-650,-13-41-325,34 28-123,-23-62-1715,20-14 1,4-7-2331,7-8 3814,-8-1 1,-4 0 0,-22 3-1,-10 2 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37.0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9 10664,'9'1'1882,"-2"0"-985,-7-1 122,0 0-672,3-5-245,-2 4-91,1-3 381,-4 15 459,-5 8-134,-7 19-112,-2 9-213,-2 8-21,6-1-24,5-1-67,4-4 190,12-6 158,8-7-68,15-7-112,13-7-313,7-9-135,6-6-90,0-6-549,-4-1-761,-6-6-494,-7-2-1120,-8-8-2813,-6-1 5827,-9-3 0,-7 8 0,-7 2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38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72 10473,'12'19'3395,"-2"-4"-2801,-10-15-134,0 0-427,-3-2-10,2 6 380,-3 7-78,4 11-224,2 10-101,6 3 0,5 1-79,10-6-55,5-6-90,5-9 190,2-7 34,3-5 90,-3-9-23,-5-3 325,-9-7 34,-7-1-191,-8 2-111,-3 2-46,-3 5-235,0 3-504,0 3-90,0 2 370,1 6-22,9 2 201,11 3-78,20-4 112,14-4 101,11-10 67,3-7 280,-7-9 392,-14-4 605,-16 1-279,-18-1-438,-7 1-314,-18 0 57,-8 2-258,-14 3 0,-6 9-45,-1 4-34,4 6-1557,6 2-337,14 0 483,17 0-2342,26 0 2939,21-11 0,-16 8 0,1-8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38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12053,'19'8'3731,"-3"-1"-2868,-16-7-370,-2 63-224,0-27-269,0 51-538,1-47-963,2-3-517,8-7-2485,6-7 4503,10-11 0,-10-6 0,-1-6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38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11863,'17'5'1905,"-2"-2"-942,-15-3-246,0 0-258,-12 63 12,6-20-157,-8 55-90,10-37 22,5 19-246,12-27-324,10 4-103,17-40-368,11-9-460,14-18-1434,5-8-841,3-12 3530,-7-4 0,-29 14 0,-13 5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39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11672,'19'24'3159,"-4"-5"-2900,-15-19 1410,0 0-526,-2 32-426,-4-1-90,-3 32-77,-5-9-369,0 3 43,3-1-56,4-1-90,4-5-44,6-5-12,13-8 46,13-11-68,19-11-460,15-9-638,10-9-952,5-7-1614,-4-7-3789,-10-5 7453,-18-1 0,-20 10 0,-14 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4:07.2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323 325 6641,'-3'-23'684,"0"4"-583,3 19 257,0 0-134,0-2 112,0 1-101,0-1-212,-7 15-23,-4-2-79,-20 23 1,-2-8 78,0-2 56,4-4 0,17-14-23,-3 1 976,-1-12-326,17-37-3895,-8 14 3257,19-24-67,-7 32-573,3 0 315,-1 7 191,4 1-68,1 10 123,11 29 3404,-6 19-3449,1 10 1,-45 4 212,-28-41-55,3-13-23,-1-26-34,43-10 169,7-45-91,11 25-1729,21-11 1,5 20 1617,-11 62-169,28 10 96,-63 31 0,-19 8 376,-4 9 380,-26-24-492,34-106-35,11-47-95,25 36 1,9-1 1740,3 2 0,5 5-1880,22-9-46,-4 41 57,-33 60-135,-7 27-11,-9 34 224,2-32 34,-5-13 1097,7-47-918,0-14-213,-3-13-403,-1-6 279,0-3 102,2 13-549,2 9 448,12 8 55,9 22 68,4 15 135,-4 36-102,-16-15 203,-13-8 436,-17-33-392,8-15 258,-7-14-863,19-2-1244,2-21-1232,26-18 2801,1 0 0,4 11 0,-10 20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0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216 19 11840,'7'6'3059,"-1"-1"-2263,-6-5 156,0 0-761,-4 5 234,2 8 247,-5 13-223,1 15-158,1 14-123,1 10-45,2 9 12,1 5-102,1 3 12,3-5-45,3-7-11,4-15-34,0-16 45,-1-13-134,-5-15-359,-2-5 224,-2-5-168,0-1-639,-9-5 157,-7-4-560,-26-19 1311,8 3 79,-10-10 33,19 11 56,4 2 201,4 5 113,2 3-12,6 5-302,2 5-67,5 0-381,5 1 414,13-5 68,14-5 11,20-10-45,15-6 0,8-10 0,6-3 45,0-5 184,-27 15 1,-2-2 151,21-18 39,-30 20 0,-5-1 298,-1-11-80,-13 4-55,-9 5 616,-8 7-851,-4 14-292,-1 4-56,0 10-112,0 0 112,-4 10 112,-6 29-68,1 4 46,-3 25-23,7-11 56,2 36-123,1-39 23,19 21 78,4-60-45,22-4-56,-1-14-718,28 6 337,-27 10-503,16 12 121,-31 17-257,25-10 1,8-3 1098,8 1-154,-2-11 0,0-9 635,-7-27-228,-7-12 340,-11-8 113,-11-6-225,-11-2-303,-10 0-22,-6 6-33,-3 9-145,-1 12-57,-5 10-191,-8 10 695,-11 16-549,-10 16 0,-3 21-257,8 10 78,10 6-227,12-2 81,31-7-45,24-13 35,43-15-230,-32-23 1,5-4 362,8-1 1,2-4 223,4-5 1,-1-3-174,-3-1 0,-2-3 73,-9-3 0,-4-3-90,32-18-415,-36 0-5210,-35-4 5838,-34 14 0,2 3 0,-9 15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1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105 60 10013,'9'21'2802,"-1"-4"-1928,-8-17 392,0 0-717,-1-43 90,0 32-180,1-32-459,0 42-22,0 8 22,0 17 448,0 23-258,0 33-557,-1-27 1,2 4 366,-1 9 0,1 2-17,0 8 0,1 1-112,0 1 1,0 1 21,-1-2 1,0 0-74,1-7 1,-1-1 55,-1-8 1,1-2-90,3 37 1,-1-20 32,3-23 102,-4-17 78,0-16 134,-2-10-134,0-7-649,-1-5 575,-17-34 74,3-3 180,-15-41 178,8 0-165,1-12 137,12 42 1,0-1-12,1-1 1,2 0-68,1 1 0,2-1-11,0-12 0,3 2-241,9-24 22,10-9-44,12 49 22,9 10-11,8 8 0,5 7-23,8 8 23,2 6 344,3 5-501,12 25 124,-31-1 44,-3 27 123,-44 2-112,-25 13-11,-22 8-566,-4-19 0,-4-1 95,14-15 1,0-1-85,-12 7 1,3-5-1172,7-8-1400,22-16 1524,29-14 754,23-20 0,-9 11 0,5-10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2.2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66 10977,'1'22'1289,"6"59"-1289,8-48-5627,15 46 5806,17-57-965,13-12 1178,12-24 1000,1-13-799,-32-7 1,-4-6 527,7-20 201,-16-33-1031,-46 49-1809,-62 45 0,-13 21-1216,24 7 992,-21 13 0,17 8 1742,65-4 0,9-19 0,1-11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3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1 620 8938,'46'-45'1703,"-10"6"-1496,-6-2 1,0-4 307,8-21 527,-8 2-145,-10 3-259,-11 4-33,-6 3-44,-6 8 32,-7 7-212,-7 9-167,-5 11-214,-1 9-91,0 6 13,-3 14 56,2 12 10,-2 18-32,4 15-169,4 43-157,11-20 107,11-28 0,8-1 72,25 10 123,29-14 68,20-15-1679,-37-20 1,2-4 1678,1-2 0,0-3 11,-2-4 0,0-2 4,36-9 52,-16-8 135,-20-1 403,-18 6 168,-17 4-280,-8 5 2912,-6 4-3405,-8 2-28,-14 1-62,2 4-55,-7 5 122,15 4-301,5 4-125,4 1 35,13-2 122,11-4 169,17-4 34,13-5 89,28-21 145,-21 3 113,10-14 67,-37 13-68,-12 7-89,-8 6-168,-5 7 449,-1 15-192,4 15-145,2 19-33,17 37-46,-7-20-21,8 15 144,-17-35 225,-5-4-122,-21 1-91,-18 0-168,-24 0-79,-21 1-314,-8-7-402,-2-5-684,12-10-381,18-7-2622,22-10 4482,19-4 0,11-4 0,4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4.2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53 9162,'10'7'3171,"-2"-2"-2364,-8-5 504,0 0-784,0-29 89,0 22-67,0-21-325,0 28-224,0 0 33,0 5 113,4 10 134,2 17 34,6 16-224,3 12-57,4 8-33,3 0-67,4-6-79,2-12-178,0-15 100,0-14 66,-3-12 35,-2-9 101,-2-16 10,-2-10 12,-3-15 12,-2-4 44,-2-19-45,-5 20 11,-1-7-22,-3 28 56,-1 8-56,-1 7-33,0 4-158,0 3-33,0 1-67,2 1 269,13 22-12,1-1-190,10 20-112,-2-9-1,5-4-32,7-6-584,35-12 371,-7-16 22,26-15 492,-21-12-207,-3-2 420,-8 5 466,-7 4-253,-24 13-302,-7 3 0,-19 25 57,-2 9-113,0 22-538,9 7-695,11-1 583,57-24 1,17-14 649,4-9-906,4-6 0,-6-13 2509,-30-31 865,-44-41-1907,-36 33-401,-40-22 8,-20 50-512,11 25 0,-10 8 0,9 0-2782,-19 4 162,-9 5 1,27 4 2963,68-11 0,-1-5 0,8-6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5.1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11067,'4'17'863,"-1"-3"-493,-3-14 1131,0 0-963,25 27-202,-11-6-247,22 24-89,-14-14-11,5-4-123,6-7-57,6-8 57,7-8 78,2-11 0,2-9 56,-4-9 45,-6-4 67,-9 3 179,-10 5 57,-9 7-91,-7 5-55,-3 4-202,-2 3 0,0 6 34,0 6 122,-2 23-156,2-4-44,-2 12-225,9-17-56,9-8 190,15-7 79,13-10-79,12-15-55,35-20 190,-23 5 22,11-4-22,-43 22-112,-16 8 79,-10 4 33,-6 12 11,-1 2-11,1 13-213,7-2-111,9-5 290,13-8 45,39-11 56,-12-14 146,21-9 22,-32-5 112,-10 2 136,-9 6 133,-12 6 22,-8 8-536,-6 3-13,-3 3 214,-1 22-158,3 0-145,3 20 23,8-6 21,8-2-32,7-4-1,4-6-11,1-6 0,-4-7-269,-7-6-213,-9-3-1233,-6-12-1220,-6-5 2935,-2-15 0,0 13 0,0-1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5.3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379 152 13936,'-65'-30'1221,"-1"1"0,1 0 0,-25-12 1,21 18-2298,50 31-907,14 8-606,28-3-4077,20-4 6666,19-4 0,-24-4 0,-3-1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5.7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12647,'17'21'2577,"-4"-4"-1849,-10 47-55,-2-19-270,0 5 0,1 3-56,-4 17 24,-2 2-282,-3-1-89,0-2-1020,0 9 819,3-39-965,1-16 1166,9-46 101,2-22 404,5-7 156,2-7-113,0-3-312,-1 0 11,1 9 33,-2 10-157,0 16-123,-4 13 22,0 8 1,0 9 178,3 11-156,2 12 45,2 13-45,1 10-45,-2 3-202,2 4-2050,2 19 335,-4-24-592,0 6-1514,-9-38 4023,-3-9 0,-2-7 0,-1-3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6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24 359 11616,'-13'-9'3249,"3"2"-8999,92 44 5011,-26-28-230,8 10 0,2-4 509,22-29-426,1-11 886,-2-13 23,-10-9 1288,-16-1 280,-19-1-358,-18 1 635,-13 3-938,-8 4-11,-3 10-79,-1 10 3277,0 10-3949,-2 7 90,0 4-67,-1 12 985,-20 64-1002,10-29 0,-2 3-85,-2 12 1,-1 1-219,2-5 0,2-3 129,0 26 56,6-5-56,10-10 112,20-14 123,19-19-235,28-16-644,4-23 0,5-6-174,-17 2 0,1-3-1883,4-4 1,5-4 0,-10 2 2700,27-17 0,-9 3 0,-62 22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7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20 12512,'-22'-11'2667,"4"2"-2532,18 9 290,0 0 91,0 32-427,0 3-22,-1 36-67,1-3-448,-2 4-896,1-2-1323,-1-5-2375,2-13 5042,0-13 0,0-20 0,0-10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4:09.0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49 249 9420,'47'-33'324,"0"1"1,27-20-168,-26 24-5952,8-3 5583,-33 28 1587,16 4-1397,-39 37-1499,-24 35 1330,-21 1-590,-13-27 1,-6-4 780,-13 3 976,13-30 1,13-21-382,58-94-293,16 14-95,10 17 0,7 5-139,22 8-304,1 23 2415,-42 49-2145,-10 39 3257,-28 13-3414,-14 2 0,-4-4 414,0-13 190,-16 19-481,42-92 39,23-46 1,9-10-29,-5 2-11,7-14 0,-7 30-3518,-27 101 1602,4-29 1068,-14 51 0,15-58 0,4-8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7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7930,'10'12'2857,"-3"-3"-2073,-7-9 807,0 0-1277,0-2-78,1 2 592,1 8 47,1 10-461,1 16-179,3 8-145,2 4 33,6 2 0,1-6 113,4-5-46,1-8 68,1-10-56,0-7-23,-1-7 101,3-6-112,3-11 1,3-5-113,0-9 100,-2 2-156,-13 11-246,-5 5 201,-10 21 45,0 11 11,0 19-11,0 10-236,1-1-1713,12 4 828,1-22 24,14-5-1178,-2-23-1849,2-8 4124,0-9 0,-13 5 0,-4-3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8.3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14193,'19'8'2902,"-3"-2"-2902,-16-6 359,0 0 190,2 60-291,3-7-85,-1 1 1,2 4 61,9 35-100,3 5-102,-9-49 1,1 0-34,9 48-45,1-6-369,-2-9-685,-2-13-593,-3-15-863,-4-16-1803,-5-15 4358,-2-12 0,-2-7 0,0-4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49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16 454 11997,'-8'-8'1625,"1"1"-1009,7 7-359,0 0-4374,75 19 4252,-23-14 112,29 4 1,6-4-192,-36-12 0,-2-3 89,21-2 1,-1-3 123,23-23 55,-14 1-88,-17 5 134,-20 5 123,-16 8-224,-12 2-124,-8 6 3061,-4 0-3194,-1 5 830,0-1-831,0 3 112,0 0 0,0 0 69,0 1-103,0 1-78,0 1-1277,0 1 1367,0-3-34,0 0 0,0-6-22,0-1 67,0-3-78,-4-2-1,-3 2 46,-5-1-79,-4 5-23,-3 3-78,-1 4 101,-2 2 0,-1 0 0,0 1-22,-11 17 11,9 3-79,-6 17 68,17 0-258,4 5-169,16 4-3167,19-2 3370,21-4-732,23-13 832,15-11-127,-18-13 0,2-6 267,-17-4 1,-2-1 13,14-2 0,-4-3 116,2-15 424,-18 1 528,-19 1-493,-13 1-247,-7 3 3270,-6 0-3606,1 10 705,-2 2-929,2 13 683,0 10-459,1 12 22,1 13-11,6 5-11,6 0 0,8-1-56,4-6-90,0-7 119,3-10 129,-10-10 133,-2-9-235,-11-17-22,-3-12-101,-1-19 111,-12-48 12,0 20 0,3 22 0,0 2 168,-1-11-168,5 11-22,3 14-135,11 13 68,7 8 32,17 9-22,11 4-604,37 2-157,-15 1-1132,20 0-1580,-32 0 3552,-12 0 0,-18 0 0,-12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0.4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 10709,'9'11'5646,"-1"-1"-4592,-8-10-12,0 0-997,0 6-45,4 15 493,5 21-202,8 28-190,5 23-34,-9-37 1,0 1-557,0 3 0,-1 1 494,0 0 1,0 0-6,0-4 0,-1 0-46,-2-6 1,0-2 0,6 33-112,-5-21 157,-5-20 56,-3-18-56,-2-13-23,-4-9-279,-11-17 1158,-11-14-968,-15-30 0,-1-10 112,16 24 0,0-5 37,-3-16 1,-2-10-1,8 8 13,10 13 1,5 3-107,0-16 0,7 4 0,22-3-56,17 19 22,20 39 1,18 13-1,-7 3-28,-19-2 1,0 5-216,19 3 0,8 5 0,-17 4-238,-14 27-975,-35 48 863,-23-37 111,-31 31 56,-6-55-1265,-8-4 1241,26-16-2552,51-40 3002,25-6 90,0-1 0,3-1 1235,31-17 115,-13 10 0,0 2-531,7-2-102,-20 11 0,-7 8-180,-28 23 920,-21 43-1378,0-14 167,30 29-67,17-44-89,43-10-286,-2-27 274,-2-11 482,-11-12 281,-19-1 100,-24 2-538,-16 0-212,-26 5-191,-17 6-68,-25 13 1,-1 14 0,-3 6-236,-30 14-358,29-3 0,3 5-1703,-3 23-1368,25 0 3732,21-8 0,14-14 0,4-9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1.3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0 788 10552,'6'2'3283,"51"-42"-3160,-26 6 17,6-2 0,0-3 185,-1-22 23,-8-6 156,-9-7 134,-9-6-6052,-5-4 5829,-6 1 100,-9 10 1126,-3 17-1641,-10 18 866,-1 21-1202,-3 9 34,-1 18 168,-2 10-12,0 15-45,3 15 146,6 11 3305,7 12-3468,9-13 1,3 3 17,7 36 72,2-33 1,6-2 66,27 21-100,9-33 0,8-5 145,-11-15 1,3-5-226,20 4 0,0-8 410,30-12 79,-8-23 67,-10-10 123,-10-16 381,-8-8-112,-13-1 12,-12 0-248,-12 3-156,-12 9 348,-8 5-673,-8 16-67,-10 3 11,-8 24-12,-10 8-77,-2 17-405,6 7 102,10 4 170,9 1-24,15-3-102,38-4 404,1-20 0,29-11 34,-23-28 11,-8-11 89,-15-15 12,-14-6-79,-10-6 11,-34-29 79,6 26 46,-23-10-203,17 45-124,4 10 124,6 15 348,-3 37-214,11-1-134,0 34 0,19-12-78,13 1-158,18-1-67,17-9-145,8-11-930,4-14-79,-3-13-78,-10-9-2543,-10-15 3230,-13-6 0,-16 2 0,-6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1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318 164 14193,'16'-54'4706,"-7"28"-3070,-26-43-1681,5 55 45,-3 22 235,5 27-89,-3 29-34,2 20-321,7-33 0,1 2 220,0 5 0,2 1 0,1 3 1,1 1-12,2 0 0,1-1-90,1-1 0,1-2-179,2-6 0,-1-2-571,7 37-1088,-8-14 1570,-2-37-595,-17-10-1310,-8-36 549,-20-11 694,-7-15 1020,-5-8 23,5-1 1270,10 7-689,11 9 204,11 8-551,9 8-223,10 3 78,17 1 257,15-3-10,22 0-112,13-3 257,8-1 224,5-3-220,1-1 175,-1-2 129,-31 9 1,-2 1-286,15-4-46,-1 2-481,-47 10 79,-11 6-79,-6 12 157,-7 10-157,-4 15-1718,-5 24-389,5-21-402,4 5-965,19-34 3474,8-13 0,-4-3 0,0-3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2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28 14933,'-9'-15'795,"2"3"-795,7 12-2173,0 0-7658,4 13 9721,6-10 1,-3 10-1,1-13 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2.2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131 289 10518,'65'9'4347,"-15"-6"-3618,47-1 145,-36-16-168,-9-9 44,-14-9 427,-43-49-2483,-37 56 1,-9 3 605,13-14 0,-5 2-3978,-38 18 0,-1 10 4678,15 0 0,4-1 0,42 6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2.7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9666,'23'15'4695,"-4"-2"-3054,-22 39 1,-8 8-1014,8-16-421,-6 22 0,8-4 163,20-35 67,16-10-336,25-9-34,15-6-61,-7 13 0,-7 13 206,-18 51-509,-8-34 0,-11 1-274,-38 5 0,-13-2-9260,-8 14 8580,38-32 1,-6-5-1,27-26 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3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 13162,'9'18'2981,"-2"-4"-2544,-7-14 504,0 0-941,-27 58-56,21-24-23,-16 46 57,46-46-23,18-10-4273,29-12 4228,14-10 90,5-14 795,-7-4-268,-20-5-45,-23 5-393,-22 8-89,-11 5-179,-20 13 179,-4 7-224,-8 16-1270,25 22 1214,30-14 146,44 3 123,-22-33 0,4-7 11,7-1 0,1-3 257,1-4 1,2-5 846,11-8 0,-3-5-1718,-26 3 1,-4-2 1145,6-6 0,-11-3-154,-20-11-210,-13 2 1993,-26 6-2251,-12 6 68,-22 8-45,-4 9-449,4 5-1221,11 4-1579,19 4 743,12 1 2573,30 0 0,-14 0 0,17-4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4:10.9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303 232 3220,'0'16'549,"0"-3"1204,0-13-1238,0 0 294,-39 0 65,29 0-374,-30 0-422,40 0 977,3-16-1055,11-3 112,9-17 44,12 2 270,15-6-292,-19 18-66,2 2-3460,-26 17 3347,-5 3-45,-2 8 113,0 48 33,-29 12-23,1 23 23,-28-28 1,-8-22 167,6-58 3213,-24-20-3275,76-26 1,17-10 55,-1 13 0,3 5-352,11-17 11,-6 51 179,0 38-90,1 9-33,-1 23 224,-23 43-191,-12-45 1,-7-1-1759,-10 14 1,-3-4 1847,-19 3 101,9-59-79,68-68 84,-2 16 1,5-1 50,5-2 0,3 4-213,28-23-773,0 93 3905,-36 27-3120,5 40 32,-37-22 147,-18-22-146,-16-18-45,-10-5-269,11-67 258,32-14 50,19 10 0,9-1 389,26-25-473,1 31-134,-18 27 89,-17 61-3313,-22 49-37,-25-55 3440,13 5 0,-14-75 0,37 2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3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0 123 8243,'19'22'2723,"47"39"-1815,-24-39-421,2 6 0,4-3 1127,25-12-68,0-8-67,-7-10 56,-14-10-414,-20-9-438,-16-12-537,-17-6-146,-26-2-146,-20 0-11,-25 8-22,-9 8-459,0 13-1144,8 7-2375,15 7 4157,21 8 0,17-5 0,14 5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4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 9487,'10'12'3843,"-21"70"-3394,0-33-237,-1 6 1,1 2-34,3 13-78,5-4-90,2-13 494,1-14 952,0-20-1222,-7-108-89,4 31-34,-1-9 0,1 0-45,6 4-67,11 12-101,11 14-50,29 21 0,8 9 139,0 4-22,1 5 1,-5 6 22,-21 17-34,-9 1-67,-14 0 22,-6-2 56,-19 0-279,-40 16 66,-18 7-145,1 1-280,22-3 336,39-16 156,31-5-335,18-6-2745,29-7 3260,13-6 0,-33-4 0,-10-1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4.8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17 11930,'5'23'4762,"-1"-5"-2868,-4-18-1435,0 0-437,28-28 79,-21 21-90,24-16 505,-27 41 44,4 17-3560,0 20 3325,-2 21-647,-5-8 0,-1 5 277,-5-17 0,-2 1-381,-1 21 0,-3-3-55,-15 19 100,0-10 78,4-19 68,6-15 235,6-19-193,6-14 473,2-10 2968,2-8-3169,6-16 1039,9-14-950,12-17-12,13-9-144,6 0-12,7 1-2666,1 5 2498,0 4-1053,14-5 460,-26 21-192,2 1-1837,-32 24-515,-8 8-517,-7 12 3822,-11 11 0,7-7 0,-6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5.0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17846,'22'18'2644,"-5"-4"-1893,-17-14-168,0 0-583,0 5-807,0-2-1232,0 6-2791,4-7 4830,4 2 0,-3-4 0,0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6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11750,'22'23'3519,"-4"-4"-2892,-18-19 124,0 0-661,4 0 335,5 7 439,10 11-260,12 14-391,15 13-45,13 7-89,13 2-236,7-4 201,5-9 1,-3-10-34,-6-13 34,-13-9-45,-17-5 23,-19-4-46,-14 0-1467,-23-11 359,-9 5-651,-17-5-818,-1 8-2341,2 4 4941,10 3 0,11-2 0,9 1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6.5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26 501 13880,'-11'-51'3809,"9"12"-3322,-5-9 1,1-4 173,19-18-6019,11 2 5515,24 7-1122,21 12 998,21 15 523,-36 22 1,3 4-524,4 2 1,2 4 150,2 1 1,1 4-107,-2 4 1,-1 3 27,-3 3 1,-2 5-74,-6 4 1,-3 5-6,-6 2 1,-4 4-1453,25 41 1480,-20 12 11,-19 10-56,-16-46 0,-7 4 341,-18 24 0,-9 1-487,5-19 1,-5-2-225,-18 19 1,-6-3-337,8-24 1,-1-2-3045,-15 20 0,1 1 3739,17-17 0,3-2 0,-1 0 0,7-6 0,10-5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6.7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13438,'6'12'3910,"-2"-3"-2346,-4-9-3054,0 0-949,3 1-4194,3-1 6633,5 1 0,-3-1 0,-1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8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10709,'8'9'4202,"-2"-1"-3183,-6-8 12,0 0-695,0-8-157,0 6-45,0-3 696,0 21-169,0 11-404,0 14-10,3 8-191,2 2-56,6 1-560,3-1-1132,5-1-1882,5-2-3127,3-4 6701,4-7 0,-13-17 0,-3-7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9.6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1 230 9812,'20'3'3877,"-4"-1"-3171,-16-2-168,52-38-135,-24 15 12,45-31-247,-34 26 268,2 3-133,-1 2 56,0 4-46,-6 6-178,-5 5-135,-7 5 0,-6 3-56,-5 3 56,-4 11 11,-1 9 56,-2 14-44,-1 4 33,0 6-23,-3-1-33,1-2 11,0-5 45,-1-6-56,1-8 23,-1-6-1,1-9 113,0-5 67,4-3 246,16-10-426,3-6 34,17-10-44,-3-3 44,-2 2 11,-1 3-67,-7 7-34,-5 4-190,-3 7 146,-8 8 78,0 8 11,-7 10 23,0 6-34,-2 1-202,1-2-773,0-1-4370,9-1 5345,2-11 0,-2-2 0,-2-11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0:07:59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0 13084,'17'7'1916,"-3"-2"-1132,-14-5 34,0 0 22,-20 51-448,11-20-256,-14 43-136,18-33-438,3-3-974,1-3-437,1-6-1053,9-7-2733,5-10 5635,12-5 0,-11-6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8EA4F-77EB-D847-8DAD-14501E63BFA6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973B6-EA5F-6146-B292-D04CD69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73B6-EA5F-6146-B292-D04CD69D34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4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2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3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9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1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1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4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338CF-AA1B-B546-8E21-0A74C07D51F5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0.png"/><Relationship Id="rId21" Type="http://schemas.openxmlformats.org/officeDocument/2006/relationships/image" Target="../media/image382.png"/><Relationship Id="rId42" Type="http://schemas.openxmlformats.org/officeDocument/2006/relationships/customXml" Target="../ink/ink538.xml"/><Relationship Id="rId63" Type="http://schemas.openxmlformats.org/officeDocument/2006/relationships/image" Target="../media/image403.png"/><Relationship Id="rId84" Type="http://schemas.openxmlformats.org/officeDocument/2006/relationships/customXml" Target="../ink/ink559.xml"/><Relationship Id="rId138" Type="http://schemas.openxmlformats.org/officeDocument/2006/relationships/customXml" Target="../ink/ink586.xml"/><Relationship Id="rId159" Type="http://schemas.openxmlformats.org/officeDocument/2006/relationships/image" Target="../media/image451.png"/><Relationship Id="rId170" Type="http://schemas.openxmlformats.org/officeDocument/2006/relationships/customXml" Target="../ink/ink602.xml"/><Relationship Id="rId107" Type="http://schemas.openxmlformats.org/officeDocument/2006/relationships/image" Target="../media/image425.png"/><Relationship Id="rId11" Type="http://schemas.openxmlformats.org/officeDocument/2006/relationships/image" Target="../media/image377.png"/><Relationship Id="rId32" Type="http://schemas.openxmlformats.org/officeDocument/2006/relationships/customXml" Target="../ink/ink533.xml"/><Relationship Id="rId53" Type="http://schemas.openxmlformats.org/officeDocument/2006/relationships/image" Target="../media/image398.png"/><Relationship Id="rId74" Type="http://schemas.openxmlformats.org/officeDocument/2006/relationships/customXml" Target="../ink/ink554.xml"/><Relationship Id="rId128" Type="http://schemas.openxmlformats.org/officeDocument/2006/relationships/customXml" Target="../ink/ink581.xml"/><Relationship Id="rId149" Type="http://schemas.openxmlformats.org/officeDocument/2006/relationships/image" Target="../media/image446.png"/><Relationship Id="rId5" Type="http://schemas.openxmlformats.org/officeDocument/2006/relationships/image" Target="../media/image374.png"/><Relationship Id="rId95" Type="http://schemas.openxmlformats.org/officeDocument/2006/relationships/image" Target="../media/image419.png"/><Relationship Id="rId160" Type="http://schemas.openxmlformats.org/officeDocument/2006/relationships/customXml" Target="../ink/ink597.xml"/><Relationship Id="rId181" Type="http://schemas.openxmlformats.org/officeDocument/2006/relationships/image" Target="../media/image462.png"/><Relationship Id="rId22" Type="http://schemas.openxmlformats.org/officeDocument/2006/relationships/customXml" Target="../ink/ink528.xml"/><Relationship Id="rId43" Type="http://schemas.openxmlformats.org/officeDocument/2006/relationships/image" Target="../media/image393.png"/><Relationship Id="rId64" Type="http://schemas.openxmlformats.org/officeDocument/2006/relationships/customXml" Target="../ink/ink549.xml"/><Relationship Id="rId118" Type="http://schemas.openxmlformats.org/officeDocument/2006/relationships/customXml" Target="../ink/ink576.xml"/><Relationship Id="rId139" Type="http://schemas.openxmlformats.org/officeDocument/2006/relationships/image" Target="../media/image441.png"/><Relationship Id="rId85" Type="http://schemas.openxmlformats.org/officeDocument/2006/relationships/image" Target="../media/image414.png"/><Relationship Id="rId150" Type="http://schemas.openxmlformats.org/officeDocument/2006/relationships/customXml" Target="../ink/ink592.xml"/><Relationship Id="rId171" Type="http://schemas.openxmlformats.org/officeDocument/2006/relationships/image" Target="../media/image457.png"/><Relationship Id="rId12" Type="http://schemas.openxmlformats.org/officeDocument/2006/relationships/customXml" Target="../ink/ink523.xml"/><Relationship Id="rId33" Type="http://schemas.openxmlformats.org/officeDocument/2006/relationships/image" Target="../media/image388.png"/><Relationship Id="rId108" Type="http://schemas.openxmlformats.org/officeDocument/2006/relationships/customXml" Target="../ink/ink571.xml"/><Relationship Id="rId129" Type="http://schemas.openxmlformats.org/officeDocument/2006/relationships/image" Target="../media/image436.png"/><Relationship Id="rId54" Type="http://schemas.openxmlformats.org/officeDocument/2006/relationships/customXml" Target="../ink/ink544.xml"/><Relationship Id="rId75" Type="http://schemas.openxmlformats.org/officeDocument/2006/relationships/image" Target="../media/image409.png"/><Relationship Id="rId96" Type="http://schemas.openxmlformats.org/officeDocument/2006/relationships/customXml" Target="../ink/ink565.xml"/><Relationship Id="rId140" Type="http://schemas.openxmlformats.org/officeDocument/2006/relationships/customXml" Target="../ink/ink587.xml"/><Relationship Id="rId161" Type="http://schemas.openxmlformats.org/officeDocument/2006/relationships/image" Target="../media/image452.png"/><Relationship Id="rId182" Type="http://schemas.openxmlformats.org/officeDocument/2006/relationships/customXml" Target="../ink/ink608.xml"/><Relationship Id="rId6" Type="http://schemas.openxmlformats.org/officeDocument/2006/relationships/customXml" Target="../ink/ink520.xml"/><Relationship Id="rId23" Type="http://schemas.openxmlformats.org/officeDocument/2006/relationships/image" Target="../media/image383.png"/><Relationship Id="rId119" Type="http://schemas.openxmlformats.org/officeDocument/2006/relationships/image" Target="../media/image431.png"/><Relationship Id="rId44" Type="http://schemas.openxmlformats.org/officeDocument/2006/relationships/customXml" Target="../ink/ink539.xml"/><Relationship Id="rId65" Type="http://schemas.openxmlformats.org/officeDocument/2006/relationships/image" Target="../media/image404.png"/><Relationship Id="rId86" Type="http://schemas.openxmlformats.org/officeDocument/2006/relationships/customXml" Target="../ink/ink560.xml"/><Relationship Id="rId130" Type="http://schemas.openxmlformats.org/officeDocument/2006/relationships/customXml" Target="../ink/ink582.xml"/><Relationship Id="rId151" Type="http://schemas.openxmlformats.org/officeDocument/2006/relationships/image" Target="../media/image447.png"/><Relationship Id="rId172" Type="http://schemas.openxmlformats.org/officeDocument/2006/relationships/customXml" Target="../ink/ink603.xml"/><Relationship Id="rId13" Type="http://schemas.openxmlformats.org/officeDocument/2006/relationships/image" Target="../media/image378.png"/><Relationship Id="rId18" Type="http://schemas.openxmlformats.org/officeDocument/2006/relationships/customXml" Target="../ink/ink526.xml"/><Relationship Id="rId39" Type="http://schemas.openxmlformats.org/officeDocument/2006/relationships/image" Target="../media/image391.png"/><Relationship Id="rId109" Type="http://schemas.openxmlformats.org/officeDocument/2006/relationships/image" Target="../media/image426.png"/><Relationship Id="rId34" Type="http://schemas.openxmlformats.org/officeDocument/2006/relationships/customXml" Target="../ink/ink534.xml"/><Relationship Id="rId50" Type="http://schemas.openxmlformats.org/officeDocument/2006/relationships/customXml" Target="../ink/ink542.xml"/><Relationship Id="rId55" Type="http://schemas.openxmlformats.org/officeDocument/2006/relationships/image" Target="../media/image399.png"/><Relationship Id="rId76" Type="http://schemas.openxmlformats.org/officeDocument/2006/relationships/customXml" Target="../ink/ink555.xml"/><Relationship Id="rId97" Type="http://schemas.openxmlformats.org/officeDocument/2006/relationships/image" Target="../media/image420.png"/><Relationship Id="rId104" Type="http://schemas.openxmlformats.org/officeDocument/2006/relationships/customXml" Target="../ink/ink569.xml"/><Relationship Id="rId120" Type="http://schemas.openxmlformats.org/officeDocument/2006/relationships/customXml" Target="../ink/ink577.xml"/><Relationship Id="rId125" Type="http://schemas.openxmlformats.org/officeDocument/2006/relationships/image" Target="../media/image434.png"/><Relationship Id="rId141" Type="http://schemas.openxmlformats.org/officeDocument/2006/relationships/image" Target="../media/image442.png"/><Relationship Id="rId146" Type="http://schemas.openxmlformats.org/officeDocument/2006/relationships/customXml" Target="../ink/ink590.xml"/><Relationship Id="rId167" Type="http://schemas.openxmlformats.org/officeDocument/2006/relationships/image" Target="../media/image455.png"/><Relationship Id="rId7" Type="http://schemas.openxmlformats.org/officeDocument/2006/relationships/image" Target="../media/image375.png"/><Relationship Id="rId71" Type="http://schemas.openxmlformats.org/officeDocument/2006/relationships/image" Target="../media/image407.png"/><Relationship Id="rId92" Type="http://schemas.openxmlformats.org/officeDocument/2006/relationships/customXml" Target="../ink/ink563.xml"/><Relationship Id="rId162" Type="http://schemas.openxmlformats.org/officeDocument/2006/relationships/customXml" Target="../ink/ink598.xml"/><Relationship Id="rId183" Type="http://schemas.openxmlformats.org/officeDocument/2006/relationships/image" Target="../media/image463.png"/><Relationship Id="rId2" Type="http://schemas.openxmlformats.org/officeDocument/2006/relationships/customXml" Target="../ink/ink518.xml"/><Relationship Id="rId29" Type="http://schemas.openxmlformats.org/officeDocument/2006/relationships/image" Target="../media/image386.png"/><Relationship Id="rId24" Type="http://schemas.openxmlformats.org/officeDocument/2006/relationships/customXml" Target="../ink/ink529.xml"/><Relationship Id="rId40" Type="http://schemas.openxmlformats.org/officeDocument/2006/relationships/customXml" Target="../ink/ink537.xml"/><Relationship Id="rId45" Type="http://schemas.openxmlformats.org/officeDocument/2006/relationships/image" Target="../media/image394.png"/><Relationship Id="rId66" Type="http://schemas.openxmlformats.org/officeDocument/2006/relationships/customXml" Target="../ink/ink550.xml"/><Relationship Id="rId87" Type="http://schemas.openxmlformats.org/officeDocument/2006/relationships/image" Target="../media/image415.png"/><Relationship Id="rId110" Type="http://schemas.openxmlformats.org/officeDocument/2006/relationships/customXml" Target="../ink/ink572.xml"/><Relationship Id="rId115" Type="http://schemas.openxmlformats.org/officeDocument/2006/relationships/image" Target="../media/image429.png"/><Relationship Id="rId131" Type="http://schemas.openxmlformats.org/officeDocument/2006/relationships/image" Target="../media/image437.png"/><Relationship Id="rId136" Type="http://schemas.openxmlformats.org/officeDocument/2006/relationships/customXml" Target="../ink/ink585.xml"/><Relationship Id="rId157" Type="http://schemas.openxmlformats.org/officeDocument/2006/relationships/image" Target="../media/image450.png"/><Relationship Id="rId178" Type="http://schemas.openxmlformats.org/officeDocument/2006/relationships/customXml" Target="../ink/ink606.xml"/><Relationship Id="rId61" Type="http://schemas.openxmlformats.org/officeDocument/2006/relationships/image" Target="../media/image402.png"/><Relationship Id="rId82" Type="http://schemas.openxmlformats.org/officeDocument/2006/relationships/customXml" Target="../ink/ink558.xml"/><Relationship Id="rId152" Type="http://schemas.openxmlformats.org/officeDocument/2006/relationships/customXml" Target="../ink/ink593.xml"/><Relationship Id="rId173" Type="http://schemas.openxmlformats.org/officeDocument/2006/relationships/image" Target="../media/image458.png"/><Relationship Id="rId19" Type="http://schemas.openxmlformats.org/officeDocument/2006/relationships/image" Target="../media/image381.png"/><Relationship Id="rId14" Type="http://schemas.openxmlformats.org/officeDocument/2006/relationships/customXml" Target="../ink/ink524.xml"/><Relationship Id="rId30" Type="http://schemas.openxmlformats.org/officeDocument/2006/relationships/customXml" Target="../ink/ink532.xml"/><Relationship Id="rId35" Type="http://schemas.openxmlformats.org/officeDocument/2006/relationships/image" Target="../media/image389.png"/><Relationship Id="rId56" Type="http://schemas.openxmlformats.org/officeDocument/2006/relationships/customXml" Target="../ink/ink545.xml"/><Relationship Id="rId77" Type="http://schemas.openxmlformats.org/officeDocument/2006/relationships/image" Target="../media/image410.png"/><Relationship Id="rId100" Type="http://schemas.openxmlformats.org/officeDocument/2006/relationships/customXml" Target="../ink/ink567.xml"/><Relationship Id="rId105" Type="http://schemas.openxmlformats.org/officeDocument/2006/relationships/image" Target="../media/image424.png"/><Relationship Id="rId126" Type="http://schemas.openxmlformats.org/officeDocument/2006/relationships/customXml" Target="../ink/ink580.xml"/><Relationship Id="rId147" Type="http://schemas.openxmlformats.org/officeDocument/2006/relationships/image" Target="../media/image445.png"/><Relationship Id="rId168" Type="http://schemas.openxmlformats.org/officeDocument/2006/relationships/customXml" Target="../ink/ink601.xml"/><Relationship Id="rId8" Type="http://schemas.openxmlformats.org/officeDocument/2006/relationships/customXml" Target="../ink/ink521.xml"/><Relationship Id="rId51" Type="http://schemas.openxmlformats.org/officeDocument/2006/relationships/image" Target="../media/image397.png"/><Relationship Id="rId72" Type="http://schemas.openxmlformats.org/officeDocument/2006/relationships/customXml" Target="../ink/ink553.xml"/><Relationship Id="rId93" Type="http://schemas.openxmlformats.org/officeDocument/2006/relationships/image" Target="../media/image418.png"/><Relationship Id="rId98" Type="http://schemas.openxmlformats.org/officeDocument/2006/relationships/customXml" Target="../ink/ink566.xml"/><Relationship Id="rId121" Type="http://schemas.openxmlformats.org/officeDocument/2006/relationships/image" Target="../media/image432.png"/><Relationship Id="rId142" Type="http://schemas.openxmlformats.org/officeDocument/2006/relationships/customXml" Target="../ink/ink588.xml"/><Relationship Id="rId163" Type="http://schemas.openxmlformats.org/officeDocument/2006/relationships/image" Target="../media/image453.png"/><Relationship Id="rId184" Type="http://schemas.openxmlformats.org/officeDocument/2006/relationships/customXml" Target="../ink/ink609.xml"/><Relationship Id="rId3" Type="http://schemas.openxmlformats.org/officeDocument/2006/relationships/image" Target="../media/image373.png"/><Relationship Id="rId25" Type="http://schemas.openxmlformats.org/officeDocument/2006/relationships/image" Target="../media/image384.png"/><Relationship Id="rId46" Type="http://schemas.openxmlformats.org/officeDocument/2006/relationships/customXml" Target="../ink/ink540.xml"/><Relationship Id="rId67" Type="http://schemas.openxmlformats.org/officeDocument/2006/relationships/image" Target="../media/image405.png"/><Relationship Id="rId116" Type="http://schemas.openxmlformats.org/officeDocument/2006/relationships/customXml" Target="../ink/ink575.xml"/><Relationship Id="rId137" Type="http://schemas.openxmlformats.org/officeDocument/2006/relationships/image" Target="../media/image440.png"/><Relationship Id="rId158" Type="http://schemas.openxmlformats.org/officeDocument/2006/relationships/customXml" Target="../ink/ink596.xml"/><Relationship Id="rId20" Type="http://schemas.openxmlformats.org/officeDocument/2006/relationships/customXml" Target="../ink/ink527.xml"/><Relationship Id="rId41" Type="http://schemas.openxmlformats.org/officeDocument/2006/relationships/image" Target="../media/image392.png"/><Relationship Id="rId62" Type="http://schemas.openxmlformats.org/officeDocument/2006/relationships/customXml" Target="../ink/ink548.xml"/><Relationship Id="rId83" Type="http://schemas.openxmlformats.org/officeDocument/2006/relationships/image" Target="../media/image413.png"/><Relationship Id="rId88" Type="http://schemas.openxmlformats.org/officeDocument/2006/relationships/customXml" Target="../ink/ink561.xml"/><Relationship Id="rId111" Type="http://schemas.openxmlformats.org/officeDocument/2006/relationships/image" Target="../media/image427.png"/><Relationship Id="rId132" Type="http://schemas.openxmlformats.org/officeDocument/2006/relationships/customXml" Target="../ink/ink583.xml"/><Relationship Id="rId153" Type="http://schemas.openxmlformats.org/officeDocument/2006/relationships/image" Target="../media/image448.png"/><Relationship Id="rId174" Type="http://schemas.openxmlformats.org/officeDocument/2006/relationships/customXml" Target="../ink/ink604.xml"/><Relationship Id="rId179" Type="http://schemas.openxmlformats.org/officeDocument/2006/relationships/image" Target="../media/image461.png"/><Relationship Id="rId15" Type="http://schemas.openxmlformats.org/officeDocument/2006/relationships/image" Target="../media/image379.png"/><Relationship Id="rId36" Type="http://schemas.openxmlformats.org/officeDocument/2006/relationships/customXml" Target="../ink/ink535.xml"/><Relationship Id="rId57" Type="http://schemas.openxmlformats.org/officeDocument/2006/relationships/image" Target="../media/image400.png"/><Relationship Id="rId106" Type="http://schemas.openxmlformats.org/officeDocument/2006/relationships/customXml" Target="../ink/ink570.xml"/><Relationship Id="rId127" Type="http://schemas.openxmlformats.org/officeDocument/2006/relationships/image" Target="../media/image435.png"/><Relationship Id="rId10" Type="http://schemas.openxmlformats.org/officeDocument/2006/relationships/customXml" Target="../ink/ink522.xml"/><Relationship Id="rId31" Type="http://schemas.openxmlformats.org/officeDocument/2006/relationships/image" Target="../media/image387.png"/><Relationship Id="rId52" Type="http://schemas.openxmlformats.org/officeDocument/2006/relationships/customXml" Target="../ink/ink543.xml"/><Relationship Id="rId73" Type="http://schemas.openxmlformats.org/officeDocument/2006/relationships/image" Target="../media/image408.png"/><Relationship Id="rId78" Type="http://schemas.openxmlformats.org/officeDocument/2006/relationships/customXml" Target="../ink/ink556.xml"/><Relationship Id="rId94" Type="http://schemas.openxmlformats.org/officeDocument/2006/relationships/customXml" Target="../ink/ink564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122" Type="http://schemas.openxmlformats.org/officeDocument/2006/relationships/customXml" Target="../ink/ink578.xml"/><Relationship Id="rId143" Type="http://schemas.openxmlformats.org/officeDocument/2006/relationships/image" Target="../media/image443.png"/><Relationship Id="rId148" Type="http://schemas.openxmlformats.org/officeDocument/2006/relationships/customXml" Target="../ink/ink591.xml"/><Relationship Id="rId164" Type="http://schemas.openxmlformats.org/officeDocument/2006/relationships/customXml" Target="../ink/ink599.xml"/><Relationship Id="rId169" Type="http://schemas.openxmlformats.org/officeDocument/2006/relationships/image" Target="../media/image456.png"/><Relationship Id="rId185" Type="http://schemas.openxmlformats.org/officeDocument/2006/relationships/image" Target="../media/image464.png"/><Relationship Id="rId4" Type="http://schemas.openxmlformats.org/officeDocument/2006/relationships/customXml" Target="../ink/ink519.xml"/><Relationship Id="rId9" Type="http://schemas.openxmlformats.org/officeDocument/2006/relationships/image" Target="../media/image376.png"/><Relationship Id="rId180" Type="http://schemas.openxmlformats.org/officeDocument/2006/relationships/customXml" Target="../ink/ink607.xml"/><Relationship Id="rId26" Type="http://schemas.openxmlformats.org/officeDocument/2006/relationships/customXml" Target="../ink/ink530.xml"/><Relationship Id="rId47" Type="http://schemas.openxmlformats.org/officeDocument/2006/relationships/image" Target="../media/image395.png"/><Relationship Id="rId68" Type="http://schemas.openxmlformats.org/officeDocument/2006/relationships/customXml" Target="../ink/ink551.xml"/><Relationship Id="rId89" Type="http://schemas.openxmlformats.org/officeDocument/2006/relationships/image" Target="../media/image416.png"/><Relationship Id="rId112" Type="http://schemas.openxmlformats.org/officeDocument/2006/relationships/customXml" Target="../ink/ink573.xml"/><Relationship Id="rId133" Type="http://schemas.openxmlformats.org/officeDocument/2006/relationships/image" Target="../media/image438.png"/><Relationship Id="rId154" Type="http://schemas.openxmlformats.org/officeDocument/2006/relationships/customXml" Target="../ink/ink594.xml"/><Relationship Id="rId175" Type="http://schemas.openxmlformats.org/officeDocument/2006/relationships/image" Target="../media/image459.png"/><Relationship Id="rId16" Type="http://schemas.openxmlformats.org/officeDocument/2006/relationships/customXml" Target="../ink/ink525.xml"/><Relationship Id="rId37" Type="http://schemas.openxmlformats.org/officeDocument/2006/relationships/image" Target="../media/image390.png"/><Relationship Id="rId58" Type="http://schemas.openxmlformats.org/officeDocument/2006/relationships/customXml" Target="../ink/ink546.xml"/><Relationship Id="rId79" Type="http://schemas.openxmlformats.org/officeDocument/2006/relationships/image" Target="../media/image411.png"/><Relationship Id="rId102" Type="http://schemas.openxmlformats.org/officeDocument/2006/relationships/customXml" Target="../ink/ink568.xml"/><Relationship Id="rId123" Type="http://schemas.openxmlformats.org/officeDocument/2006/relationships/image" Target="../media/image433.png"/><Relationship Id="rId144" Type="http://schemas.openxmlformats.org/officeDocument/2006/relationships/customXml" Target="../ink/ink589.xml"/><Relationship Id="rId90" Type="http://schemas.openxmlformats.org/officeDocument/2006/relationships/customXml" Target="../ink/ink562.xml"/><Relationship Id="rId165" Type="http://schemas.openxmlformats.org/officeDocument/2006/relationships/image" Target="../media/image454.png"/><Relationship Id="rId186" Type="http://schemas.openxmlformats.org/officeDocument/2006/relationships/customXml" Target="../ink/ink610.xml"/><Relationship Id="rId27" Type="http://schemas.openxmlformats.org/officeDocument/2006/relationships/image" Target="../media/image385.png"/><Relationship Id="rId48" Type="http://schemas.openxmlformats.org/officeDocument/2006/relationships/customXml" Target="../ink/ink541.xml"/><Relationship Id="rId69" Type="http://schemas.openxmlformats.org/officeDocument/2006/relationships/image" Target="../media/image406.png"/><Relationship Id="rId113" Type="http://schemas.openxmlformats.org/officeDocument/2006/relationships/image" Target="../media/image428.png"/><Relationship Id="rId134" Type="http://schemas.openxmlformats.org/officeDocument/2006/relationships/customXml" Target="../ink/ink584.xml"/><Relationship Id="rId80" Type="http://schemas.openxmlformats.org/officeDocument/2006/relationships/customXml" Target="../ink/ink557.xml"/><Relationship Id="rId155" Type="http://schemas.openxmlformats.org/officeDocument/2006/relationships/image" Target="../media/image449.png"/><Relationship Id="rId176" Type="http://schemas.openxmlformats.org/officeDocument/2006/relationships/customXml" Target="../ink/ink605.xml"/><Relationship Id="rId17" Type="http://schemas.openxmlformats.org/officeDocument/2006/relationships/image" Target="../media/image380.png"/><Relationship Id="rId38" Type="http://schemas.openxmlformats.org/officeDocument/2006/relationships/customXml" Target="../ink/ink536.xml"/><Relationship Id="rId59" Type="http://schemas.openxmlformats.org/officeDocument/2006/relationships/image" Target="../media/image401.png"/><Relationship Id="rId103" Type="http://schemas.openxmlformats.org/officeDocument/2006/relationships/image" Target="../media/image423.png"/><Relationship Id="rId124" Type="http://schemas.openxmlformats.org/officeDocument/2006/relationships/customXml" Target="../ink/ink579.xml"/><Relationship Id="rId70" Type="http://schemas.openxmlformats.org/officeDocument/2006/relationships/customXml" Target="../ink/ink552.xml"/><Relationship Id="rId91" Type="http://schemas.openxmlformats.org/officeDocument/2006/relationships/image" Target="../media/image417.png"/><Relationship Id="rId145" Type="http://schemas.openxmlformats.org/officeDocument/2006/relationships/image" Target="../media/image444.png"/><Relationship Id="rId166" Type="http://schemas.openxmlformats.org/officeDocument/2006/relationships/customXml" Target="../ink/ink600.xml"/><Relationship Id="rId187" Type="http://schemas.openxmlformats.org/officeDocument/2006/relationships/image" Target="../media/image46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531.xml"/><Relationship Id="rId49" Type="http://schemas.openxmlformats.org/officeDocument/2006/relationships/image" Target="../media/image396.png"/><Relationship Id="rId114" Type="http://schemas.openxmlformats.org/officeDocument/2006/relationships/customXml" Target="../ink/ink574.xml"/><Relationship Id="rId60" Type="http://schemas.openxmlformats.org/officeDocument/2006/relationships/customXml" Target="../ink/ink547.xml"/><Relationship Id="rId81" Type="http://schemas.openxmlformats.org/officeDocument/2006/relationships/image" Target="../media/image412.png"/><Relationship Id="rId135" Type="http://schemas.openxmlformats.org/officeDocument/2006/relationships/image" Target="../media/image439.png"/><Relationship Id="rId156" Type="http://schemas.openxmlformats.org/officeDocument/2006/relationships/customXml" Target="../ink/ink595.xml"/><Relationship Id="rId177" Type="http://schemas.openxmlformats.org/officeDocument/2006/relationships/image" Target="../media/image4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5.png"/><Relationship Id="rId21" Type="http://schemas.openxmlformats.org/officeDocument/2006/relationships/image" Target="../media/image477.png"/><Relationship Id="rId42" Type="http://schemas.openxmlformats.org/officeDocument/2006/relationships/customXml" Target="../ink/ink630.xml"/><Relationship Id="rId47" Type="http://schemas.openxmlformats.org/officeDocument/2006/relationships/image" Target="../media/image490.png"/><Relationship Id="rId63" Type="http://schemas.openxmlformats.org/officeDocument/2006/relationships/image" Target="../media/image498.png"/><Relationship Id="rId68" Type="http://schemas.openxmlformats.org/officeDocument/2006/relationships/customXml" Target="../ink/ink643.xml"/><Relationship Id="rId84" Type="http://schemas.openxmlformats.org/officeDocument/2006/relationships/customXml" Target="../ink/ink651.xml"/><Relationship Id="rId89" Type="http://schemas.openxmlformats.org/officeDocument/2006/relationships/image" Target="../media/image511.png"/><Relationship Id="rId112" Type="http://schemas.openxmlformats.org/officeDocument/2006/relationships/customXml" Target="../ink/ink665.xml"/><Relationship Id="rId16" Type="http://schemas.openxmlformats.org/officeDocument/2006/relationships/customXml" Target="../ink/ink617.xml"/><Relationship Id="rId107" Type="http://schemas.openxmlformats.org/officeDocument/2006/relationships/image" Target="../media/image520.png"/><Relationship Id="rId11" Type="http://schemas.openxmlformats.org/officeDocument/2006/relationships/image" Target="../media/image472.png"/><Relationship Id="rId32" Type="http://schemas.openxmlformats.org/officeDocument/2006/relationships/customXml" Target="../ink/ink625.xml"/><Relationship Id="rId37" Type="http://schemas.openxmlformats.org/officeDocument/2006/relationships/image" Target="../media/image485.png"/><Relationship Id="rId53" Type="http://schemas.openxmlformats.org/officeDocument/2006/relationships/image" Target="../media/image493.png"/><Relationship Id="rId58" Type="http://schemas.openxmlformats.org/officeDocument/2006/relationships/customXml" Target="../ink/ink638.xml"/><Relationship Id="rId74" Type="http://schemas.openxmlformats.org/officeDocument/2006/relationships/customXml" Target="../ink/ink646.xml"/><Relationship Id="rId79" Type="http://schemas.openxmlformats.org/officeDocument/2006/relationships/image" Target="../media/image506.png"/><Relationship Id="rId102" Type="http://schemas.openxmlformats.org/officeDocument/2006/relationships/customXml" Target="../ink/ink660.xml"/><Relationship Id="rId123" Type="http://schemas.openxmlformats.org/officeDocument/2006/relationships/image" Target="../media/image528.png"/><Relationship Id="rId128" Type="http://schemas.openxmlformats.org/officeDocument/2006/relationships/customXml" Target="../ink/ink673.xml"/><Relationship Id="rId5" Type="http://schemas.openxmlformats.org/officeDocument/2006/relationships/image" Target="../media/image469.png"/><Relationship Id="rId90" Type="http://schemas.openxmlformats.org/officeDocument/2006/relationships/customXml" Target="../ink/ink654.xml"/><Relationship Id="rId95" Type="http://schemas.openxmlformats.org/officeDocument/2006/relationships/image" Target="../media/image514.png"/><Relationship Id="rId22" Type="http://schemas.openxmlformats.org/officeDocument/2006/relationships/customXml" Target="../ink/ink620.xml"/><Relationship Id="rId27" Type="http://schemas.openxmlformats.org/officeDocument/2006/relationships/image" Target="../media/image480.png"/><Relationship Id="rId43" Type="http://schemas.openxmlformats.org/officeDocument/2006/relationships/image" Target="../media/image488.png"/><Relationship Id="rId48" Type="http://schemas.openxmlformats.org/officeDocument/2006/relationships/customXml" Target="../ink/ink633.xml"/><Relationship Id="rId64" Type="http://schemas.openxmlformats.org/officeDocument/2006/relationships/customXml" Target="../ink/ink641.xml"/><Relationship Id="rId69" Type="http://schemas.openxmlformats.org/officeDocument/2006/relationships/image" Target="../media/image501.png"/><Relationship Id="rId113" Type="http://schemas.openxmlformats.org/officeDocument/2006/relationships/image" Target="../media/image523.png"/><Relationship Id="rId118" Type="http://schemas.openxmlformats.org/officeDocument/2006/relationships/customXml" Target="../ink/ink668.xml"/><Relationship Id="rId80" Type="http://schemas.openxmlformats.org/officeDocument/2006/relationships/customXml" Target="../ink/ink649.xml"/><Relationship Id="rId85" Type="http://schemas.openxmlformats.org/officeDocument/2006/relationships/image" Target="../media/image509.png"/><Relationship Id="rId12" Type="http://schemas.openxmlformats.org/officeDocument/2006/relationships/customXml" Target="../ink/ink615.xml"/><Relationship Id="rId17" Type="http://schemas.openxmlformats.org/officeDocument/2006/relationships/image" Target="../media/image475.png"/><Relationship Id="rId33" Type="http://schemas.openxmlformats.org/officeDocument/2006/relationships/image" Target="../media/image483.png"/><Relationship Id="rId38" Type="http://schemas.openxmlformats.org/officeDocument/2006/relationships/customXml" Target="../ink/ink628.xml"/><Relationship Id="rId59" Type="http://schemas.openxmlformats.org/officeDocument/2006/relationships/image" Target="../media/image496.png"/><Relationship Id="rId103" Type="http://schemas.openxmlformats.org/officeDocument/2006/relationships/image" Target="../media/image518.png"/><Relationship Id="rId108" Type="http://schemas.openxmlformats.org/officeDocument/2006/relationships/customXml" Target="../ink/ink663.xml"/><Relationship Id="rId124" Type="http://schemas.openxmlformats.org/officeDocument/2006/relationships/customXml" Target="../ink/ink671.xml"/><Relationship Id="rId129" Type="http://schemas.openxmlformats.org/officeDocument/2006/relationships/image" Target="../media/image531.png"/><Relationship Id="rId54" Type="http://schemas.openxmlformats.org/officeDocument/2006/relationships/customXml" Target="../ink/ink636.xml"/><Relationship Id="rId70" Type="http://schemas.openxmlformats.org/officeDocument/2006/relationships/customXml" Target="../ink/ink644.xml"/><Relationship Id="rId75" Type="http://schemas.openxmlformats.org/officeDocument/2006/relationships/image" Target="../media/image504.png"/><Relationship Id="rId91" Type="http://schemas.openxmlformats.org/officeDocument/2006/relationships/image" Target="../media/image512.png"/><Relationship Id="rId96" Type="http://schemas.openxmlformats.org/officeDocument/2006/relationships/customXml" Target="../ink/ink6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2.xml"/><Relationship Id="rId23" Type="http://schemas.openxmlformats.org/officeDocument/2006/relationships/image" Target="../media/image478.png"/><Relationship Id="rId28" Type="http://schemas.openxmlformats.org/officeDocument/2006/relationships/customXml" Target="../ink/ink623.xml"/><Relationship Id="rId49" Type="http://schemas.openxmlformats.org/officeDocument/2006/relationships/image" Target="../media/image491.png"/><Relationship Id="rId114" Type="http://schemas.openxmlformats.org/officeDocument/2006/relationships/customXml" Target="../ink/ink666.xml"/><Relationship Id="rId119" Type="http://schemas.openxmlformats.org/officeDocument/2006/relationships/image" Target="../media/image526.png"/><Relationship Id="rId44" Type="http://schemas.openxmlformats.org/officeDocument/2006/relationships/customXml" Target="../ink/ink631.xml"/><Relationship Id="rId60" Type="http://schemas.openxmlformats.org/officeDocument/2006/relationships/customXml" Target="../ink/ink639.xml"/><Relationship Id="rId65" Type="http://schemas.openxmlformats.org/officeDocument/2006/relationships/image" Target="../media/image499.png"/><Relationship Id="rId81" Type="http://schemas.openxmlformats.org/officeDocument/2006/relationships/image" Target="../media/image507.png"/><Relationship Id="rId86" Type="http://schemas.openxmlformats.org/officeDocument/2006/relationships/customXml" Target="../ink/ink652.xml"/><Relationship Id="rId130" Type="http://schemas.openxmlformats.org/officeDocument/2006/relationships/customXml" Target="../ink/ink674.xml"/><Relationship Id="rId13" Type="http://schemas.openxmlformats.org/officeDocument/2006/relationships/image" Target="../media/image473.png"/><Relationship Id="rId18" Type="http://schemas.openxmlformats.org/officeDocument/2006/relationships/customXml" Target="../ink/ink618.xml"/><Relationship Id="rId39" Type="http://schemas.openxmlformats.org/officeDocument/2006/relationships/image" Target="../media/image486.png"/><Relationship Id="rId109" Type="http://schemas.openxmlformats.org/officeDocument/2006/relationships/image" Target="../media/image521.png"/><Relationship Id="rId34" Type="http://schemas.openxmlformats.org/officeDocument/2006/relationships/customXml" Target="../ink/ink626.xml"/><Relationship Id="rId50" Type="http://schemas.openxmlformats.org/officeDocument/2006/relationships/customXml" Target="../ink/ink634.xml"/><Relationship Id="rId55" Type="http://schemas.openxmlformats.org/officeDocument/2006/relationships/image" Target="../media/image494.png"/><Relationship Id="rId76" Type="http://schemas.openxmlformats.org/officeDocument/2006/relationships/customXml" Target="../ink/ink647.xml"/><Relationship Id="rId97" Type="http://schemas.openxmlformats.org/officeDocument/2006/relationships/image" Target="../media/image515.png"/><Relationship Id="rId104" Type="http://schemas.openxmlformats.org/officeDocument/2006/relationships/customXml" Target="../ink/ink661.xml"/><Relationship Id="rId120" Type="http://schemas.openxmlformats.org/officeDocument/2006/relationships/customXml" Target="../ink/ink669.xml"/><Relationship Id="rId125" Type="http://schemas.openxmlformats.org/officeDocument/2006/relationships/image" Target="../media/image529.png"/><Relationship Id="rId7" Type="http://schemas.openxmlformats.org/officeDocument/2006/relationships/image" Target="../media/image470.png"/><Relationship Id="rId71" Type="http://schemas.openxmlformats.org/officeDocument/2006/relationships/image" Target="../media/image502.png"/><Relationship Id="rId92" Type="http://schemas.openxmlformats.org/officeDocument/2006/relationships/customXml" Target="../ink/ink655.xml"/><Relationship Id="rId2" Type="http://schemas.openxmlformats.org/officeDocument/2006/relationships/image" Target="../media/image467.png"/><Relationship Id="rId29" Type="http://schemas.openxmlformats.org/officeDocument/2006/relationships/image" Target="../media/image481.png"/><Relationship Id="rId24" Type="http://schemas.openxmlformats.org/officeDocument/2006/relationships/customXml" Target="../ink/ink621.xml"/><Relationship Id="rId40" Type="http://schemas.openxmlformats.org/officeDocument/2006/relationships/customXml" Target="../ink/ink629.xml"/><Relationship Id="rId45" Type="http://schemas.openxmlformats.org/officeDocument/2006/relationships/image" Target="../media/image489.png"/><Relationship Id="rId66" Type="http://schemas.openxmlformats.org/officeDocument/2006/relationships/customXml" Target="../ink/ink642.xml"/><Relationship Id="rId87" Type="http://schemas.openxmlformats.org/officeDocument/2006/relationships/image" Target="../media/image510.png"/><Relationship Id="rId110" Type="http://schemas.openxmlformats.org/officeDocument/2006/relationships/customXml" Target="../ink/ink664.xml"/><Relationship Id="rId115" Type="http://schemas.openxmlformats.org/officeDocument/2006/relationships/image" Target="../media/image524.png"/><Relationship Id="rId131" Type="http://schemas.openxmlformats.org/officeDocument/2006/relationships/image" Target="../media/image532.png"/><Relationship Id="rId61" Type="http://schemas.openxmlformats.org/officeDocument/2006/relationships/image" Target="../media/image497.png"/><Relationship Id="rId82" Type="http://schemas.openxmlformats.org/officeDocument/2006/relationships/customXml" Target="../ink/ink650.xml"/><Relationship Id="rId19" Type="http://schemas.openxmlformats.org/officeDocument/2006/relationships/image" Target="../media/image476.png"/><Relationship Id="rId14" Type="http://schemas.openxmlformats.org/officeDocument/2006/relationships/customXml" Target="../ink/ink616.xml"/><Relationship Id="rId30" Type="http://schemas.openxmlformats.org/officeDocument/2006/relationships/customXml" Target="../ink/ink624.xml"/><Relationship Id="rId35" Type="http://schemas.openxmlformats.org/officeDocument/2006/relationships/image" Target="../media/image484.png"/><Relationship Id="rId56" Type="http://schemas.openxmlformats.org/officeDocument/2006/relationships/customXml" Target="../ink/ink637.xml"/><Relationship Id="rId77" Type="http://schemas.openxmlformats.org/officeDocument/2006/relationships/image" Target="../media/image505.png"/><Relationship Id="rId100" Type="http://schemas.openxmlformats.org/officeDocument/2006/relationships/customXml" Target="../ink/ink659.xml"/><Relationship Id="rId105" Type="http://schemas.openxmlformats.org/officeDocument/2006/relationships/image" Target="../media/image519.png"/><Relationship Id="rId126" Type="http://schemas.openxmlformats.org/officeDocument/2006/relationships/customXml" Target="../ink/ink672.xml"/><Relationship Id="rId8" Type="http://schemas.openxmlformats.org/officeDocument/2006/relationships/customXml" Target="../ink/ink613.xml"/><Relationship Id="rId51" Type="http://schemas.openxmlformats.org/officeDocument/2006/relationships/image" Target="../media/image492.png"/><Relationship Id="rId72" Type="http://schemas.openxmlformats.org/officeDocument/2006/relationships/customXml" Target="../ink/ink645.xml"/><Relationship Id="rId93" Type="http://schemas.openxmlformats.org/officeDocument/2006/relationships/image" Target="../media/image513.png"/><Relationship Id="rId98" Type="http://schemas.openxmlformats.org/officeDocument/2006/relationships/customXml" Target="../ink/ink658.xml"/><Relationship Id="rId121" Type="http://schemas.openxmlformats.org/officeDocument/2006/relationships/image" Target="../media/image527.png"/><Relationship Id="rId3" Type="http://schemas.openxmlformats.org/officeDocument/2006/relationships/image" Target="../media/image468.png"/><Relationship Id="rId25" Type="http://schemas.openxmlformats.org/officeDocument/2006/relationships/image" Target="../media/image479.png"/><Relationship Id="rId46" Type="http://schemas.openxmlformats.org/officeDocument/2006/relationships/customXml" Target="../ink/ink632.xml"/><Relationship Id="rId67" Type="http://schemas.openxmlformats.org/officeDocument/2006/relationships/image" Target="../media/image500.png"/><Relationship Id="rId116" Type="http://schemas.openxmlformats.org/officeDocument/2006/relationships/customXml" Target="../ink/ink667.xml"/><Relationship Id="rId20" Type="http://schemas.openxmlformats.org/officeDocument/2006/relationships/customXml" Target="../ink/ink619.xml"/><Relationship Id="rId41" Type="http://schemas.openxmlformats.org/officeDocument/2006/relationships/image" Target="../media/image487.png"/><Relationship Id="rId62" Type="http://schemas.openxmlformats.org/officeDocument/2006/relationships/customXml" Target="../ink/ink640.xml"/><Relationship Id="rId83" Type="http://schemas.openxmlformats.org/officeDocument/2006/relationships/image" Target="../media/image508.png"/><Relationship Id="rId88" Type="http://schemas.openxmlformats.org/officeDocument/2006/relationships/customXml" Target="../ink/ink653.xml"/><Relationship Id="rId111" Type="http://schemas.openxmlformats.org/officeDocument/2006/relationships/image" Target="../media/image522.png"/><Relationship Id="rId15" Type="http://schemas.openxmlformats.org/officeDocument/2006/relationships/image" Target="../media/image474.png"/><Relationship Id="rId36" Type="http://schemas.openxmlformats.org/officeDocument/2006/relationships/customXml" Target="../ink/ink627.xml"/><Relationship Id="rId57" Type="http://schemas.openxmlformats.org/officeDocument/2006/relationships/image" Target="../media/image495.png"/><Relationship Id="rId106" Type="http://schemas.openxmlformats.org/officeDocument/2006/relationships/customXml" Target="../ink/ink662.xml"/><Relationship Id="rId127" Type="http://schemas.openxmlformats.org/officeDocument/2006/relationships/image" Target="../media/image530.png"/><Relationship Id="rId10" Type="http://schemas.openxmlformats.org/officeDocument/2006/relationships/customXml" Target="../ink/ink614.xml"/><Relationship Id="rId31" Type="http://schemas.openxmlformats.org/officeDocument/2006/relationships/image" Target="../media/image482.png"/><Relationship Id="rId52" Type="http://schemas.openxmlformats.org/officeDocument/2006/relationships/customXml" Target="../ink/ink635.xml"/><Relationship Id="rId73" Type="http://schemas.openxmlformats.org/officeDocument/2006/relationships/image" Target="../media/image503.png"/><Relationship Id="rId78" Type="http://schemas.openxmlformats.org/officeDocument/2006/relationships/customXml" Target="../ink/ink648.xml"/><Relationship Id="rId94" Type="http://schemas.openxmlformats.org/officeDocument/2006/relationships/customXml" Target="../ink/ink656.xml"/><Relationship Id="rId99" Type="http://schemas.openxmlformats.org/officeDocument/2006/relationships/image" Target="../media/image516.png"/><Relationship Id="rId101" Type="http://schemas.openxmlformats.org/officeDocument/2006/relationships/image" Target="../media/image517.png"/><Relationship Id="rId122" Type="http://schemas.openxmlformats.org/officeDocument/2006/relationships/customXml" Target="../ink/ink670.xml"/><Relationship Id="rId4" Type="http://schemas.openxmlformats.org/officeDocument/2006/relationships/customXml" Target="../ink/ink611.xml"/><Relationship Id="rId9" Type="http://schemas.openxmlformats.org/officeDocument/2006/relationships/image" Target="../media/image471.png"/><Relationship Id="rId26" Type="http://schemas.openxmlformats.org/officeDocument/2006/relationships/customXml" Target="../ink/ink6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7.png"/><Relationship Id="rId13" Type="http://schemas.openxmlformats.org/officeDocument/2006/relationships/customXml" Target="../ink/ink679.xml"/><Relationship Id="rId18" Type="http://schemas.openxmlformats.org/officeDocument/2006/relationships/image" Target="../media/image542.png"/><Relationship Id="rId3" Type="http://schemas.openxmlformats.org/officeDocument/2006/relationships/image" Target="../media/image534.png"/><Relationship Id="rId7" Type="http://schemas.openxmlformats.org/officeDocument/2006/relationships/customXml" Target="../ink/ink676.xml"/><Relationship Id="rId12" Type="http://schemas.openxmlformats.org/officeDocument/2006/relationships/image" Target="../media/image539.png"/><Relationship Id="rId17" Type="http://schemas.openxmlformats.org/officeDocument/2006/relationships/customXml" Target="../ink/ink681.xml"/><Relationship Id="rId2" Type="http://schemas.openxmlformats.org/officeDocument/2006/relationships/image" Target="../media/image533.png"/><Relationship Id="rId16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6.png"/><Relationship Id="rId11" Type="http://schemas.openxmlformats.org/officeDocument/2006/relationships/customXml" Target="../ink/ink678.xml"/><Relationship Id="rId5" Type="http://schemas.openxmlformats.org/officeDocument/2006/relationships/customXml" Target="../ink/ink675.xml"/><Relationship Id="rId15" Type="http://schemas.openxmlformats.org/officeDocument/2006/relationships/customXml" Target="../ink/ink680.xml"/><Relationship Id="rId10" Type="http://schemas.openxmlformats.org/officeDocument/2006/relationships/image" Target="../media/image538.png"/><Relationship Id="rId4" Type="http://schemas.openxmlformats.org/officeDocument/2006/relationships/image" Target="../media/image535.png"/><Relationship Id="rId9" Type="http://schemas.openxmlformats.org/officeDocument/2006/relationships/customXml" Target="../ink/ink677.xml"/><Relationship Id="rId14" Type="http://schemas.openxmlformats.org/officeDocument/2006/relationships/image" Target="../media/image540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4.xml"/><Relationship Id="rId21" Type="http://schemas.openxmlformats.org/officeDocument/2006/relationships/image" Target="../media/image552.png"/><Relationship Id="rId42" Type="http://schemas.openxmlformats.org/officeDocument/2006/relationships/customXml" Target="../ink/ink702.xml"/><Relationship Id="rId47" Type="http://schemas.openxmlformats.org/officeDocument/2006/relationships/image" Target="../media/image565.png"/><Relationship Id="rId63" Type="http://schemas.openxmlformats.org/officeDocument/2006/relationships/image" Target="../media/image573.png"/><Relationship Id="rId68" Type="http://schemas.openxmlformats.org/officeDocument/2006/relationships/customXml" Target="../ink/ink715.xml"/><Relationship Id="rId84" Type="http://schemas.openxmlformats.org/officeDocument/2006/relationships/customXml" Target="../ink/ink723.xml"/><Relationship Id="rId16" Type="http://schemas.openxmlformats.org/officeDocument/2006/relationships/customXml" Target="../ink/ink689.xml"/><Relationship Id="rId11" Type="http://schemas.openxmlformats.org/officeDocument/2006/relationships/image" Target="../media/image547.png"/><Relationship Id="rId32" Type="http://schemas.openxmlformats.org/officeDocument/2006/relationships/customXml" Target="../ink/ink697.xml"/><Relationship Id="rId37" Type="http://schemas.openxmlformats.org/officeDocument/2006/relationships/image" Target="../media/image560.png"/><Relationship Id="rId53" Type="http://schemas.openxmlformats.org/officeDocument/2006/relationships/image" Target="../media/image568.png"/><Relationship Id="rId58" Type="http://schemas.openxmlformats.org/officeDocument/2006/relationships/customXml" Target="../ink/ink710.xml"/><Relationship Id="rId74" Type="http://schemas.openxmlformats.org/officeDocument/2006/relationships/customXml" Target="../ink/ink718.xml"/><Relationship Id="rId79" Type="http://schemas.openxmlformats.org/officeDocument/2006/relationships/image" Target="../media/image581.png"/><Relationship Id="rId5" Type="http://schemas.openxmlformats.org/officeDocument/2006/relationships/image" Target="../media/image544.png"/><Relationship Id="rId19" Type="http://schemas.openxmlformats.org/officeDocument/2006/relationships/image" Target="../media/image551.png"/><Relationship Id="rId14" Type="http://schemas.openxmlformats.org/officeDocument/2006/relationships/customXml" Target="../ink/ink688.xml"/><Relationship Id="rId22" Type="http://schemas.openxmlformats.org/officeDocument/2006/relationships/customXml" Target="../ink/ink692.xml"/><Relationship Id="rId27" Type="http://schemas.openxmlformats.org/officeDocument/2006/relationships/image" Target="../media/image555.png"/><Relationship Id="rId30" Type="http://schemas.openxmlformats.org/officeDocument/2006/relationships/customXml" Target="../ink/ink696.xml"/><Relationship Id="rId35" Type="http://schemas.openxmlformats.org/officeDocument/2006/relationships/image" Target="../media/image559.png"/><Relationship Id="rId43" Type="http://schemas.openxmlformats.org/officeDocument/2006/relationships/image" Target="../media/image563.png"/><Relationship Id="rId48" Type="http://schemas.openxmlformats.org/officeDocument/2006/relationships/customXml" Target="../ink/ink705.xml"/><Relationship Id="rId56" Type="http://schemas.openxmlformats.org/officeDocument/2006/relationships/customXml" Target="../ink/ink709.xml"/><Relationship Id="rId64" Type="http://schemas.openxmlformats.org/officeDocument/2006/relationships/customXml" Target="../ink/ink713.xml"/><Relationship Id="rId69" Type="http://schemas.openxmlformats.org/officeDocument/2006/relationships/image" Target="../media/image576.png"/><Relationship Id="rId77" Type="http://schemas.openxmlformats.org/officeDocument/2006/relationships/image" Target="../media/image580.png"/><Relationship Id="rId8" Type="http://schemas.openxmlformats.org/officeDocument/2006/relationships/customXml" Target="../ink/ink685.xml"/><Relationship Id="rId51" Type="http://schemas.openxmlformats.org/officeDocument/2006/relationships/image" Target="../media/image567.png"/><Relationship Id="rId72" Type="http://schemas.openxmlformats.org/officeDocument/2006/relationships/customXml" Target="../ink/ink717.xml"/><Relationship Id="rId80" Type="http://schemas.openxmlformats.org/officeDocument/2006/relationships/customXml" Target="../ink/ink721.xml"/><Relationship Id="rId85" Type="http://schemas.openxmlformats.org/officeDocument/2006/relationships/image" Target="../media/image584.png"/><Relationship Id="rId3" Type="http://schemas.openxmlformats.org/officeDocument/2006/relationships/image" Target="../media/image543.png"/><Relationship Id="rId12" Type="http://schemas.openxmlformats.org/officeDocument/2006/relationships/customXml" Target="../ink/ink687.xml"/><Relationship Id="rId17" Type="http://schemas.openxmlformats.org/officeDocument/2006/relationships/image" Target="../media/image550.png"/><Relationship Id="rId25" Type="http://schemas.openxmlformats.org/officeDocument/2006/relationships/image" Target="../media/image554.png"/><Relationship Id="rId33" Type="http://schemas.openxmlformats.org/officeDocument/2006/relationships/image" Target="../media/image558.png"/><Relationship Id="rId38" Type="http://schemas.openxmlformats.org/officeDocument/2006/relationships/customXml" Target="../ink/ink700.xml"/><Relationship Id="rId46" Type="http://schemas.openxmlformats.org/officeDocument/2006/relationships/customXml" Target="../ink/ink704.xml"/><Relationship Id="rId59" Type="http://schemas.openxmlformats.org/officeDocument/2006/relationships/image" Target="../media/image571.png"/><Relationship Id="rId67" Type="http://schemas.openxmlformats.org/officeDocument/2006/relationships/image" Target="../media/image575.png"/><Relationship Id="rId20" Type="http://schemas.openxmlformats.org/officeDocument/2006/relationships/customXml" Target="../ink/ink691.xml"/><Relationship Id="rId41" Type="http://schemas.openxmlformats.org/officeDocument/2006/relationships/image" Target="../media/image562.png"/><Relationship Id="rId54" Type="http://schemas.openxmlformats.org/officeDocument/2006/relationships/customXml" Target="../ink/ink708.xml"/><Relationship Id="rId62" Type="http://schemas.openxmlformats.org/officeDocument/2006/relationships/customXml" Target="../ink/ink712.xml"/><Relationship Id="rId70" Type="http://schemas.openxmlformats.org/officeDocument/2006/relationships/customXml" Target="../ink/ink716.xml"/><Relationship Id="rId75" Type="http://schemas.openxmlformats.org/officeDocument/2006/relationships/image" Target="../media/image579.png"/><Relationship Id="rId83" Type="http://schemas.openxmlformats.org/officeDocument/2006/relationships/image" Target="../media/image583.png"/><Relationship Id="rId88" Type="http://schemas.openxmlformats.org/officeDocument/2006/relationships/customXml" Target="../ink/ink7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4.xml"/><Relationship Id="rId15" Type="http://schemas.openxmlformats.org/officeDocument/2006/relationships/image" Target="../media/image549.png"/><Relationship Id="rId23" Type="http://schemas.openxmlformats.org/officeDocument/2006/relationships/image" Target="../media/image553.png"/><Relationship Id="rId28" Type="http://schemas.openxmlformats.org/officeDocument/2006/relationships/customXml" Target="../ink/ink695.xml"/><Relationship Id="rId36" Type="http://schemas.openxmlformats.org/officeDocument/2006/relationships/customXml" Target="../ink/ink699.xml"/><Relationship Id="rId49" Type="http://schemas.openxmlformats.org/officeDocument/2006/relationships/image" Target="../media/image566.png"/><Relationship Id="rId57" Type="http://schemas.openxmlformats.org/officeDocument/2006/relationships/image" Target="../media/image570.png"/><Relationship Id="rId10" Type="http://schemas.openxmlformats.org/officeDocument/2006/relationships/customXml" Target="../ink/ink686.xml"/><Relationship Id="rId31" Type="http://schemas.openxmlformats.org/officeDocument/2006/relationships/image" Target="../media/image557.png"/><Relationship Id="rId44" Type="http://schemas.openxmlformats.org/officeDocument/2006/relationships/customXml" Target="../ink/ink703.xml"/><Relationship Id="rId52" Type="http://schemas.openxmlformats.org/officeDocument/2006/relationships/customXml" Target="../ink/ink707.xml"/><Relationship Id="rId60" Type="http://schemas.openxmlformats.org/officeDocument/2006/relationships/customXml" Target="../ink/ink711.xml"/><Relationship Id="rId65" Type="http://schemas.openxmlformats.org/officeDocument/2006/relationships/image" Target="../media/image574.png"/><Relationship Id="rId73" Type="http://schemas.openxmlformats.org/officeDocument/2006/relationships/image" Target="../media/image578.png"/><Relationship Id="rId78" Type="http://schemas.openxmlformats.org/officeDocument/2006/relationships/customXml" Target="../ink/ink720.xml"/><Relationship Id="rId81" Type="http://schemas.openxmlformats.org/officeDocument/2006/relationships/image" Target="../media/image582.png"/><Relationship Id="rId86" Type="http://schemas.openxmlformats.org/officeDocument/2006/relationships/customXml" Target="../ink/ink724.xml"/><Relationship Id="rId4" Type="http://schemas.openxmlformats.org/officeDocument/2006/relationships/customXml" Target="../ink/ink683.xml"/><Relationship Id="rId9" Type="http://schemas.openxmlformats.org/officeDocument/2006/relationships/image" Target="../media/image546.png"/><Relationship Id="rId13" Type="http://schemas.openxmlformats.org/officeDocument/2006/relationships/image" Target="../media/image548.png"/><Relationship Id="rId18" Type="http://schemas.openxmlformats.org/officeDocument/2006/relationships/customXml" Target="../ink/ink690.xml"/><Relationship Id="rId39" Type="http://schemas.openxmlformats.org/officeDocument/2006/relationships/image" Target="../media/image561.png"/><Relationship Id="rId34" Type="http://schemas.openxmlformats.org/officeDocument/2006/relationships/customXml" Target="../ink/ink698.xml"/><Relationship Id="rId50" Type="http://schemas.openxmlformats.org/officeDocument/2006/relationships/customXml" Target="../ink/ink706.xml"/><Relationship Id="rId55" Type="http://schemas.openxmlformats.org/officeDocument/2006/relationships/image" Target="../media/image569.png"/><Relationship Id="rId76" Type="http://schemas.openxmlformats.org/officeDocument/2006/relationships/customXml" Target="../ink/ink719.xml"/><Relationship Id="rId7" Type="http://schemas.openxmlformats.org/officeDocument/2006/relationships/image" Target="../media/image545.png"/><Relationship Id="rId71" Type="http://schemas.openxmlformats.org/officeDocument/2006/relationships/image" Target="../media/image577.png"/><Relationship Id="rId2" Type="http://schemas.openxmlformats.org/officeDocument/2006/relationships/customXml" Target="../ink/ink682.xml"/><Relationship Id="rId29" Type="http://schemas.openxmlformats.org/officeDocument/2006/relationships/image" Target="../media/image556.png"/><Relationship Id="rId24" Type="http://schemas.openxmlformats.org/officeDocument/2006/relationships/customXml" Target="../ink/ink693.xml"/><Relationship Id="rId40" Type="http://schemas.openxmlformats.org/officeDocument/2006/relationships/customXml" Target="../ink/ink701.xml"/><Relationship Id="rId45" Type="http://schemas.openxmlformats.org/officeDocument/2006/relationships/image" Target="../media/image564.png"/><Relationship Id="rId66" Type="http://schemas.openxmlformats.org/officeDocument/2006/relationships/customXml" Target="../ink/ink714.xml"/><Relationship Id="rId87" Type="http://schemas.openxmlformats.org/officeDocument/2006/relationships/image" Target="../media/image585.png"/><Relationship Id="rId61" Type="http://schemas.openxmlformats.org/officeDocument/2006/relationships/image" Target="../media/image572.png"/><Relationship Id="rId82" Type="http://schemas.openxmlformats.org/officeDocument/2006/relationships/customXml" Target="../ink/ink7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664.png"/><Relationship Id="rId21" Type="http://schemas.openxmlformats.org/officeDocument/2006/relationships/image" Target="../media/image5841.png"/><Relationship Id="rId63" Type="http://schemas.openxmlformats.org/officeDocument/2006/relationships/image" Target="../media/image605.png"/><Relationship Id="rId159" Type="http://schemas.openxmlformats.org/officeDocument/2006/relationships/image" Target="../media/image653.png"/><Relationship Id="rId324" Type="http://schemas.openxmlformats.org/officeDocument/2006/relationships/customXml" Target="../ink/ink869.xml"/><Relationship Id="rId366" Type="http://schemas.openxmlformats.org/officeDocument/2006/relationships/customXml" Target="../ink/ink890.xml"/><Relationship Id="rId170" Type="http://schemas.openxmlformats.org/officeDocument/2006/relationships/customXml" Target="../ink/ink798.xml"/><Relationship Id="rId226" Type="http://schemas.openxmlformats.org/officeDocument/2006/relationships/customXml" Target="../ink/ink820.xml"/><Relationship Id="rId268" Type="http://schemas.openxmlformats.org/officeDocument/2006/relationships/customXml" Target="../ink/ink841.xml"/><Relationship Id="rId32" Type="http://schemas.openxmlformats.org/officeDocument/2006/relationships/customXml" Target="../ink/ink741.xml"/><Relationship Id="rId74" Type="http://schemas.openxmlformats.org/officeDocument/2006/relationships/customXml" Target="../ink/ink762.xml"/><Relationship Id="rId335" Type="http://schemas.openxmlformats.org/officeDocument/2006/relationships/image" Target="../media/image723.png"/><Relationship Id="rId377" Type="http://schemas.openxmlformats.org/officeDocument/2006/relationships/image" Target="../media/image744.png"/><Relationship Id="rId5" Type="http://schemas.openxmlformats.org/officeDocument/2006/relationships/image" Target="../media/image5761.png"/><Relationship Id="rId237" Type="http://schemas.openxmlformats.org/officeDocument/2006/relationships/image" Target="../media/image692.png"/><Relationship Id="rId279" Type="http://schemas.openxmlformats.org/officeDocument/2006/relationships/image" Target="../media/image631.png"/><Relationship Id="rId43" Type="http://schemas.openxmlformats.org/officeDocument/2006/relationships/image" Target="../media/image595.png"/><Relationship Id="rId139" Type="http://schemas.openxmlformats.org/officeDocument/2006/relationships/image" Target="../media/image643.png"/><Relationship Id="rId290" Type="http://schemas.openxmlformats.org/officeDocument/2006/relationships/customXml" Target="../ink/ink852.xml"/><Relationship Id="rId304" Type="http://schemas.openxmlformats.org/officeDocument/2006/relationships/customXml" Target="../ink/ink859.xml"/><Relationship Id="rId346" Type="http://schemas.openxmlformats.org/officeDocument/2006/relationships/customXml" Target="../ink/ink880.xml"/><Relationship Id="rId388" Type="http://schemas.openxmlformats.org/officeDocument/2006/relationships/customXml" Target="../ink/ink901.xml"/><Relationship Id="rId85" Type="http://schemas.openxmlformats.org/officeDocument/2006/relationships/image" Target="../media/image616.png"/><Relationship Id="rId150" Type="http://schemas.openxmlformats.org/officeDocument/2006/relationships/customXml" Target="../ink/ink788.xml"/><Relationship Id="rId206" Type="http://schemas.openxmlformats.org/officeDocument/2006/relationships/customXml" Target="../ink/ink810.xml"/><Relationship Id="rId248" Type="http://schemas.openxmlformats.org/officeDocument/2006/relationships/customXml" Target="../ink/ink831.xml"/><Relationship Id="rId12" Type="http://schemas.openxmlformats.org/officeDocument/2006/relationships/customXml" Target="../ink/ink731.xml"/><Relationship Id="rId108" Type="http://schemas.openxmlformats.org/officeDocument/2006/relationships/customXml" Target="../ink/ink779.xml"/><Relationship Id="rId315" Type="http://schemas.openxmlformats.org/officeDocument/2006/relationships/image" Target="../media/image713.png"/><Relationship Id="rId357" Type="http://schemas.openxmlformats.org/officeDocument/2006/relationships/image" Target="../media/image734.png"/><Relationship Id="rId54" Type="http://schemas.openxmlformats.org/officeDocument/2006/relationships/customXml" Target="../ink/ink752.xml"/><Relationship Id="rId96" Type="http://schemas.openxmlformats.org/officeDocument/2006/relationships/customXml" Target="../ink/ink773.xml"/><Relationship Id="rId161" Type="http://schemas.openxmlformats.org/officeDocument/2006/relationships/image" Target="../media/image654.png"/><Relationship Id="rId217" Type="http://schemas.openxmlformats.org/officeDocument/2006/relationships/image" Target="../media/image682.png"/><Relationship Id="rId259" Type="http://schemas.openxmlformats.org/officeDocument/2006/relationships/image" Target="../media/image703.png"/><Relationship Id="rId23" Type="http://schemas.openxmlformats.org/officeDocument/2006/relationships/image" Target="../media/image5851.png"/><Relationship Id="rId270" Type="http://schemas.openxmlformats.org/officeDocument/2006/relationships/customXml" Target="../ink/ink842.xml"/><Relationship Id="rId326" Type="http://schemas.openxmlformats.org/officeDocument/2006/relationships/customXml" Target="../ink/ink870.xml"/><Relationship Id="rId65" Type="http://schemas.openxmlformats.org/officeDocument/2006/relationships/image" Target="../media/image606.png"/><Relationship Id="rId368" Type="http://schemas.openxmlformats.org/officeDocument/2006/relationships/customXml" Target="../ink/ink891.xml"/><Relationship Id="rId172" Type="http://schemas.openxmlformats.org/officeDocument/2006/relationships/customXml" Target="../ink/ink799.xml"/><Relationship Id="rId228" Type="http://schemas.openxmlformats.org/officeDocument/2006/relationships/customXml" Target="../ink/ink821.xml"/><Relationship Id="rId281" Type="http://schemas.openxmlformats.org/officeDocument/2006/relationships/image" Target="../media/image632.png"/><Relationship Id="rId337" Type="http://schemas.openxmlformats.org/officeDocument/2006/relationships/image" Target="../media/image724.png"/><Relationship Id="rId34" Type="http://schemas.openxmlformats.org/officeDocument/2006/relationships/customXml" Target="../ink/ink742.xml"/><Relationship Id="rId76" Type="http://schemas.openxmlformats.org/officeDocument/2006/relationships/customXml" Target="../ink/ink763.xml"/><Relationship Id="rId141" Type="http://schemas.openxmlformats.org/officeDocument/2006/relationships/image" Target="../media/image644.png"/><Relationship Id="rId379" Type="http://schemas.openxmlformats.org/officeDocument/2006/relationships/image" Target="../media/image745.png"/><Relationship Id="rId7" Type="http://schemas.openxmlformats.org/officeDocument/2006/relationships/image" Target="../media/image5771.png"/><Relationship Id="rId239" Type="http://schemas.openxmlformats.org/officeDocument/2006/relationships/image" Target="../media/image693.png"/><Relationship Id="rId390" Type="http://schemas.openxmlformats.org/officeDocument/2006/relationships/customXml" Target="../ink/ink902.xml"/><Relationship Id="rId250" Type="http://schemas.openxmlformats.org/officeDocument/2006/relationships/customXml" Target="../ink/ink832.xml"/><Relationship Id="rId292" Type="http://schemas.openxmlformats.org/officeDocument/2006/relationships/customXml" Target="../ink/ink853.xml"/><Relationship Id="rId306" Type="http://schemas.openxmlformats.org/officeDocument/2006/relationships/customXml" Target="../ink/ink860.xml"/><Relationship Id="rId45" Type="http://schemas.openxmlformats.org/officeDocument/2006/relationships/image" Target="../media/image596.png"/><Relationship Id="rId87" Type="http://schemas.openxmlformats.org/officeDocument/2006/relationships/image" Target="../media/image617.png"/><Relationship Id="rId110" Type="http://schemas.openxmlformats.org/officeDocument/2006/relationships/customXml" Target="../ink/ink780.xml"/><Relationship Id="rId348" Type="http://schemas.openxmlformats.org/officeDocument/2006/relationships/customXml" Target="../ink/ink881.xml"/><Relationship Id="rId152" Type="http://schemas.openxmlformats.org/officeDocument/2006/relationships/customXml" Target="../ink/ink789.xml"/><Relationship Id="rId194" Type="http://schemas.openxmlformats.org/officeDocument/2006/relationships/customXml" Target="../ink/ink804.xml"/><Relationship Id="rId208" Type="http://schemas.openxmlformats.org/officeDocument/2006/relationships/customXml" Target="../ink/ink811.xml"/><Relationship Id="rId261" Type="http://schemas.openxmlformats.org/officeDocument/2006/relationships/image" Target="../media/image704.png"/><Relationship Id="rId14" Type="http://schemas.openxmlformats.org/officeDocument/2006/relationships/customXml" Target="../ink/ink732.xml"/><Relationship Id="rId56" Type="http://schemas.openxmlformats.org/officeDocument/2006/relationships/customXml" Target="../ink/ink753.xml"/><Relationship Id="rId317" Type="http://schemas.openxmlformats.org/officeDocument/2006/relationships/image" Target="../media/image714.png"/><Relationship Id="rId359" Type="http://schemas.openxmlformats.org/officeDocument/2006/relationships/image" Target="../media/image735.png"/><Relationship Id="rId98" Type="http://schemas.openxmlformats.org/officeDocument/2006/relationships/customXml" Target="../ink/ink774.xml"/><Relationship Id="rId163" Type="http://schemas.openxmlformats.org/officeDocument/2006/relationships/image" Target="../media/image655.png"/><Relationship Id="rId219" Type="http://schemas.openxmlformats.org/officeDocument/2006/relationships/image" Target="../media/image683.png"/><Relationship Id="rId370" Type="http://schemas.openxmlformats.org/officeDocument/2006/relationships/customXml" Target="../ink/ink892.xml"/><Relationship Id="rId230" Type="http://schemas.openxmlformats.org/officeDocument/2006/relationships/customXml" Target="../ink/ink822.xml"/><Relationship Id="rId25" Type="http://schemas.openxmlformats.org/officeDocument/2006/relationships/image" Target="../media/image586.png"/><Relationship Id="rId46" Type="http://schemas.openxmlformats.org/officeDocument/2006/relationships/customXml" Target="../ink/ink748.xml"/><Relationship Id="rId67" Type="http://schemas.openxmlformats.org/officeDocument/2006/relationships/image" Target="../media/image607.png"/><Relationship Id="rId272" Type="http://schemas.openxmlformats.org/officeDocument/2006/relationships/customXml" Target="../ink/ink843.xml"/><Relationship Id="rId293" Type="http://schemas.openxmlformats.org/officeDocument/2006/relationships/image" Target="../media/image638.png"/><Relationship Id="rId307" Type="http://schemas.openxmlformats.org/officeDocument/2006/relationships/image" Target="../media/image668.png"/><Relationship Id="rId328" Type="http://schemas.openxmlformats.org/officeDocument/2006/relationships/customXml" Target="../ink/ink871.xml"/><Relationship Id="rId349" Type="http://schemas.openxmlformats.org/officeDocument/2006/relationships/image" Target="../media/image730.png"/><Relationship Id="rId88" Type="http://schemas.openxmlformats.org/officeDocument/2006/relationships/customXml" Target="../ink/ink769.xml"/><Relationship Id="rId153" Type="http://schemas.openxmlformats.org/officeDocument/2006/relationships/image" Target="../media/image650.png"/><Relationship Id="rId174" Type="http://schemas.openxmlformats.org/officeDocument/2006/relationships/customXml" Target="../ink/ink800.xml"/><Relationship Id="rId195" Type="http://schemas.openxmlformats.org/officeDocument/2006/relationships/image" Target="../media/image671.png"/><Relationship Id="rId209" Type="http://schemas.openxmlformats.org/officeDocument/2006/relationships/image" Target="../media/image678.png"/><Relationship Id="rId360" Type="http://schemas.openxmlformats.org/officeDocument/2006/relationships/customXml" Target="../ink/ink887.xml"/><Relationship Id="rId381" Type="http://schemas.openxmlformats.org/officeDocument/2006/relationships/image" Target="../media/image746.png"/><Relationship Id="rId220" Type="http://schemas.openxmlformats.org/officeDocument/2006/relationships/customXml" Target="../ink/ink817.xml"/><Relationship Id="rId241" Type="http://schemas.openxmlformats.org/officeDocument/2006/relationships/image" Target="../media/image694.png"/><Relationship Id="rId15" Type="http://schemas.openxmlformats.org/officeDocument/2006/relationships/image" Target="../media/image5811.png"/><Relationship Id="rId36" Type="http://schemas.openxmlformats.org/officeDocument/2006/relationships/customXml" Target="../ink/ink743.xml"/><Relationship Id="rId57" Type="http://schemas.openxmlformats.org/officeDocument/2006/relationships/image" Target="../media/image602.png"/><Relationship Id="rId262" Type="http://schemas.openxmlformats.org/officeDocument/2006/relationships/customXml" Target="../ink/ink838.xml"/><Relationship Id="rId283" Type="http://schemas.openxmlformats.org/officeDocument/2006/relationships/image" Target="../media/image633.png"/><Relationship Id="rId318" Type="http://schemas.openxmlformats.org/officeDocument/2006/relationships/customXml" Target="../ink/ink866.xml"/><Relationship Id="rId339" Type="http://schemas.openxmlformats.org/officeDocument/2006/relationships/image" Target="../media/image725.png"/><Relationship Id="rId78" Type="http://schemas.openxmlformats.org/officeDocument/2006/relationships/customXml" Target="../ink/ink764.xml"/><Relationship Id="rId99" Type="http://schemas.openxmlformats.org/officeDocument/2006/relationships/image" Target="../media/image623.png"/><Relationship Id="rId101" Type="http://schemas.openxmlformats.org/officeDocument/2006/relationships/image" Target="../media/image624.png"/><Relationship Id="rId143" Type="http://schemas.openxmlformats.org/officeDocument/2006/relationships/image" Target="../media/image645.png"/><Relationship Id="rId164" Type="http://schemas.openxmlformats.org/officeDocument/2006/relationships/customXml" Target="../ink/ink795.xml"/><Relationship Id="rId350" Type="http://schemas.openxmlformats.org/officeDocument/2006/relationships/customXml" Target="../ink/ink882.xml"/><Relationship Id="rId371" Type="http://schemas.openxmlformats.org/officeDocument/2006/relationships/image" Target="../media/image741.png"/><Relationship Id="rId9" Type="http://schemas.openxmlformats.org/officeDocument/2006/relationships/image" Target="../media/image5781.png"/><Relationship Id="rId210" Type="http://schemas.openxmlformats.org/officeDocument/2006/relationships/customXml" Target="../ink/ink812.xml"/><Relationship Id="rId392" Type="http://schemas.openxmlformats.org/officeDocument/2006/relationships/customXml" Target="../ink/ink903.xml"/><Relationship Id="rId26" Type="http://schemas.openxmlformats.org/officeDocument/2006/relationships/customXml" Target="../ink/ink738.xml"/><Relationship Id="rId231" Type="http://schemas.openxmlformats.org/officeDocument/2006/relationships/image" Target="../media/image689.png"/><Relationship Id="rId252" Type="http://schemas.openxmlformats.org/officeDocument/2006/relationships/customXml" Target="../ink/ink833.xml"/><Relationship Id="rId273" Type="http://schemas.openxmlformats.org/officeDocument/2006/relationships/image" Target="../media/image710.png"/><Relationship Id="rId294" Type="http://schemas.openxmlformats.org/officeDocument/2006/relationships/customXml" Target="../ink/ink854.xml"/><Relationship Id="rId308" Type="http://schemas.openxmlformats.org/officeDocument/2006/relationships/customXml" Target="../ink/ink861.xml"/><Relationship Id="rId329" Type="http://schemas.openxmlformats.org/officeDocument/2006/relationships/image" Target="../media/image720.png"/><Relationship Id="rId47" Type="http://schemas.openxmlformats.org/officeDocument/2006/relationships/image" Target="../media/image597.png"/><Relationship Id="rId68" Type="http://schemas.openxmlformats.org/officeDocument/2006/relationships/customXml" Target="../ink/ink759.xml"/><Relationship Id="rId89" Type="http://schemas.openxmlformats.org/officeDocument/2006/relationships/image" Target="../media/image618.png"/><Relationship Id="rId154" Type="http://schemas.openxmlformats.org/officeDocument/2006/relationships/customXml" Target="../ink/ink790.xml"/><Relationship Id="rId175" Type="http://schemas.openxmlformats.org/officeDocument/2006/relationships/image" Target="../media/image661.png"/><Relationship Id="rId340" Type="http://schemas.openxmlformats.org/officeDocument/2006/relationships/customXml" Target="../ink/ink877.xml"/><Relationship Id="rId361" Type="http://schemas.openxmlformats.org/officeDocument/2006/relationships/image" Target="../media/image736.png"/><Relationship Id="rId196" Type="http://schemas.openxmlformats.org/officeDocument/2006/relationships/customXml" Target="../ink/ink805.xml"/><Relationship Id="rId200" Type="http://schemas.openxmlformats.org/officeDocument/2006/relationships/customXml" Target="../ink/ink807.xml"/><Relationship Id="rId382" Type="http://schemas.openxmlformats.org/officeDocument/2006/relationships/customXml" Target="../ink/ink898.xml"/><Relationship Id="rId16" Type="http://schemas.openxmlformats.org/officeDocument/2006/relationships/customXml" Target="../ink/ink733.xml"/><Relationship Id="rId221" Type="http://schemas.openxmlformats.org/officeDocument/2006/relationships/image" Target="../media/image684.png"/><Relationship Id="rId242" Type="http://schemas.openxmlformats.org/officeDocument/2006/relationships/customXml" Target="../ink/ink828.xml"/><Relationship Id="rId263" Type="http://schemas.openxmlformats.org/officeDocument/2006/relationships/image" Target="../media/image705.png"/><Relationship Id="rId284" Type="http://schemas.openxmlformats.org/officeDocument/2006/relationships/customXml" Target="../ink/ink849.xml"/><Relationship Id="rId319" Type="http://schemas.openxmlformats.org/officeDocument/2006/relationships/image" Target="../media/image715.png"/><Relationship Id="rId37" Type="http://schemas.openxmlformats.org/officeDocument/2006/relationships/image" Target="../media/image592.png"/><Relationship Id="rId58" Type="http://schemas.openxmlformats.org/officeDocument/2006/relationships/customXml" Target="../ink/ink754.xml"/><Relationship Id="rId79" Type="http://schemas.openxmlformats.org/officeDocument/2006/relationships/image" Target="../media/image613.png"/><Relationship Id="rId102" Type="http://schemas.openxmlformats.org/officeDocument/2006/relationships/customXml" Target="../ink/ink776.xml"/><Relationship Id="rId144" Type="http://schemas.openxmlformats.org/officeDocument/2006/relationships/customXml" Target="../ink/ink785.xml"/><Relationship Id="rId330" Type="http://schemas.openxmlformats.org/officeDocument/2006/relationships/customXml" Target="../ink/ink872.xml"/><Relationship Id="rId90" Type="http://schemas.openxmlformats.org/officeDocument/2006/relationships/customXml" Target="../ink/ink770.xml"/><Relationship Id="rId165" Type="http://schemas.openxmlformats.org/officeDocument/2006/relationships/image" Target="../media/image656.png"/><Relationship Id="rId351" Type="http://schemas.openxmlformats.org/officeDocument/2006/relationships/image" Target="../media/image731.png"/><Relationship Id="rId372" Type="http://schemas.openxmlformats.org/officeDocument/2006/relationships/customXml" Target="../ink/ink893.xml"/><Relationship Id="rId393" Type="http://schemas.openxmlformats.org/officeDocument/2006/relationships/image" Target="../media/image752.png"/><Relationship Id="rId211" Type="http://schemas.openxmlformats.org/officeDocument/2006/relationships/image" Target="../media/image679.png"/><Relationship Id="rId232" Type="http://schemas.openxmlformats.org/officeDocument/2006/relationships/customXml" Target="../ink/ink823.xml"/><Relationship Id="rId253" Type="http://schemas.openxmlformats.org/officeDocument/2006/relationships/image" Target="../media/image700.png"/><Relationship Id="rId274" Type="http://schemas.openxmlformats.org/officeDocument/2006/relationships/customXml" Target="../ink/ink844.xml"/><Relationship Id="rId295" Type="http://schemas.openxmlformats.org/officeDocument/2006/relationships/image" Target="../media/image639.png"/><Relationship Id="rId309" Type="http://schemas.openxmlformats.org/officeDocument/2006/relationships/image" Target="../media/image669.png"/><Relationship Id="rId27" Type="http://schemas.openxmlformats.org/officeDocument/2006/relationships/image" Target="../media/image587.png"/><Relationship Id="rId48" Type="http://schemas.openxmlformats.org/officeDocument/2006/relationships/customXml" Target="../ink/ink749.xml"/><Relationship Id="rId69" Type="http://schemas.openxmlformats.org/officeDocument/2006/relationships/image" Target="../media/image608.png"/><Relationship Id="rId320" Type="http://schemas.openxmlformats.org/officeDocument/2006/relationships/customXml" Target="../ink/ink867.xml"/><Relationship Id="rId80" Type="http://schemas.openxmlformats.org/officeDocument/2006/relationships/customXml" Target="../ink/ink765.xml"/><Relationship Id="rId155" Type="http://schemas.openxmlformats.org/officeDocument/2006/relationships/image" Target="../media/image651.png"/><Relationship Id="rId176" Type="http://schemas.openxmlformats.org/officeDocument/2006/relationships/customXml" Target="../ink/ink801.xml"/><Relationship Id="rId197" Type="http://schemas.openxmlformats.org/officeDocument/2006/relationships/image" Target="../media/image672.png"/><Relationship Id="rId341" Type="http://schemas.openxmlformats.org/officeDocument/2006/relationships/image" Target="../media/image726.png"/><Relationship Id="rId362" Type="http://schemas.openxmlformats.org/officeDocument/2006/relationships/customXml" Target="../ink/ink888.xml"/><Relationship Id="rId383" Type="http://schemas.openxmlformats.org/officeDocument/2006/relationships/image" Target="../media/image747.png"/><Relationship Id="rId201" Type="http://schemas.openxmlformats.org/officeDocument/2006/relationships/image" Target="../media/image674.png"/><Relationship Id="rId222" Type="http://schemas.openxmlformats.org/officeDocument/2006/relationships/customXml" Target="../ink/ink818.xml"/><Relationship Id="rId243" Type="http://schemas.openxmlformats.org/officeDocument/2006/relationships/image" Target="../media/image695.png"/><Relationship Id="rId264" Type="http://schemas.openxmlformats.org/officeDocument/2006/relationships/customXml" Target="../ink/ink839.xml"/><Relationship Id="rId285" Type="http://schemas.openxmlformats.org/officeDocument/2006/relationships/image" Target="../media/image634.png"/><Relationship Id="rId17" Type="http://schemas.openxmlformats.org/officeDocument/2006/relationships/image" Target="../media/image5821.png"/><Relationship Id="rId38" Type="http://schemas.openxmlformats.org/officeDocument/2006/relationships/customXml" Target="../ink/ink744.xml"/><Relationship Id="rId59" Type="http://schemas.openxmlformats.org/officeDocument/2006/relationships/image" Target="../media/image603.png"/><Relationship Id="rId103" Type="http://schemas.openxmlformats.org/officeDocument/2006/relationships/image" Target="../media/image625.png"/><Relationship Id="rId310" Type="http://schemas.openxmlformats.org/officeDocument/2006/relationships/customXml" Target="../ink/ink862.xml"/><Relationship Id="rId70" Type="http://schemas.openxmlformats.org/officeDocument/2006/relationships/customXml" Target="../ink/ink760.xml"/><Relationship Id="rId91" Type="http://schemas.openxmlformats.org/officeDocument/2006/relationships/image" Target="../media/image619.png"/><Relationship Id="rId145" Type="http://schemas.openxmlformats.org/officeDocument/2006/relationships/image" Target="../media/image646.png"/><Relationship Id="rId166" Type="http://schemas.openxmlformats.org/officeDocument/2006/relationships/customXml" Target="../ink/ink796.xml"/><Relationship Id="rId331" Type="http://schemas.openxmlformats.org/officeDocument/2006/relationships/image" Target="../media/image721.png"/><Relationship Id="rId352" Type="http://schemas.openxmlformats.org/officeDocument/2006/relationships/customXml" Target="../ink/ink883.xml"/><Relationship Id="rId373" Type="http://schemas.openxmlformats.org/officeDocument/2006/relationships/image" Target="../media/image742.png"/><Relationship Id="rId394" Type="http://schemas.openxmlformats.org/officeDocument/2006/relationships/customXml" Target="../ink/ink904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13.xml"/><Relationship Id="rId233" Type="http://schemas.openxmlformats.org/officeDocument/2006/relationships/image" Target="../media/image690.png"/><Relationship Id="rId254" Type="http://schemas.openxmlformats.org/officeDocument/2006/relationships/customXml" Target="../ink/ink834.xml"/><Relationship Id="rId28" Type="http://schemas.openxmlformats.org/officeDocument/2006/relationships/customXml" Target="../ink/ink739.xml"/><Relationship Id="rId49" Type="http://schemas.openxmlformats.org/officeDocument/2006/relationships/image" Target="../media/image598.png"/><Relationship Id="rId275" Type="http://schemas.openxmlformats.org/officeDocument/2006/relationships/image" Target="../media/image629.png"/><Relationship Id="rId296" Type="http://schemas.openxmlformats.org/officeDocument/2006/relationships/customXml" Target="../ink/ink855.xml"/><Relationship Id="rId300" Type="http://schemas.openxmlformats.org/officeDocument/2006/relationships/customXml" Target="../ink/ink857.xml"/><Relationship Id="rId60" Type="http://schemas.openxmlformats.org/officeDocument/2006/relationships/customXml" Target="../ink/ink755.xml"/><Relationship Id="rId81" Type="http://schemas.openxmlformats.org/officeDocument/2006/relationships/image" Target="../media/image614.png"/><Relationship Id="rId135" Type="http://schemas.openxmlformats.org/officeDocument/2006/relationships/image" Target="../media/image641.png"/><Relationship Id="rId156" Type="http://schemas.openxmlformats.org/officeDocument/2006/relationships/customXml" Target="../ink/ink791.xml"/><Relationship Id="rId177" Type="http://schemas.openxmlformats.org/officeDocument/2006/relationships/image" Target="../media/image662.png"/><Relationship Id="rId198" Type="http://schemas.openxmlformats.org/officeDocument/2006/relationships/customXml" Target="../ink/ink806.xml"/><Relationship Id="rId321" Type="http://schemas.openxmlformats.org/officeDocument/2006/relationships/image" Target="../media/image716.png"/><Relationship Id="rId342" Type="http://schemas.openxmlformats.org/officeDocument/2006/relationships/customXml" Target="../ink/ink878.xml"/><Relationship Id="rId363" Type="http://schemas.openxmlformats.org/officeDocument/2006/relationships/image" Target="../media/image737.png"/><Relationship Id="rId384" Type="http://schemas.openxmlformats.org/officeDocument/2006/relationships/customXml" Target="../ink/ink899.xml"/><Relationship Id="rId202" Type="http://schemas.openxmlformats.org/officeDocument/2006/relationships/customXml" Target="../ink/ink808.xml"/><Relationship Id="rId223" Type="http://schemas.openxmlformats.org/officeDocument/2006/relationships/image" Target="../media/image685.png"/><Relationship Id="rId244" Type="http://schemas.openxmlformats.org/officeDocument/2006/relationships/customXml" Target="../ink/ink829.xml"/><Relationship Id="rId18" Type="http://schemas.openxmlformats.org/officeDocument/2006/relationships/customXml" Target="../ink/ink734.xml"/><Relationship Id="rId39" Type="http://schemas.openxmlformats.org/officeDocument/2006/relationships/image" Target="../media/image593.png"/><Relationship Id="rId265" Type="http://schemas.openxmlformats.org/officeDocument/2006/relationships/image" Target="../media/image706.png"/><Relationship Id="rId286" Type="http://schemas.openxmlformats.org/officeDocument/2006/relationships/customXml" Target="../ink/ink850.xml"/><Relationship Id="rId50" Type="http://schemas.openxmlformats.org/officeDocument/2006/relationships/customXml" Target="../ink/ink750.xml"/><Relationship Id="rId104" Type="http://schemas.openxmlformats.org/officeDocument/2006/relationships/customXml" Target="../ink/ink777.xml"/><Relationship Id="rId146" Type="http://schemas.openxmlformats.org/officeDocument/2006/relationships/customXml" Target="../ink/ink786.xml"/><Relationship Id="rId167" Type="http://schemas.openxmlformats.org/officeDocument/2006/relationships/image" Target="../media/image657.png"/><Relationship Id="rId311" Type="http://schemas.openxmlformats.org/officeDocument/2006/relationships/image" Target="../media/image711.png"/><Relationship Id="rId332" Type="http://schemas.openxmlformats.org/officeDocument/2006/relationships/customXml" Target="../ink/ink873.xml"/><Relationship Id="rId353" Type="http://schemas.openxmlformats.org/officeDocument/2006/relationships/image" Target="../media/image732.png"/><Relationship Id="rId374" Type="http://schemas.openxmlformats.org/officeDocument/2006/relationships/customXml" Target="../ink/ink894.xml"/><Relationship Id="rId395" Type="http://schemas.openxmlformats.org/officeDocument/2006/relationships/image" Target="../media/image753.png"/><Relationship Id="rId71" Type="http://schemas.openxmlformats.org/officeDocument/2006/relationships/image" Target="../media/image609.png"/><Relationship Id="rId92" Type="http://schemas.openxmlformats.org/officeDocument/2006/relationships/customXml" Target="../ink/ink771.xml"/><Relationship Id="rId213" Type="http://schemas.openxmlformats.org/officeDocument/2006/relationships/image" Target="../media/image680.png"/><Relationship Id="rId234" Type="http://schemas.openxmlformats.org/officeDocument/2006/relationships/customXml" Target="../ink/ink824.xml"/><Relationship Id="rId2" Type="http://schemas.openxmlformats.org/officeDocument/2006/relationships/customXml" Target="../ink/ink726.xml"/><Relationship Id="rId29" Type="http://schemas.openxmlformats.org/officeDocument/2006/relationships/image" Target="../media/image588.png"/><Relationship Id="rId255" Type="http://schemas.openxmlformats.org/officeDocument/2006/relationships/image" Target="../media/image701.png"/><Relationship Id="rId276" Type="http://schemas.openxmlformats.org/officeDocument/2006/relationships/customXml" Target="../ink/ink845.xml"/><Relationship Id="rId297" Type="http://schemas.openxmlformats.org/officeDocument/2006/relationships/image" Target="../media/image640.png"/><Relationship Id="rId40" Type="http://schemas.openxmlformats.org/officeDocument/2006/relationships/customXml" Target="../ink/ink745.xml"/><Relationship Id="rId136" Type="http://schemas.openxmlformats.org/officeDocument/2006/relationships/customXml" Target="../ink/ink781.xml"/><Relationship Id="rId157" Type="http://schemas.openxmlformats.org/officeDocument/2006/relationships/image" Target="../media/image652.png"/><Relationship Id="rId178" Type="http://schemas.openxmlformats.org/officeDocument/2006/relationships/customXml" Target="../ink/ink802.xml"/><Relationship Id="rId301" Type="http://schemas.openxmlformats.org/officeDocument/2006/relationships/image" Target="../media/image665.png"/><Relationship Id="rId322" Type="http://schemas.openxmlformats.org/officeDocument/2006/relationships/customXml" Target="../ink/ink868.xml"/><Relationship Id="rId343" Type="http://schemas.openxmlformats.org/officeDocument/2006/relationships/image" Target="../media/image727.png"/><Relationship Id="rId364" Type="http://schemas.openxmlformats.org/officeDocument/2006/relationships/customXml" Target="../ink/ink889.xml"/><Relationship Id="rId61" Type="http://schemas.openxmlformats.org/officeDocument/2006/relationships/image" Target="../media/image604.png"/><Relationship Id="rId82" Type="http://schemas.openxmlformats.org/officeDocument/2006/relationships/customXml" Target="../ink/ink766.xml"/><Relationship Id="rId199" Type="http://schemas.openxmlformats.org/officeDocument/2006/relationships/image" Target="../media/image673.png"/><Relationship Id="rId203" Type="http://schemas.openxmlformats.org/officeDocument/2006/relationships/image" Target="../media/image675.png"/><Relationship Id="rId385" Type="http://schemas.openxmlformats.org/officeDocument/2006/relationships/image" Target="../media/image748.png"/><Relationship Id="rId19" Type="http://schemas.openxmlformats.org/officeDocument/2006/relationships/image" Target="../media/image5831.png"/><Relationship Id="rId224" Type="http://schemas.openxmlformats.org/officeDocument/2006/relationships/customXml" Target="../ink/ink819.xml"/><Relationship Id="rId245" Type="http://schemas.openxmlformats.org/officeDocument/2006/relationships/image" Target="../media/image696.png"/><Relationship Id="rId266" Type="http://schemas.openxmlformats.org/officeDocument/2006/relationships/customXml" Target="../ink/ink840.xml"/><Relationship Id="rId287" Type="http://schemas.openxmlformats.org/officeDocument/2006/relationships/image" Target="../media/image635.png"/><Relationship Id="rId30" Type="http://schemas.openxmlformats.org/officeDocument/2006/relationships/customXml" Target="../ink/ink740.xml"/><Relationship Id="rId105" Type="http://schemas.openxmlformats.org/officeDocument/2006/relationships/image" Target="../media/image626.png"/><Relationship Id="rId147" Type="http://schemas.openxmlformats.org/officeDocument/2006/relationships/image" Target="../media/image647.png"/><Relationship Id="rId168" Type="http://schemas.openxmlformats.org/officeDocument/2006/relationships/customXml" Target="../ink/ink797.xml"/><Relationship Id="rId312" Type="http://schemas.openxmlformats.org/officeDocument/2006/relationships/customXml" Target="../ink/ink863.xml"/><Relationship Id="rId333" Type="http://schemas.openxmlformats.org/officeDocument/2006/relationships/image" Target="../media/image722.png"/><Relationship Id="rId354" Type="http://schemas.openxmlformats.org/officeDocument/2006/relationships/customXml" Target="../ink/ink884.xml"/><Relationship Id="rId51" Type="http://schemas.openxmlformats.org/officeDocument/2006/relationships/image" Target="../media/image599.png"/><Relationship Id="rId72" Type="http://schemas.openxmlformats.org/officeDocument/2006/relationships/customXml" Target="../ink/ink761.xml"/><Relationship Id="rId93" Type="http://schemas.openxmlformats.org/officeDocument/2006/relationships/image" Target="../media/image620.png"/><Relationship Id="rId375" Type="http://schemas.openxmlformats.org/officeDocument/2006/relationships/image" Target="../media/image743.png"/><Relationship Id="rId3" Type="http://schemas.openxmlformats.org/officeDocument/2006/relationships/image" Target="../media/image5751.png"/><Relationship Id="rId214" Type="http://schemas.openxmlformats.org/officeDocument/2006/relationships/customXml" Target="../ink/ink814.xml"/><Relationship Id="rId235" Type="http://schemas.openxmlformats.org/officeDocument/2006/relationships/image" Target="../media/image691.png"/><Relationship Id="rId256" Type="http://schemas.openxmlformats.org/officeDocument/2006/relationships/customXml" Target="../ink/ink835.xml"/><Relationship Id="rId277" Type="http://schemas.openxmlformats.org/officeDocument/2006/relationships/image" Target="../media/image630.png"/><Relationship Id="rId298" Type="http://schemas.openxmlformats.org/officeDocument/2006/relationships/customXml" Target="../ink/ink856.xml"/><Relationship Id="rId137" Type="http://schemas.openxmlformats.org/officeDocument/2006/relationships/image" Target="../media/image642.png"/><Relationship Id="rId158" Type="http://schemas.openxmlformats.org/officeDocument/2006/relationships/customXml" Target="../ink/ink792.xml"/><Relationship Id="rId302" Type="http://schemas.openxmlformats.org/officeDocument/2006/relationships/customXml" Target="../ink/ink858.xml"/><Relationship Id="rId323" Type="http://schemas.openxmlformats.org/officeDocument/2006/relationships/image" Target="../media/image717.png"/><Relationship Id="rId344" Type="http://schemas.openxmlformats.org/officeDocument/2006/relationships/customXml" Target="../ink/ink879.xml"/><Relationship Id="rId20" Type="http://schemas.openxmlformats.org/officeDocument/2006/relationships/customXml" Target="../ink/ink735.xml"/><Relationship Id="rId41" Type="http://schemas.openxmlformats.org/officeDocument/2006/relationships/image" Target="../media/image594.png"/><Relationship Id="rId62" Type="http://schemas.openxmlformats.org/officeDocument/2006/relationships/customXml" Target="../ink/ink756.xml"/><Relationship Id="rId83" Type="http://schemas.openxmlformats.org/officeDocument/2006/relationships/image" Target="../media/image615.png"/><Relationship Id="rId179" Type="http://schemas.openxmlformats.org/officeDocument/2006/relationships/image" Target="../media/image663.png"/><Relationship Id="rId365" Type="http://schemas.openxmlformats.org/officeDocument/2006/relationships/image" Target="../media/image738.png"/><Relationship Id="rId386" Type="http://schemas.openxmlformats.org/officeDocument/2006/relationships/customXml" Target="../ink/ink900.xml"/><Relationship Id="rId204" Type="http://schemas.openxmlformats.org/officeDocument/2006/relationships/customXml" Target="../ink/ink809.xml"/><Relationship Id="rId225" Type="http://schemas.openxmlformats.org/officeDocument/2006/relationships/image" Target="../media/image686.png"/><Relationship Id="rId246" Type="http://schemas.openxmlformats.org/officeDocument/2006/relationships/customXml" Target="../ink/ink830.xml"/><Relationship Id="rId267" Type="http://schemas.openxmlformats.org/officeDocument/2006/relationships/image" Target="../media/image707.png"/><Relationship Id="rId288" Type="http://schemas.openxmlformats.org/officeDocument/2006/relationships/customXml" Target="../ink/ink851.xml"/><Relationship Id="rId106" Type="http://schemas.openxmlformats.org/officeDocument/2006/relationships/customXml" Target="../ink/ink778.xml"/><Relationship Id="rId313" Type="http://schemas.openxmlformats.org/officeDocument/2006/relationships/image" Target="../media/image712.png"/><Relationship Id="rId10" Type="http://schemas.openxmlformats.org/officeDocument/2006/relationships/customXml" Target="../ink/ink730.xml"/><Relationship Id="rId31" Type="http://schemas.openxmlformats.org/officeDocument/2006/relationships/image" Target="../media/image589.png"/><Relationship Id="rId52" Type="http://schemas.openxmlformats.org/officeDocument/2006/relationships/customXml" Target="../ink/ink751.xml"/><Relationship Id="rId73" Type="http://schemas.openxmlformats.org/officeDocument/2006/relationships/image" Target="../media/image610.png"/><Relationship Id="rId94" Type="http://schemas.openxmlformats.org/officeDocument/2006/relationships/customXml" Target="../ink/ink772.xml"/><Relationship Id="rId148" Type="http://schemas.openxmlformats.org/officeDocument/2006/relationships/customXml" Target="../ink/ink787.xml"/><Relationship Id="rId169" Type="http://schemas.openxmlformats.org/officeDocument/2006/relationships/image" Target="../media/image658.png"/><Relationship Id="rId334" Type="http://schemas.openxmlformats.org/officeDocument/2006/relationships/customXml" Target="../ink/ink874.xml"/><Relationship Id="rId355" Type="http://schemas.openxmlformats.org/officeDocument/2006/relationships/image" Target="../media/image733.png"/><Relationship Id="rId376" Type="http://schemas.openxmlformats.org/officeDocument/2006/relationships/customXml" Target="../ink/ink895.xml"/><Relationship Id="rId4" Type="http://schemas.openxmlformats.org/officeDocument/2006/relationships/customXml" Target="../ink/ink727.xml"/><Relationship Id="rId180" Type="http://schemas.openxmlformats.org/officeDocument/2006/relationships/customXml" Target="../ink/ink803.xml"/><Relationship Id="rId215" Type="http://schemas.openxmlformats.org/officeDocument/2006/relationships/image" Target="../media/image681.png"/><Relationship Id="rId236" Type="http://schemas.openxmlformats.org/officeDocument/2006/relationships/customXml" Target="../ink/ink825.xml"/><Relationship Id="rId257" Type="http://schemas.openxmlformats.org/officeDocument/2006/relationships/image" Target="../media/image702.png"/><Relationship Id="rId278" Type="http://schemas.openxmlformats.org/officeDocument/2006/relationships/customXml" Target="../ink/ink846.xml"/><Relationship Id="rId303" Type="http://schemas.openxmlformats.org/officeDocument/2006/relationships/image" Target="../media/image666.png"/><Relationship Id="rId42" Type="http://schemas.openxmlformats.org/officeDocument/2006/relationships/customXml" Target="../ink/ink746.xml"/><Relationship Id="rId84" Type="http://schemas.openxmlformats.org/officeDocument/2006/relationships/customXml" Target="../ink/ink767.xml"/><Relationship Id="rId138" Type="http://schemas.openxmlformats.org/officeDocument/2006/relationships/customXml" Target="../ink/ink782.xml"/><Relationship Id="rId345" Type="http://schemas.openxmlformats.org/officeDocument/2006/relationships/image" Target="../media/image728.png"/><Relationship Id="rId387" Type="http://schemas.openxmlformats.org/officeDocument/2006/relationships/image" Target="../media/image749.png"/><Relationship Id="rId205" Type="http://schemas.openxmlformats.org/officeDocument/2006/relationships/image" Target="../media/image676.png"/><Relationship Id="rId247" Type="http://schemas.openxmlformats.org/officeDocument/2006/relationships/image" Target="../media/image697.png"/><Relationship Id="rId107" Type="http://schemas.openxmlformats.org/officeDocument/2006/relationships/image" Target="../media/image627.png"/><Relationship Id="rId289" Type="http://schemas.openxmlformats.org/officeDocument/2006/relationships/image" Target="../media/image636.png"/><Relationship Id="rId11" Type="http://schemas.openxmlformats.org/officeDocument/2006/relationships/image" Target="../media/image5791.png"/><Relationship Id="rId53" Type="http://schemas.openxmlformats.org/officeDocument/2006/relationships/image" Target="../media/image600.png"/><Relationship Id="rId149" Type="http://schemas.openxmlformats.org/officeDocument/2006/relationships/image" Target="../media/image648.png"/><Relationship Id="rId314" Type="http://schemas.openxmlformats.org/officeDocument/2006/relationships/customXml" Target="../ink/ink864.xml"/><Relationship Id="rId356" Type="http://schemas.openxmlformats.org/officeDocument/2006/relationships/customXml" Target="../ink/ink885.xml"/><Relationship Id="rId95" Type="http://schemas.openxmlformats.org/officeDocument/2006/relationships/image" Target="../media/image621.png"/><Relationship Id="rId160" Type="http://schemas.openxmlformats.org/officeDocument/2006/relationships/customXml" Target="../ink/ink793.xml"/><Relationship Id="rId216" Type="http://schemas.openxmlformats.org/officeDocument/2006/relationships/customXml" Target="../ink/ink815.xml"/><Relationship Id="rId258" Type="http://schemas.openxmlformats.org/officeDocument/2006/relationships/customXml" Target="../ink/ink836.xml"/><Relationship Id="rId22" Type="http://schemas.openxmlformats.org/officeDocument/2006/relationships/customXml" Target="../ink/ink736.xml"/><Relationship Id="rId64" Type="http://schemas.openxmlformats.org/officeDocument/2006/relationships/customXml" Target="../ink/ink757.xml"/><Relationship Id="rId325" Type="http://schemas.openxmlformats.org/officeDocument/2006/relationships/image" Target="../media/image718.png"/><Relationship Id="rId367" Type="http://schemas.openxmlformats.org/officeDocument/2006/relationships/image" Target="../media/image739.png"/><Relationship Id="rId171" Type="http://schemas.openxmlformats.org/officeDocument/2006/relationships/image" Target="../media/image659.png"/><Relationship Id="rId227" Type="http://schemas.openxmlformats.org/officeDocument/2006/relationships/image" Target="../media/image687.png"/><Relationship Id="rId269" Type="http://schemas.openxmlformats.org/officeDocument/2006/relationships/image" Target="../media/image708.png"/><Relationship Id="rId33" Type="http://schemas.openxmlformats.org/officeDocument/2006/relationships/image" Target="../media/image590.png"/><Relationship Id="rId280" Type="http://schemas.openxmlformats.org/officeDocument/2006/relationships/customXml" Target="../ink/ink847.xml"/><Relationship Id="rId336" Type="http://schemas.openxmlformats.org/officeDocument/2006/relationships/customXml" Target="../ink/ink875.xml"/><Relationship Id="rId75" Type="http://schemas.openxmlformats.org/officeDocument/2006/relationships/image" Target="../media/image611.png"/><Relationship Id="rId140" Type="http://schemas.openxmlformats.org/officeDocument/2006/relationships/customXml" Target="../ink/ink783.xml"/><Relationship Id="rId378" Type="http://schemas.openxmlformats.org/officeDocument/2006/relationships/customXml" Target="../ink/ink896.xml"/><Relationship Id="rId6" Type="http://schemas.openxmlformats.org/officeDocument/2006/relationships/customXml" Target="../ink/ink728.xml"/><Relationship Id="rId238" Type="http://schemas.openxmlformats.org/officeDocument/2006/relationships/customXml" Target="../ink/ink826.xml"/><Relationship Id="rId291" Type="http://schemas.openxmlformats.org/officeDocument/2006/relationships/image" Target="../media/image637.png"/><Relationship Id="rId305" Type="http://schemas.openxmlformats.org/officeDocument/2006/relationships/image" Target="../media/image667.png"/><Relationship Id="rId347" Type="http://schemas.openxmlformats.org/officeDocument/2006/relationships/image" Target="../media/image729.png"/><Relationship Id="rId44" Type="http://schemas.openxmlformats.org/officeDocument/2006/relationships/customXml" Target="../ink/ink747.xml"/><Relationship Id="rId86" Type="http://schemas.openxmlformats.org/officeDocument/2006/relationships/customXml" Target="../ink/ink768.xml"/><Relationship Id="rId151" Type="http://schemas.openxmlformats.org/officeDocument/2006/relationships/image" Target="../media/image649.png"/><Relationship Id="rId389" Type="http://schemas.openxmlformats.org/officeDocument/2006/relationships/image" Target="../media/image750.png"/><Relationship Id="rId193" Type="http://schemas.openxmlformats.org/officeDocument/2006/relationships/image" Target="../media/image670.png"/><Relationship Id="rId207" Type="http://schemas.openxmlformats.org/officeDocument/2006/relationships/image" Target="../media/image677.png"/><Relationship Id="rId249" Type="http://schemas.openxmlformats.org/officeDocument/2006/relationships/image" Target="../media/image698.png"/><Relationship Id="rId13" Type="http://schemas.openxmlformats.org/officeDocument/2006/relationships/image" Target="../media/image5801.png"/><Relationship Id="rId109" Type="http://schemas.openxmlformats.org/officeDocument/2006/relationships/image" Target="../media/image628.png"/><Relationship Id="rId260" Type="http://schemas.openxmlformats.org/officeDocument/2006/relationships/customXml" Target="../ink/ink837.xml"/><Relationship Id="rId316" Type="http://schemas.openxmlformats.org/officeDocument/2006/relationships/customXml" Target="../ink/ink865.xml"/><Relationship Id="rId55" Type="http://schemas.openxmlformats.org/officeDocument/2006/relationships/image" Target="../media/image601.png"/><Relationship Id="rId97" Type="http://schemas.openxmlformats.org/officeDocument/2006/relationships/image" Target="../media/image622.png"/><Relationship Id="rId358" Type="http://schemas.openxmlformats.org/officeDocument/2006/relationships/customXml" Target="../ink/ink886.xml"/><Relationship Id="rId162" Type="http://schemas.openxmlformats.org/officeDocument/2006/relationships/customXml" Target="../ink/ink794.xml"/><Relationship Id="rId218" Type="http://schemas.openxmlformats.org/officeDocument/2006/relationships/customXml" Target="../ink/ink816.xml"/><Relationship Id="rId271" Type="http://schemas.openxmlformats.org/officeDocument/2006/relationships/image" Target="../media/image709.png"/><Relationship Id="rId24" Type="http://schemas.openxmlformats.org/officeDocument/2006/relationships/customXml" Target="../ink/ink737.xml"/><Relationship Id="rId66" Type="http://schemas.openxmlformats.org/officeDocument/2006/relationships/customXml" Target="../ink/ink758.xml"/><Relationship Id="rId327" Type="http://schemas.openxmlformats.org/officeDocument/2006/relationships/image" Target="../media/image719.png"/><Relationship Id="rId369" Type="http://schemas.openxmlformats.org/officeDocument/2006/relationships/image" Target="../media/image740.png"/><Relationship Id="rId173" Type="http://schemas.openxmlformats.org/officeDocument/2006/relationships/image" Target="../media/image660.png"/><Relationship Id="rId229" Type="http://schemas.openxmlformats.org/officeDocument/2006/relationships/image" Target="../media/image688.png"/><Relationship Id="rId380" Type="http://schemas.openxmlformats.org/officeDocument/2006/relationships/customXml" Target="../ink/ink897.xml"/><Relationship Id="rId240" Type="http://schemas.openxmlformats.org/officeDocument/2006/relationships/customXml" Target="../ink/ink827.xml"/><Relationship Id="rId35" Type="http://schemas.openxmlformats.org/officeDocument/2006/relationships/image" Target="../media/image591.png"/><Relationship Id="rId77" Type="http://schemas.openxmlformats.org/officeDocument/2006/relationships/image" Target="../media/image612.png"/><Relationship Id="rId100" Type="http://schemas.openxmlformats.org/officeDocument/2006/relationships/customXml" Target="../ink/ink775.xml"/><Relationship Id="rId282" Type="http://schemas.openxmlformats.org/officeDocument/2006/relationships/customXml" Target="../ink/ink848.xml"/><Relationship Id="rId338" Type="http://schemas.openxmlformats.org/officeDocument/2006/relationships/customXml" Target="../ink/ink876.xml"/><Relationship Id="rId8" Type="http://schemas.openxmlformats.org/officeDocument/2006/relationships/customXml" Target="../ink/ink729.xml"/><Relationship Id="rId142" Type="http://schemas.openxmlformats.org/officeDocument/2006/relationships/customXml" Target="../ink/ink784.xml"/><Relationship Id="rId391" Type="http://schemas.openxmlformats.org/officeDocument/2006/relationships/image" Target="../media/image751.png"/><Relationship Id="rId251" Type="http://schemas.openxmlformats.org/officeDocument/2006/relationships/image" Target="../media/image699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17.xml"/><Relationship Id="rId21" Type="http://schemas.openxmlformats.org/officeDocument/2006/relationships/image" Target="../media/image5840.png"/><Relationship Id="rId34" Type="http://schemas.openxmlformats.org/officeDocument/2006/relationships/customXml" Target="../ink/ink921.xml"/><Relationship Id="rId42" Type="http://schemas.openxmlformats.org/officeDocument/2006/relationships/customXml" Target="../ink/ink925.xml"/><Relationship Id="rId47" Type="http://schemas.openxmlformats.org/officeDocument/2006/relationships/image" Target="../media/image5970.png"/><Relationship Id="rId50" Type="http://schemas.openxmlformats.org/officeDocument/2006/relationships/customXml" Target="../ink/ink929.xml"/><Relationship Id="rId55" Type="http://schemas.openxmlformats.org/officeDocument/2006/relationships/image" Target="../media/image6010.png"/><Relationship Id="rId63" Type="http://schemas.openxmlformats.org/officeDocument/2006/relationships/image" Target="../media/image6050.png"/><Relationship Id="rId7" Type="http://schemas.openxmlformats.org/officeDocument/2006/relationships/image" Target="../media/image5770.png"/><Relationship Id="rId2" Type="http://schemas.openxmlformats.org/officeDocument/2006/relationships/customXml" Target="../ink/ink905.xml"/><Relationship Id="rId16" Type="http://schemas.openxmlformats.org/officeDocument/2006/relationships/customXml" Target="../ink/ink912.xml"/><Relationship Id="rId29" Type="http://schemas.openxmlformats.org/officeDocument/2006/relationships/image" Target="../media/image5880.png"/><Relationship Id="rId11" Type="http://schemas.openxmlformats.org/officeDocument/2006/relationships/image" Target="../media/image5790.png"/><Relationship Id="rId24" Type="http://schemas.openxmlformats.org/officeDocument/2006/relationships/customXml" Target="../ink/ink916.xml"/><Relationship Id="rId32" Type="http://schemas.openxmlformats.org/officeDocument/2006/relationships/customXml" Target="../ink/ink920.xml"/><Relationship Id="rId37" Type="http://schemas.openxmlformats.org/officeDocument/2006/relationships/image" Target="../media/image5920.png"/><Relationship Id="rId40" Type="http://schemas.openxmlformats.org/officeDocument/2006/relationships/customXml" Target="../ink/ink924.xml"/><Relationship Id="rId45" Type="http://schemas.openxmlformats.org/officeDocument/2006/relationships/image" Target="../media/image5960.png"/><Relationship Id="rId53" Type="http://schemas.openxmlformats.org/officeDocument/2006/relationships/image" Target="../media/image6000.png"/><Relationship Id="rId58" Type="http://schemas.openxmlformats.org/officeDocument/2006/relationships/customXml" Target="../ink/ink933.xml"/><Relationship Id="rId5" Type="http://schemas.openxmlformats.org/officeDocument/2006/relationships/image" Target="../media/image5760.png"/><Relationship Id="rId61" Type="http://schemas.openxmlformats.org/officeDocument/2006/relationships/image" Target="../media/image6040.png"/><Relationship Id="rId19" Type="http://schemas.openxmlformats.org/officeDocument/2006/relationships/image" Target="../media/image5830.png"/><Relationship Id="rId14" Type="http://schemas.openxmlformats.org/officeDocument/2006/relationships/customXml" Target="../ink/ink911.xml"/><Relationship Id="rId22" Type="http://schemas.openxmlformats.org/officeDocument/2006/relationships/customXml" Target="../ink/ink915.xml"/><Relationship Id="rId27" Type="http://schemas.openxmlformats.org/officeDocument/2006/relationships/image" Target="../media/image5870.png"/><Relationship Id="rId30" Type="http://schemas.openxmlformats.org/officeDocument/2006/relationships/customXml" Target="../ink/ink919.xml"/><Relationship Id="rId35" Type="http://schemas.openxmlformats.org/officeDocument/2006/relationships/image" Target="../media/image5910.png"/><Relationship Id="rId43" Type="http://schemas.openxmlformats.org/officeDocument/2006/relationships/image" Target="../media/image5950.png"/><Relationship Id="rId48" Type="http://schemas.openxmlformats.org/officeDocument/2006/relationships/customXml" Target="../ink/ink928.xml"/><Relationship Id="rId56" Type="http://schemas.openxmlformats.org/officeDocument/2006/relationships/customXml" Target="../ink/ink932.xml"/><Relationship Id="rId64" Type="http://schemas.openxmlformats.org/officeDocument/2006/relationships/customXml" Target="../ink/ink936.xml"/><Relationship Id="rId8" Type="http://schemas.openxmlformats.org/officeDocument/2006/relationships/customXml" Target="../ink/ink908.xml"/><Relationship Id="rId51" Type="http://schemas.openxmlformats.org/officeDocument/2006/relationships/image" Target="../media/image5990.png"/><Relationship Id="rId3" Type="http://schemas.openxmlformats.org/officeDocument/2006/relationships/image" Target="../media/image5750.png"/><Relationship Id="rId12" Type="http://schemas.openxmlformats.org/officeDocument/2006/relationships/customXml" Target="../ink/ink910.xml"/><Relationship Id="rId17" Type="http://schemas.openxmlformats.org/officeDocument/2006/relationships/image" Target="../media/image5820.png"/><Relationship Id="rId25" Type="http://schemas.openxmlformats.org/officeDocument/2006/relationships/image" Target="../media/image5860.png"/><Relationship Id="rId33" Type="http://schemas.openxmlformats.org/officeDocument/2006/relationships/image" Target="../media/image5900.png"/><Relationship Id="rId38" Type="http://schemas.openxmlformats.org/officeDocument/2006/relationships/customXml" Target="../ink/ink923.xml"/><Relationship Id="rId46" Type="http://schemas.openxmlformats.org/officeDocument/2006/relationships/customXml" Target="../ink/ink927.xml"/><Relationship Id="rId59" Type="http://schemas.openxmlformats.org/officeDocument/2006/relationships/image" Target="../media/image6030.png"/><Relationship Id="rId20" Type="http://schemas.openxmlformats.org/officeDocument/2006/relationships/customXml" Target="../ink/ink914.xml"/><Relationship Id="rId41" Type="http://schemas.openxmlformats.org/officeDocument/2006/relationships/image" Target="../media/image7110.png"/><Relationship Id="rId54" Type="http://schemas.openxmlformats.org/officeDocument/2006/relationships/customXml" Target="../ink/ink931.xml"/><Relationship Id="rId62" Type="http://schemas.openxmlformats.org/officeDocument/2006/relationships/customXml" Target="../ink/ink9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7.xml"/><Relationship Id="rId15" Type="http://schemas.openxmlformats.org/officeDocument/2006/relationships/image" Target="../media/image5810.png"/><Relationship Id="rId23" Type="http://schemas.openxmlformats.org/officeDocument/2006/relationships/image" Target="../media/image5850.png"/><Relationship Id="rId28" Type="http://schemas.openxmlformats.org/officeDocument/2006/relationships/customXml" Target="../ink/ink918.xml"/><Relationship Id="rId36" Type="http://schemas.openxmlformats.org/officeDocument/2006/relationships/customXml" Target="../ink/ink922.xml"/><Relationship Id="rId49" Type="http://schemas.openxmlformats.org/officeDocument/2006/relationships/image" Target="../media/image5980.png"/><Relationship Id="rId57" Type="http://schemas.openxmlformats.org/officeDocument/2006/relationships/image" Target="../media/image6020.png"/><Relationship Id="rId10" Type="http://schemas.openxmlformats.org/officeDocument/2006/relationships/customXml" Target="../ink/ink909.xml"/><Relationship Id="rId31" Type="http://schemas.openxmlformats.org/officeDocument/2006/relationships/image" Target="../media/image5890.png"/><Relationship Id="rId44" Type="http://schemas.openxmlformats.org/officeDocument/2006/relationships/customXml" Target="../ink/ink926.xml"/><Relationship Id="rId52" Type="http://schemas.openxmlformats.org/officeDocument/2006/relationships/customXml" Target="../ink/ink930.xml"/><Relationship Id="rId60" Type="http://schemas.openxmlformats.org/officeDocument/2006/relationships/customXml" Target="../ink/ink934.xml"/><Relationship Id="rId65" Type="http://schemas.openxmlformats.org/officeDocument/2006/relationships/image" Target="../media/image6060.png"/><Relationship Id="rId4" Type="http://schemas.openxmlformats.org/officeDocument/2006/relationships/customXml" Target="../ink/ink906.xml"/><Relationship Id="rId9" Type="http://schemas.openxmlformats.org/officeDocument/2006/relationships/image" Target="../media/image5780.png"/><Relationship Id="rId13" Type="http://schemas.openxmlformats.org/officeDocument/2006/relationships/image" Target="../media/image5800.png"/><Relationship Id="rId18" Type="http://schemas.openxmlformats.org/officeDocument/2006/relationships/customXml" Target="../ink/ink913.xml"/><Relationship Id="rId39" Type="http://schemas.openxmlformats.org/officeDocument/2006/relationships/image" Target="../media/image5930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1.png"/><Relationship Id="rId21" Type="http://schemas.openxmlformats.org/officeDocument/2006/relationships/image" Target="../media/image763.png"/><Relationship Id="rId42" Type="http://schemas.openxmlformats.org/officeDocument/2006/relationships/customXml" Target="../ink/ink957.xml"/><Relationship Id="rId63" Type="http://schemas.openxmlformats.org/officeDocument/2006/relationships/image" Target="../media/image784.png"/><Relationship Id="rId84" Type="http://schemas.openxmlformats.org/officeDocument/2006/relationships/customXml" Target="../ink/ink978.xml"/><Relationship Id="rId138" Type="http://schemas.openxmlformats.org/officeDocument/2006/relationships/customXml" Target="../ink/ink1005.xml"/><Relationship Id="rId107" Type="http://schemas.openxmlformats.org/officeDocument/2006/relationships/image" Target="../media/image806.png"/><Relationship Id="rId11" Type="http://schemas.openxmlformats.org/officeDocument/2006/relationships/image" Target="../media/image758.png"/><Relationship Id="rId32" Type="http://schemas.openxmlformats.org/officeDocument/2006/relationships/customXml" Target="../ink/ink952.xml"/><Relationship Id="rId53" Type="http://schemas.openxmlformats.org/officeDocument/2006/relationships/image" Target="../media/image779.png"/><Relationship Id="rId74" Type="http://schemas.openxmlformats.org/officeDocument/2006/relationships/customXml" Target="../ink/ink973.xml"/><Relationship Id="rId128" Type="http://schemas.openxmlformats.org/officeDocument/2006/relationships/customXml" Target="../ink/ink1000.xml"/><Relationship Id="rId5" Type="http://schemas.openxmlformats.org/officeDocument/2006/relationships/image" Target="../media/image755.png"/><Relationship Id="rId90" Type="http://schemas.openxmlformats.org/officeDocument/2006/relationships/customXml" Target="../ink/ink981.xml"/><Relationship Id="rId95" Type="http://schemas.openxmlformats.org/officeDocument/2006/relationships/image" Target="../media/image800.png"/><Relationship Id="rId22" Type="http://schemas.openxmlformats.org/officeDocument/2006/relationships/customXml" Target="../ink/ink947.xml"/><Relationship Id="rId27" Type="http://schemas.openxmlformats.org/officeDocument/2006/relationships/image" Target="../media/image766.png"/><Relationship Id="rId43" Type="http://schemas.openxmlformats.org/officeDocument/2006/relationships/image" Target="../media/image774.png"/><Relationship Id="rId48" Type="http://schemas.openxmlformats.org/officeDocument/2006/relationships/customXml" Target="../ink/ink960.xml"/><Relationship Id="rId64" Type="http://schemas.openxmlformats.org/officeDocument/2006/relationships/customXml" Target="../ink/ink968.xml"/><Relationship Id="rId69" Type="http://schemas.openxmlformats.org/officeDocument/2006/relationships/image" Target="../media/image787.png"/><Relationship Id="rId113" Type="http://schemas.openxmlformats.org/officeDocument/2006/relationships/image" Target="../media/image809.png"/><Relationship Id="rId118" Type="http://schemas.openxmlformats.org/officeDocument/2006/relationships/customXml" Target="../ink/ink995.xml"/><Relationship Id="rId134" Type="http://schemas.openxmlformats.org/officeDocument/2006/relationships/customXml" Target="../ink/ink1003.xml"/><Relationship Id="rId139" Type="http://schemas.openxmlformats.org/officeDocument/2006/relationships/image" Target="../media/image822.png"/><Relationship Id="rId80" Type="http://schemas.openxmlformats.org/officeDocument/2006/relationships/customXml" Target="../ink/ink976.xml"/><Relationship Id="rId85" Type="http://schemas.openxmlformats.org/officeDocument/2006/relationships/image" Target="../media/image795.png"/><Relationship Id="rId12" Type="http://schemas.openxmlformats.org/officeDocument/2006/relationships/customXml" Target="../ink/ink942.xml"/><Relationship Id="rId17" Type="http://schemas.openxmlformats.org/officeDocument/2006/relationships/image" Target="../media/image761.png"/><Relationship Id="rId33" Type="http://schemas.openxmlformats.org/officeDocument/2006/relationships/image" Target="../media/image769.png"/><Relationship Id="rId38" Type="http://schemas.openxmlformats.org/officeDocument/2006/relationships/customXml" Target="../ink/ink955.xml"/><Relationship Id="rId59" Type="http://schemas.openxmlformats.org/officeDocument/2006/relationships/image" Target="../media/image782.png"/><Relationship Id="rId103" Type="http://schemas.openxmlformats.org/officeDocument/2006/relationships/image" Target="../media/image804.png"/><Relationship Id="rId108" Type="http://schemas.openxmlformats.org/officeDocument/2006/relationships/customXml" Target="../ink/ink990.xml"/><Relationship Id="rId124" Type="http://schemas.openxmlformats.org/officeDocument/2006/relationships/customXml" Target="../ink/ink998.xml"/><Relationship Id="rId129" Type="http://schemas.openxmlformats.org/officeDocument/2006/relationships/image" Target="../media/image817.png"/><Relationship Id="rId54" Type="http://schemas.openxmlformats.org/officeDocument/2006/relationships/customXml" Target="../ink/ink963.xml"/><Relationship Id="rId70" Type="http://schemas.openxmlformats.org/officeDocument/2006/relationships/customXml" Target="../ink/ink971.xml"/><Relationship Id="rId75" Type="http://schemas.openxmlformats.org/officeDocument/2006/relationships/image" Target="../media/image790.png"/><Relationship Id="rId91" Type="http://schemas.openxmlformats.org/officeDocument/2006/relationships/image" Target="../media/image798.png"/><Relationship Id="rId96" Type="http://schemas.openxmlformats.org/officeDocument/2006/relationships/customXml" Target="../ink/ink984.xml"/><Relationship Id="rId140" Type="http://schemas.openxmlformats.org/officeDocument/2006/relationships/customXml" Target="../ink/ink1006.xml"/><Relationship Id="rId145" Type="http://schemas.openxmlformats.org/officeDocument/2006/relationships/image" Target="../media/image8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9.xml"/><Relationship Id="rId23" Type="http://schemas.openxmlformats.org/officeDocument/2006/relationships/image" Target="../media/image764.png"/><Relationship Id="rId28" Type="http://schemas.openxmlformats.org/officeDocument/2006/relationships/customXml" Target="../ink/ink950.xml"/><Relationship Id="rId49" Type="http://schemas.openxmlformats.org/officeDocument/2006/relationships/image" Target="../media/image777.png"/><Relationship Id="rId114" Type="http://schemas.openxmlformats.org/officeDocument/2006/relationships/customXml" Target="../ink/ink993.xml"/><Relationship Id="rId119" Type="http://schemas.openxmlformats.org/officeDocument/2006/relationships/image" Target="../media/image812.png"/><Relationship Id="rId44" Type="http://schemas.openxmlformats.org/officeDocument/2006/relationships/customXml" Target="../ink/ink958.xml"/><Relationship Id="rId60" Type="http://schemas.openxmlformats.org/officeDocument/2006/relationships/customXml" Target="../ink/ink966.xml"/><Relationship Id="rId65" Type="http://schemas.openxmlformats.org/officeDocument/2006/relationships/image" Target="../media/image785.png"/><Relationship Id="rId81" Type="http://schemas.openxmlformats.org/officeDocument/2006/relationships/image" Target="../media/image793.png"/><Relationship Id="rId86" Type="http://schemas.openxmlformats.org/officeDocument/2006/relationships/customXml" Target="../ink/ink979.xml"/><Relationship Id="rId130" Type="http://schemas.openxmlformats.org/officeDocument/2006/relationships/customXml" Target="../ink/ink1001.xml"/><Relationship Id="rId135" Type="http://schemas.openxmlformats.org/officeDocument/2006/relationships/image" Target="../media/image820.png"/><Relationship Id="rId13" Type="http://schemas.openxmlformats.org/officeDocument/2006/relationships/image" Target="../media/image759.png"/><Relationship Id="rId18" Type="http://schemas.openxmlformats.org/officeDocument/2006/relationships/customXml" Target="../ink/ink945.xml"/><Relationship Id="rId39" Type="http://schemas.openxmlformats.org/officeDocument/2006/relationships/image" Target="../media/image772.png"/><Relationship Id="rId109" Type="http://schemas.openxmlformats.org/officeDocument/2006/relationships/image" Target="../media/image807.png"/><Relationship Id="rId34" Type="http://schemas.openxmlformats.org/officeDocument/2006/relationships/customXml" Target="../ink/ink953.xml"/><Relationship Id="rId50" Type="http://schemas.openxmlformats.org/officeDocument/2006/relationships/customXml" Target="../ink/ink961.xml"/><Relationship Id="rId55" Type="http://schemas.openxmlformats.org/officeDocument/2006/relationships/image" Target="../media/image780.png"/><Relationship Id="rId76" Type="http://schemas.openxmlformats.org/officeDocument/2006/relationships/customXml" Target="../ink/ink974.xml"/><Relationship Id="rId97" Type="http://schemas.openxmlformats.org/officeDocument/2006/relationships/image" Target="../media/image801.png"/><Relationship Id="rId104" Type="http://schemas.openxmlformats.org/officeDocument/2006/relationships/customXml" Target="../ink/ink988.xml"/><Relationship Id="rId120" Type="http://schemas.openxmlformats.org/officeDocument/2006/relationships/customXml" Target="../ink/ink996.xml"/><Relationship Id="rId125" Type="http://schemas.openxmlformats.org/officeDocument/2006/relationships/image" Target="../media/image815.png"/><Relationship Id="rId141" Type="http://schemas.openxmlformats.org/officeDocument/2006/relationships/image" Target="../media/image823.png"/><Relationship Id="rId7" Type="http://schemas.openxmlformats.org/officeDocument/2006/relationships/image" Target="../media/image756.png"/><Relationship Id="rId71" Type="http://schemas.openxmlformats.org/officeDocument/2006/relationships/image" Target="../media/image788.png"/><Relationship Id="rId92" Type="http://schemas.openxmlformats.org/officeDocument/2006/relationships/customXml" Target="../ink/ink982.xml"/><Relationship Id="rId2" Type="http://schemas.openxmlformats.org/officeDocument/2006/relationships/customXml" Target="../ink/ink937.xml"/><Relationship Id="rId29" Type="http://schemas.openxmlformats.org/officeDocument/2006/relationships/image" Target="../media/image767.png"/><Relationship Id="rId24" Type="http://schemas.openxmlformats.org/officeDocument/2006/relationships/customXml" Target="../ink/ink948.xml"/><Relationship Id="rId40" Type="http://schemas.openxmlformats.org/officeDocument/2006/relationships/customXml" Target="../ink/ink956.xml"/><Relationship Id="rId45" Type="http://schemas.openxmlformats.org/officeDocument/2006/relationships/image" Target="../media/image775.png"/><Relationship Id="rId66" Type="http://schemas.openxmlformats.org/officeDocument/2006/relationships/customXml" Target="../ink/ink969.xml"/><Relationship Id="rId87" Type="http://schemas.openxmlformats.org/officeDocument/2006/relationships/image" Target="../media/image796.png"/><Relationship Id="rId110" Type="http://schemas.openxmlformats.org/officeDocument/2006/relationships/customXml" Target="../ink/ink991.xml"/><Relationship Id="rId115" Type="http://schemas.openxmlformats.org/officeDocument/2006/relationships/image" Target="../media/image810.png"/><Relationship Id="rId131" Type="http://schemas.openxmlformats.org/officeDocument/2006/relationships/image" Target="../media/image818.png"/><Relationship Id="rId136" Type="http://schemas.openxmlformats.org/officeDocument/2006/relationships/customXml" Target="../ink/ink1004.xml"/><Relationship Id="rId61" Type="http://schemas.openxmlformats.org/officeDocument/2006/relationships/image" Target="../media/image783.png"/><Relationship Id="rId82" Type="http://schemas.openxmlformats.org/officeDocument/2006/relationships/customXml" Target="../ink/ink977.xml"/><Relationship Id="rId19" Type="http://schemas.openxmlformats.org/officeDocument/2006/relationships/image" Target="../media/image762.png"/><Relationship Id="rId14" Type="http://schemas.openxmlformats.org/officeDocument/2006/relationships/customXml" Target="../ink/ink943.xml"/><Relationship Id="rId30" Type="http://schemas.openxmlformats.org/officeDocument/2006/relationships/customXml" Target="../ink/ink951.xml"/><Relationship Id="rId35" Type="http://schemas.openxmlformats.org/officeDocument/2006/relationships/image" Target="../media/image770.png"/><Relationship Id="rId56" Type="http://schemas.openxmlformats.org/officeDocument/2006/relationships/customXml" Target="../ink/ink964.xml"/><Relationship Id="rId77" Type="http://schemas.openxmlformats.org/officeDocument/2006/relationships/image" Target="../media/image791.png"/><Relationship Id="rId100" Type="http://schemas.openxmlformats.org/officeDocument/2006/relationships/customXml" Target="../ink/ink986.xml"/><Relationship Id="rId105" Type="http://schemas.openxmlformats.org/officeDocument/2006/relationships/image" Target="../media/image805.png"/><Relationship Id="rId126" Type="http://schemas.openxmlformats.org/officeDocument/2006/relationships/customXml" Target="../ink/ink999.xml"/><Relationship Id="rId8" Type="http://schemas.openxmlformats.org/officeDocument/2006/relationships/customXml" Target="../ink/ink940.xml"/><Relationship Id="rId51" Type="http://schemas.openxmlformats.org/officeDocument/2006/relationships/image" Target="../media/image778.png"/><Relationship Id="rId72" Type="http://schemas.openxmlformats.org/officeDocument/2006/relationships/customXml" Target="../ink/ink972.xml"/><Relationship Id="rId93" Type="http://schemas.openxmlformats.org/officeDocument/2006/relationships/image" Target="../media/image799.png"/><Relationship Id="rId98" Type="http://schemas.openxmlformats.org/officeDocument/2006/relationships/customXml" Target="../ink/ink985.xml"/><Relationship Id="rId121" Type="http://schemas.openxmlformats.org/officeDocument/2006/relationships/image" Target="../media/image813.png"/><Relationship Id="rId142" Type="http://schemas.openxmlformats.org/officeDocument/2006/relationships/customXml" Target="../ink/ink1007.xml"/><Relationship Id="rId3" Type="http://schemas.openxmlformats.org/officeDocument/2006/relationships/image" Target="../media/image754.png"/><Relationship Id="rId25" Type="http://schemas.openxmlformats.org/officeDocument/2006/relationships/image" Target="../media/image765.png"/><Relationship Id="rId46" Type="http://schemas.openxmlformats.org/officeDocument/2006/relationships/customXml" Target="../ink/ink959.xml"/><Relationship Id="rId67" Type="http://schemas.openxmlformats.org/officeDocument/2006/relationships/image" Target="../media/image786.png"/><Relationship Id="rId116" Type="http://schemas.openxmlformats.org/officeDocument/2006/relationships/customXml" Target="../ink/ink994.xml"/><Relationship Id="rId137" Type="http://schemas.openxmlformats.org/officeDocument/2006/relationships/image" Target="../media/image821.png"/><Relationship Id="rId20" Type="http://schemas.openxmlformats.org/officeDocument/2006/relationships/customXml" Target="../ink/ink946.xml"/><Relationship Id="rId41" Type="http://schemas.openxmlformats.org/officeDocument/2006/relationships/image" Target="../media/image773.png"/><Relationship Id="rId62" Type="http://schemas.openxmlformats.org/officeDocument/2006/relationships/customXml" Target="../ink/ink967.xml"/><Relationship Id="rId83" Type="http://schemas.openxmlformats.org/officeDocument/2006/relationships/image" Target="../media/image794.png"/><Relationship Id="rId88" Type="http://schemas.openxmlformats.org/officeDocument/2006/relationships/customXml" Target="../ink/ink980.xml"/><Relationship Id="rId111" Type="http://schemas.openxmlformats.org/officeDocument/2006/relationships/image" Target="../media/image808.png"/><Relationship Id="rId132" Type="http://schemas.openxmlformats.org/officeDocument/2006/relationships/customXml" Target="../ink/ink1002.xml"/><Relationship Id="rId15" Type="http://schemas.openxmlformats.org/officeDocument/2006/relationships/image" Target="../media/image760.png"/><Relationship Id="rId36" Type="http://schemas.openxmlformats.org/officeDocument/2006/relationships/customXml" Target="../ink/ink954.xml"/><Relationship Id="rId57" Type="http://schemas.openxmlformats.org/officeDocument/2006/relationships/image" Target="../media/image781.png"/><Relationship Id="rId106" Type="http://schemas.openxmlformats.org/officeDocument/2006/relationships/customXml" Target="../ink/ink989.xml"/><Relationship Id="rId127" Type="http://schemas.openxmlformats.org/officeDocument/2006/relationships/image" Target="../media/image816.png"/><Relationship Id="rId10" Type="http://schemas.openxmlformats.org/officeDocument/2006/relationships/customXml" Target="../ink/ink941.xml"/><Relationship Id="rId31" Type="http://schemas.openxmlformats.org/officeDocument/2006/relationships/image" Target="../media/image768.png"/><Relationship Id="rId52" Type="http://schemas.openxmlformats.org/officeDocument/2006/relationships/customXml" Target="../ink/ink962.xml"/><Relationship Id="rId73" Type="http://schemas.openxmlformats.org/officeDocument/2006/relationships/image" Target="../media/image789.png"/><Relationship Id="rId78" Type="http://schemas.openxmlformats.org/officeDocument/2006/relationships/customXml" Target="../ink/ink975.xml"/><Relationship Id="rId94" Type="http://schemas.openxmlformats.org/officeDocument/2006/relationships/customXml" Target="../ink/ink983.xml"/><Relationship Id="rId99" Type="http://schemas.openxmlformats.org/officeDocument/2006/relationships/image" Target="../media/image802.png"/><Relationship Id="rId101" Type="http://schemas.openxmlformats.org/officeDocument/2006/relationships/image" Target="../media/image803.png"/><Relationship Id="rId122" Type="http://schemas.openxmlformats.org/officeDocument/2006/relationships/customXml" Target="../ink/ink997.xml"/><Relationship Id="rId143" Type="http://schemas.openxmlformats.org/officeDocument/2006/relationships/image" Target="../media/image824.png"/><Relationship Id="rId4" Type="http://schemas.openxmlformats.org/officeDocument/2006/relationships/customXml" Target="../ink/ink938.xml"/><Relationship Id="rId9" Type="http://schemas.openxmlformats.org/officeDocument/2006/relationships/image" Target="../media/image757.png"/><Relationship Id="rId26" Type="http://schemas.openxmlformats.org/officeDocument/2006/relationships/customXml" Target="../ink/ink949.xml"/><Relationship Id="rId47" Type="http://schemas.openxmlformats.org/officeDocument/2006/relationships/image" Target="../media/image776.png"/><Relationship Id="rId68" Type="http://schemas.openxmlformats.org/officeDocument/2006/relationships/customXml" Target="../ink/ink970.xml"/><Relationship Id="rId89" Type="http://schemas.openxmlformats.org/officeDocument/2006/relationships/image" Target="../media/image797.png"/><Relationship Id="rId112" Type="http://schemas.openxmlformats.org/officeDocument/2006/relationships/customXml" Target="../ink/ink992.xml"/><Relationship Id="rId133" Type="http://schemas.openxmlformats.org/officeDocument/2006/relationships/image" Target="../media/image819.png"/><Relationship Id="rId16" Type="http://schemas.openxmlformats.org/officeDocument/2006/relationships/customXml" Target="../ink/ink944.xml"/><Relationship Id="rId37" Type="http://schemas.openxmlformats.org/officeDocument/2006/relationships/image" Target="../media/image771.png"/><Relationship Id="rId58" Type="http://schemas.openxmlformats.org/officeDocument/2006/relationships/customXml" Target="../ink/ink965.xml"/><Relationship Id="rId79" Type="http://schemas.openxmlformats.org/officeDocument/2006/relationships/image" Target="../media/image792.png"/><Relationship Id="rId102" Type="http://schemas.openxmlformats.org/officeDocument/2006/relationships/customXml" Target="../ink/ink987.xml"/><Relationship Id="rId123" Type="http://schemas.openxmlformats.org/officeDocument/2006/relationships/image" Target="../media/image814.png"/><Relationship Id="rId144" Type="http://schemas.openxmlformats.org/officeDocument/2006/relationships/customXml" Target="../ink/ink100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6" Type="http://schemas.openxmlformats.org/officeDocument/2006/relationships/image" Target="../media/image8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image" Target="../media/image1.tiff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3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20.xml"/><Relationship Id="rId21" Type="http://schemas.openxmlformats.org/officeDocument/2006/relationships/image" Target="../media/image835.png"/><Relationship Id="rId42" Type="http://schemas.openxmlformats.org/officeDocument/2006/relationships/customXml" Target="../ink/ink1028.xml"/><Relationship Id="rId47" Type="http://schemas.openxmlformats.org/officeDocument/2006/relationships/image" Target="../media/image848.png"/><Relationship Id="rId63" Type="http://schemas.openxmlformats.org/officeDocument/2006/relationships/image" Target="../media/image856.png"/><Relationship Id="rId68" Type="http://schemas.openxmlformats.org/officeDocument/2006/relationships/customXml" Target="../ink/ink1041.xml"/><Relationship Id="rId84" Type="http://schemas.openxmlformats.org/officeDocument/2006/relationships/customXml" Target="../ink/ink1049.xml"/><Relationship Id="rId16" Type="http://schemas.openxmlformats.org/officeDocument/2006/relationships/customXml" Target="../ink/ink1015.xml"/><Relationship Id="rId11" Type="http://schemas.openxmlformats.org/officeDocument/2006/relationships/image" Target="../media/image830.png"/><Relationship Id="rId32" Type="http://schemas.openxmlformats.org/officeDocument/2006/relationships/customXml" Target="../ink/ink1023.xml"/><Relationship Id="rId37" Type="http://schemas.openxmlformats.org/officeDocument/2006/relationships/image" Target="../media/image843.png"/><Relationship Id="rId53" Type="http://schemas.openxmlformats.org/officeDocument/2006/relationships/image" Target="../media/image851.png"/><Relationship Id="rId58" Type="http://schemas.openxmlformats.org/officeDocument/2006/relationships/customXml" Target="../ink/ink1036.xml"/><Relationship Id="rId74" Type="http://schemas.openxmlformats.org/officeDocument/2006/relationships/customXml" Target="../ink/ink1044.xml"/><Relationship Id="rId79" Type="http://schemas.openxmlformats.org/officeDocument/2006/relationships/image" Target="../media/image864.png"/><Relationship Id="rId5" Type="http://schemas.openxmlformats.org/officeDocument/2006/relationships/image" Target="../media/image827.png"/><Relationship Id="rId19" Type="http://schemas.openxmlformats.org/officeDocument/2006/relationships/image" Target="../media/image834.png"/><Relationship Id="rId14" Type="http://schemas.openxmlformats.org/officeDocument/2006/relationships/customXml" Target="../ink/ink1014.xml"/><Relationship Id="rId22" Type="http://schemas.openxmlformats.org/officeDocument/2006/relationships/customXml" Target="../ink/ink1018.xml"/><Relationship Id="rId27" Type="http://schemas.openxmlformats.org/officeDocument/2006/relationships/image" Target="../media/image838.png"/><Relationship Id="rId30" Type="http://schemas.openxmlformats.org/officeDocument/2006/relationships/customXml" Target="../ink/ink1022.xml"/><Relationship Id="rId35" Type="http://schemas.openxmlformats.org/officeDocument/2006/relationships/image" Target="../media/image842.png"/><Relationship Id="rId43" Type="http://schemas.openxmlformats.org/officeDocument/2006/relationships/image" Target="../media/image846.png"/><Relationship Id="rId48" Type="http://schemas.openxmlformats.org/officeDocument/2006/relationships/customXml" Target="../ink/ink1031.xml"/><Relationship Id="rId56" Type="http://schemas.openxmlformats.org/officeDocument/2006/relationships/customXml" Target="../ink/ink1035.xml"/><Relationship Id="rId64" Type="http://schemas.openxmlformats.org/officeDocument/2006/relationships/customXml" Target="../ink/ink1039.xml"/><Relationship Id="rId69" Type="http://schemas.openxmlformats.org/officeDocument/2006/relationships/image" Target="../media/image859.png"/><Relationship Id="rId77" Type="http://schemas.openxmlformats.org/officeDocument/2006/relationships/image" Target="../media/image863.png"/><Relationship Id="rId8" Type="http://schemas.openxmlformats.org/officeDocument/2006/relationships/customXml" Target="../ink/ink1011.xml"/><Relationship Id="rId51" Type="http://schemas.openxmlformats.org/officeDocument/2006/relationships/image" Target="../media/image850.png"/><Relationship Id="rId72" Type="http://schemas.openxmlformats.org/officeDocument/2006/relationships/customXml" Target="../ink/ink1043.xml"/><Relationship Id="rId80" Type="http://schemas.openxmlformats.org/officeDocument/2006/relationships/customXml" Target="../ink/ink1047.xml"/><Relationship Id="rId85" Type="http://schemas.openxmlformats.org/officeDocument/2006/relationships/image" Target="../media/image867.png"/><Relationship Id="rId3" Type="http://schemas.openxmlformats.org/officeDocument/2006/relationships/image" Target="../media/image826.png"/><Relationship Id="rId12" Type="http://schemas.openxmlformats.org/officeDocument/2006/relationships/customXml" Target="../ink/ink1013.xml"/><Relationship Id="rId17" Type="http://schemas.openxmlformats.org/officeDocument/2006/relationships/image" Target="../media/image833.png"/><Relationship Id="rId25" Type="http://schemas.openxmlformats.org/officeDocument/2006/relationships/image" Target="../media/image837.png"/><Relationship Id="rId33" Type="http://schemas.openxmlformats.org/officeDocument/2006/relationships/image" Target="../media/image841.png"/><Relationship Id="rId38" Type="http://schemas.openxmlformats.org/officeDocument/2006/relationships/customXml" Target="../ink/ink1026.xml"/><Relationship Id="rId46" Type="http://schemas.openxmlformats.org/officeDocument/2006/relationships/customXml" Target="../ink/ink1030.xml"/><Relationship Id="rId59" Type="http://schemas.openxmlformats.org/officeDocument/2006/relationships/image" Target="../media/image854.png"/><Relationship Id="rId67" Type="http://schemas.openxmlformats.org/officeDocument/2006/relationships/image" Target="../media/image858.png"/><Relationship Id="rId20" Type="http://schemas.openxmlformats.org/officeDocument/2006/relationships/customXml" Target="../ink/ink1017.xml"/><Relationship Id="rId41" Type="http://schemas.openxmlformats.org/officeDocument/2006/relationships/image" Target="../media/image845.png"/><Relationship Id="rId54" Type="http://schemas.openxmlformats.org/officeDocument/2006/relationships/customXml" Target="../ink/ink1034.xml"/><Relationship Id="rId62" Type="http://schemas.openxmlformats.org/officeDocument/2006/relationships/customXml" Target="../ink/ink1038.xml"/><Relationship Id="rId70" Type="http://schemas.openxmlformats.org/officeDocument/2006/relationships/customXml" Target="../ink/ink1042.xml"/><Relationship Id="rId75" Type="http://schemas.openxmlformats.org/officeDocument/2006/relationships/image" Target="../media/image862.png"/><Relationship Id="rId83" Type="http://schemas.openxmlformats.org/officeDocument/2006/relationships/image" Target="../media/image86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0.xml"/><Relationship Id="rId15" Type="http://schemas.openxmlformats.org/officeDocument/2006/relationships/image" Target="../media/image832.png"/><Relationship Id="rId23" Type="http://schemas.openxmlformats.org/officeDocument/2006/relationships/image" Target="../media/image836.png"/><Relationship Id="rId28" Type="http://schemas.openxmlformats.org/officeDocument/2006/relationships/customXml" Target="../ink/ink1021.xml"/><Relationship Id="rId36" Type="http://schemas.openxmlformats.org/officeDocument/2006/relationships/customXml" Target="../ink/ink1025.xml"/><Relationship Id="rId49" Type="http://schemas.openxmlformats.org/officeDocument/2006/relationships/image" Target="../media/image849.png"/><Relationship Id="rId57" Type="http://schemas.openxmlformats.org/officeDocument/2006/relationships/image" Target="../media/image853.png"/><Relationship Id="rId10" Type="http://schemas.openxmlformats.org/officeDocument/2006/relationships/customXml" Target="../ink/ink1012.xml"/><Relationship Id="rId31" Type="http://schemas.openxmlformats.org/officeDocument/2006/relationships/image" Target="../media/image840.png"/><Relationship Id="rId44" Type="http://schemas.openxmlformats.org/officeDocument/2006/relationships/customXml" Target="../ink/ink1029.xml"/><Relationship Id="rId52" Type="http://schemas.openxmlformats.org/officeDocument/2006/relationships/customXml" Target="../ink/ink1033.xml"/><Relationship Id="rId60" Type="http://schemas.openxmlformats.org/officeDocument/2006/relationships/customXml" Target="../ink/ink1037.xml"/><Relationship Id="rId65" Type="http://schemas.openxmlformats.org/officeDocument/2006/relationships/image" Target="../media/image857.png"/><Relationship Id="rId73" Type="http://schemas.openxmlformats.org/officeDocument/2006/relationships/image" Target="../media/image861.png"/><Relationship Id="rId78" Type="http://schemas.openxmlformats.org/officeDocument/2006/relationships/customXml" Target="../ink/ink1046.xml"/><Relationship Id="rId81" Type="http://schemas.openxmlformats.org/officeDocument/2006/relationships/image" Target="../media/image865.png"/><Relationship Id="rId4" Type="http://schemas.openxmlformats.org/officeDocument/2006/relationships/customXml" Target="../ink/ink1009.xml"/><Relationship Id="rId9" Type="http://schemas.openxmlformats.org/officeDocument/2006/relationships/image" Target="../media/image829.png"/><Relationship Id="rId13" Type="http://schemas.openxmlformats.org/officeDocument/2006/relationships/image" Target="../media/image831.png"/><Relationship Id="rId18" Type="http://schemas.openxmlformats.org/officeDocument/2006/relationships/customXml" Target="../ink/ink1016.xml"/><Relationship Id="rId39" Type="http://schemas.openxmlformats.org/officeDocument/2006/relationships/image" Target="../media/image844.png"/><Relationship Id="rId34" Type="http://schemas.openxmlformats.org/officeDocument/2006/relationships/customXml" Target="../ink/ink1024.xml"/><Relationship Id="rId50" Type="http://schemas.openxmlformats.org/officeDocument/2006/relationships/customXml" Target="../ink/ink1032.xml"/><Relationship Id="rId55" Type="http://schemas.openxmlformats.org/officeDocument/2006/relationships/image" Target="../media/image852.png"/><Relationship Id="rId76" Type="http://schemas.openxmlformats.org/officeDocument/2006/relationships/customXml" Target="../ink/ink1045.xml"/><Relationship Id="rId7" Type="http://schemas.openxmlformats.org/officeDocument/2006/relationships/image" Target="../media/image828.png"/><Relationship Id="rId71" Type="http://schemas.openxmlformats.org/officeDocument/2006/relationships/image" Target="../media/image860.png"/><Relationship Id="rId2" Type="http://schemas.openxmlformats.org/officeDocument/2006/relationships/image" Target="../media/image536.jpeg"/><Relationship Id="rId29" Type="http://schemas.openxmlformats.org/officeDocument/2006/relationships/image" Target="../media/image839.png"/><Relationship Id="rId24" Type="http://schemas.openxmlformats.org/officeDocument/2006/relationships/customXml" Target="../ink/ink1019.xml"/><Relationship Id="rId40" Type="http://schemas.openxmlformats.org/officeDocument/2006/relationships/customXml" Target="../ink/ink1027.xml"/><Relationship Id="rId45" Type="http://schemas.openxmlformats.org/officeDocument/2006/relationships/image" Target="../media/image847.png"/><Relationship Id="rId66" Type="http://schemas.openxmlformats.org/officeDocument/2006/relationships/customXml" Target="../ink/ink1040.xml"/><Relationship Id="rId61" Type="http://schemas.openxmlformats.org/officeDocument/2006/relationships/image" Target="../media/image855.png"/><Relationship Id="rId82" Type="http://schemas.openxmlformats.org/officeDocument/2006/relationships/customXml" Target="../ink/ink10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9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50.xml"/><Relationship Id="rId2" Type="http://schemas.openxmlformats.org/officeDocument/2006/relationships/image" Target="../media/image8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1.png"/><Relationship Id="rId5" Type="http://schemas.openxmlformats.org/officeDocument/2006/relationships/customXml" Target="../ink/ink1051.xml"/><Relationship Id="rId4" Type="http://schemas.openxmlformats.org/officeDocument/2006/relationships/image" Target="../media/image870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84.png"/><Relationship Id="rId117" Type="http://schemas.openxmlformats.org/officeDocument/2006/relationships/customXml" Target="../ink/ink1109.xml"/><Relationship Id="rId21" Type="http://schemas.openxmlformats.org/officeDocument/2006/relationships/customXml" Target="../ink/ink1061.xml"/><Relationship Id="rId42" Type="http://schemas.openxmlformats.org/officeDocument/2006/relationships/image" Target="../media/image892.png"/><Relationship Id="rId47" Type="http://schemas.openxmlformats.org/officeDocument/2006/relationships/customXml" Target="../ink/ink1074.xml"/><Relationship Id="rId63" Type="http://schemas.openxmlformats.org/officeDocument/2006/relationships/customXml" Target="../ink/ink1082.xml"/><Relationship Id="rId68" Type="http://schemas.openxmlformats.org/officeDocument/2006/relationships/image" Target="../media/image905.png"/><Relationship Id="rId84" Type="http://schemas.openxmlformats.org/officeDocument/2006/relationships/image" Target="../media/image913.png"/><Relationship Id="rId89" Type="http://schemas.openxmlformats.org/officeDocument/2006/relationships/customXml" Target="../ink/ink1095.xml"/><Relationship Id="rId112" Type="http://schemas.openxmlformats.org/officeDocument/2006/relationships/image" Target="../media/image927.png"/><Relationship Id="rId16" Type="http://schemas.openxmlformats.org/officeDocument/2006/relationships/image" Target="../media/image879.png"/><Relationship Id="rId107" Type="http://schemas.openxmlformats.org/officeDocument/2006/relationships/customXml" Target="../ink/ink1104.xml"/><Relationship Id="rId11" Type="http://schemas.openxmlformats.org/officeDocument/2006/relationships/customXml" Target="../ink/ink1056.xml"/><Relationship Id="rId32" Type="http://schemas.openxmlformats.org/officeDocument/2006/relationships/image" Target="../media/image887.png"/><Relationship Id="rId37" Type="http://schemas.openxmlformats.org/officeDocument/2006/relationships/customXml" Target="../ink/ink1069.xml"/><Relationship Id="rId53" Type="http://schemas.openxmlformats.org/officeDocument/2006/relationships/customXml" Target="../ink/ink1077.xml"/><Relationship Id="rId58" Type="http://schemas.openxmlformats.org/officeDocument/2006/relationships/image" Target="../media/image900.png"/><Relationship Id="rId74" Type="http://schemas.openxmlformats.org/officeDocument/2006/relationships/image" Target="../media/image908.png"/><Relationship Id="rId79" Type="http://schemas.openxmlformats.org/officeDocument/2006/relationships/customXml" Target="../ink/ink1090.xml"/><Relationship Id="rId102" Type="http://schemas.openxmlformats.org/officeDocument/2006/relationships/image" Target="../media/image922.png"/><Relationship Id="rId123" Type="http://schemas.openxmlformats.org/officeDocument/2006/relationships/customXml" Target="../ink/ink1112.xml"/><Relationship Id="rId5" Type="http://schemas.openxmlformats.org/officeDocument/2006/relationships/customXml" Target="../ink/ink1053.xml"/><Relationship Id="rId90" Type="http://schemas.openxmlformats.org/officeDocument/2006/relationships/image" Target="../media/image916.png"/><Relationship Id="rId95" Type="http://schemas.openxmlformats.org/officeDocument/2006/relationships/customXml" Target="../ink/ink1098.xml"/><Relationship Id="rId22" Type="http://schemas.openxmlformats.org/officeDocument/2006/relationships/image" Target="../media/image882.png"/><Relationship Id="rId27" Type="http://schemas.openxmlformats.org/officeDocument/2006/relationships/customXml" Target="../ink/ink1064.xml"/><Relationship Id="rId43" Type="http://schemas.openxmlformats.org/officeDocument/2006/relationships/customXml" Target="../ink/ink1072.xml"/><Relationship Id="rId48" Type="http://schemas.openxmlformats.org/officeDocument/2006/relationships/image" Target="../media/image895.png"/><Relationship Id="rId64" Type="http://schemas.openxmlformats.org/officeDocument/2006/relationships/image" Target="../media/image903.png"/><Relationship Id="rId69" Type="http://schemas.openxmlformats.org/officeDocument/2006/relationships/customXml" Target="../ink/ink1085.xml"/><Relationship Id="rId113" Type="http://schemas.openxmlformats.org/officeDocument/2006/relationships/customXml" Target="../ink/ink1107.xml"/><Relationship Id="rId118" Type="http://schemas.openxmlformats.org/officeDocument/2006/relationships/image" Target="../media/image930.png"/><Relationship Id="rId80" Type="http://schemas.openxmlformats.org/officeDocument/2006/relationships/image" Target="../media/image911.png"/><Relationship Id="rId85" Type="http://schemas.openxmlformats.org/officeDocument/2006/relationships/customXml" Target="../ink/ink1093.xml"/><Relationship Id="rId12" Type="http://schemas.openxmlformats.org/officeDocument/2006/relationships/image" Target="../media/image877.png"/><Relationship Id="rId17" Type="http://schemas.openxmlformats.org/officeDocument/2006/relationships/customXml" Target="../ink/ink1059.xml"/><Relationship Id="rId33" Type="http://schemas.openxmlformats.org/officeDocument/2006/relationships/customXml" Target="../ink/ink1067.xml"/><Relationship Id="rId38" Type="http://schemas.openxmlformats.org/officeDocument/2006/relationships/image" Target="../media/image890.png"/><Relationship Id="rId59" Type="http://schemas.openxmlformats.org/officeDocument/2006/relationships/customXml" Target="../ink/ink1080.xml"/><Relationship Id="rId103" Type="http://schemas.openxmlformats.org/officeDocument/2006/relationships/customXml" Target="../ink/ink1102.xml"/><Relationship Id="rId108" Type="http://schemas.openxmlformats.org/officeDocument/2006/relationships/image" Target="../media/image925.png"/><Relationship Id="rId124" Type="http://schemas.openxmlformats.org/officeDocument/2006/relationships/customXml" Target="../ink/ink1113.xml"/><Relationship Id="rId54" Type="http://schemas.openxmlformats.org/officeDocument/2006/relationships/image" Target="../media/image898.png"/><Relationship Id="rId70" Type="http://schemas.openxmlformats.org/officeDocument/2006/relationships/image" Target="../media/image906.png"/><Relationship Id="rId75" Type="http://schemas.openxmlformats.org/officeDocument/2006/relationships/customXml" Target="../ink/ink1088.xml"/><Relationship Id="rId91" Type="http://schemas.openxmlformats.org/officeDocument/2006/relationships/customXml" Target="../ink/ink1096.xml"/><Relationship Id="rId96" Type="http://schemas.openxmlformats.org/officeDocument/2006/relationships/image" Target="../media/image9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4.png"/><Relationship Id="rId23" Type="http://schemas.openxmlformats.org/officeDocument/2006/relationships/customXml" Target="../ink/ink1062.xml"/><Relationship Id="rId28" Type="http://schemas.openxmlformats.org/officeDocument/2006/relationships/image" Target="../media/image885.png"/><Relationship Id="rId49" Type="http://schemas.openxmlformats.org/officeDocument/2006/relationships/customXml" Target="../ink/ink1075.xml"/><Relationship Id="rId114" Type="http://schemas.openxmlformats.org/officeDocument/2006/relationships/image" Target="../media/image928.png"/><Relationship Id="rId119" Type="http://schemas.openxmlformats.org/officeDocument/2006/relationships/customXml" Target="../ink/ink1110.xml"/><Relationship Id="rId44" Type="http://schemas.openxmlformats.org/officeDocument/2006/relationships/image" Target="../media/image893.png"/><Relationship Id="rId60" Type="http://schemas.openxmlformats.org/officeDocument/2006/relationships/image" Target="../media/image901.png"/><Relationship Id="rId65" Type="http://schemas.openxmlformats.org/officeDocument/2006/relationships/customXml" Target="../ink/ink1083.xml"/><Relationship Id="rId81" Type="http://schemas.openxmlformats.org/officeDocument/2006/relationships/customXml" Target="../ink/ink1091.xml"/><Relationship Id="rId86" Type="http://schemas.openxmlformats.org/officeDocument/2006/relationships/image" Target="../media/image914.png"/><Relationship Id="rId13" Type="http://schemas.openxmlformats.org/officeDocument/2006/relationships/customXml" Target="../ink/ink1057.xml"/><Relationship Id="rId18" Type="http://schemas.openxmlformats.org/officeDocument/2006/relationships/image" Target="../media/image880.png"/><Relationship Id="rId39" Type="http://schemas.openxmlformats.org/officeDocument/2006/relationships/customXml" Target="../ink/ink1070.xml"/><Relationship Id="rId109" Type="http://schemas.openxmlformats.org/officeDocument/2006/relationships/customXml" Target="../ink/ink1105.xml"/><Relationship Id="rId34" Type="http://schemas.openxmlformats.org/officeDocument/2006/relationships/image" Target="../media/image888.png"/><Relationship Id="rId50" Type="http://schemas.openxmlformats.org/officeDocument/2006/relationships/image" Target="../media/image896.png"/><Relationship Id="rId55" Type="http://schemas.openxmlformats.org/officeDocument/2006/relationships/customXml" Target="../ink/ink1078.xml"/><Relationship Id="rId76" Type="http://schemas.openxmlformats.org/officeDocument/2006/relationships/image" Target="../media/image909.png"/><Relationship Id="rId97" Type="http://schemas.openxmlformats.org/officeDocument/2006/relationships/customXml" Target="../ink/ink1099.xml"/><Relationship Id="rId104" Type="http://schemas.openxmlformats.org/officeDocument/2006/relationships/image" Target="../media/image923.png"/><Relationship Id="rId120" Type="http://schemas.openxmlformats.org/officeDocument/2006/relationships/image" Target="../media/image931.png"/><Relationship Id="rId125" Type="http://schemas.openxmlformats.org/officeDocument/2006/relationships/image" Target="../media/image933.png"/><Relationship Id="rId7" Type="http://schemas.openxmlformats.org/officeDocument/2006/relationships/customXml" Target="../ink/ink1054.xml"/><Relationship Id="rId71" Type="http://schemas.openxmlformats.org/officeDocument/2006/relationships/customXml" Target="../ink/ink1086.xml"/><Relationship Id="rId92" Type="http://schemas.openxmlformats.org/officeDocument/2006/relationships/image" Target="../media/image917.png"/><Relationship Id="rId2" Type="http://schemas.openxmlformats.org/officeDocument/2006/relationships/image" Target="../media/image872.png"/><Relationship Id="rId29" Type="http://schemas.openxmlformats.org/officeDocument/2006/relationships/customXml" Target="../ink/ink1065.xml"/><Relationship Id="rId24" Type="http://schemas.openxmlformats.org/officeDocument/2006/relationships/image" Target="../media/image883.png"/><Relationship Id="rId40" Type="http://schemas.openxmlformats.org/officeDocument/2006/relationships/image" Target="../media/image891.png"/><Relationship Id="rId45" Type="http://schemas.openxmlformats.org/officeDocument/2006/relationships/customXml" Target="../ink/ink1073.xml"/><Relationship Id="rId66" Type="http://schemas.openxmlformats.org/officeDocument/2006/relationships/image" Target="../media/image904.png"/><Relationship Id="rId87" Type="http://schemas.openxmlformats.org/officeDocument/2006/relationships/customXml" Target="../ink/ink1094.xml"/><Relationship Id="rId110" Type="http://schemas.openxmlformats.org/officeDocument/2006/relationships/image" Target="../media/image926.png"/><Relationship Id="rId115" Type="http://schemas.openxmlformats.org/officeDocument/2006/relationships/customXml" Target="../ink/ink1108.xml"/><Relationship Id="rId61" Type="http://schemas.openxmlformats.org/officeDocument/2006/relationships/customXml" Target="../ink/ink1081.xml"/><Relationship Id="rId82" Type="http://schemas.openxmlformats.org/officeDocument/2006/relationships/image" Target="../media/image912.png"/><Relationship Id="rId19" Type="http://schemas.openxmlformats.org/officeDocument/2006/relationships/customXml" Target="../ink/ink1060.xml"/><Relationship Id="rId14" Type="http://schemas.openxmlformats.org/officeDocument/2006/relationships/image" Target="../media/image878.png"/><Relationship Id="rId30" Type="http://schemas.openxmlformats.org/officeDocument/2006/relationships/image" Target="../media/image886.png"/><Relationship Id="rId35" Type="http://schemas.openxmlformats.org/officeDocument/2006/relationships/customXml" Target="../ink/ink1068.xml"/><Relationship Id="rId56" Type="http://schemas.openxmlformats.org/officeDocument/2006/relationships/image" Target="../media/image899.png"/><Relationship Id="rId77" Type="http://schemas.openxmlformats.org/officeDocument/2006/relationships/customXml" Target="../ink/ink1089.xml"/><Relationship Id="rId100" Type="http://schemas.openxmlformats.org/officeDocument/2006/relationships/image" Target="../media/image921.png"/><Relationship Id="rId105" Type="http://schemas.openxmlformats.org/officeDocument/2006/relationships/customXml" Target="../ink/ink1103.xml"/><Relationship Id="rId8" Type="http://schemas.openxmlformats.org/officeDocument/2006/relationships/image" Target="../media/image875.png"/><Relationship Id="rId51" Type="http://schemas.openxmlformats.org/officeDocument/2006/relationships/customXml" Target="../ink/ink1076.xml"/><Relationship Id="rId72" Type="http://schemas.openxmlformats.org/officeDocument/2006/relationships/image" Target="../media/image907.png"/><Relationship Id="rId93" Type="http://schemas.openxmlformats.org/officeDocument/2006/relationships/customXml" Target="../ink/ink1097.xml"/><Relationship Id="rId98" Type="http://schemas.openxmlformats.org/officeDocument/2006/relationships/image" Target="../media/image920.png"/><Relationship Id="rId121" Type="http://schemas.openxmlformats.org/officeDocument/2006/relationships/customXml" Target="../ink/ink1111.xml"/><Relationship Id="rId3" Type="http://schemas.openxmlformats.org/officeDocument/2006/relationships/customXml" Target="../ink/ink1052.xml"/><Relationship Id="rId25" Type="http://schemas.openxmlformats.org/officeDocument/2006/relationships/customXml" Target="../ink/ink1063.xml"/><Relationship Id="rId46" Type="http://schemas.openxmlformats.org/officeDocument/2006/relationships/image" Target="../media/image894.png"/><Relationship Id="rId67" Type="http://schemas.openxmlformats.org/officeDocument/2006/relationships/customXml" Target="../ink/ink1084.xml"/><Relationship Id="rId116" Type="http://schemas.openxmlformats.org/officeDocument/2006/relationships/image" Target="../media/image929.png"/><Relationship Id="rId20" Type="http://schemas.openxmlformats.org/officeDocument/2006/relationships/image" Target="../media/image881.png"/><Relationship Id="rId41" Type="http://schemas.openxmlformats.org/officeDocument/2006/relationships/customXml" Target="../ink/ink1071.xml"/><Relationship Id="rId62" Type="http://schemas.openxmlformats.org/officeDocument/2006/relationships/image" Target="../media/image902.png"/><Relationship Id="rId83" Type="http://schemas.openxmlformats.org/officeDocument/2006/relationships/customXml" Target="../ink/ink1092.xml"/><Relationship Id="rId88" Type="http://schemas.openxmlformats.org/officeDocument/2006/relationships/image" Target="../media/image915.png"/><Relationship Id="rId111" Type="http://schemas.openxmlformats.org/officeDocument/2006/relationships/customXml" Target="../ink/ink1106.xml"/><Relationship Id="rId15" Type="http://schemas.openxmlformats.org/officeDocument/2006/relationships/customXml" Target="../ink/ink1058.xml"/><Relationship Id="rId36" Type="http://schemas.openxmlformats.org/officeDocument/2006/relationships/image" Target="../media/image889.png"/><Relationship Id="rId57" Type="http://schemas.openxmlformats.org/officeDocument/2006/relationships/customXml" Target="../ink/ink1079.xml"/><Relationship Id="rId106" Type="http://schemas.openxmlformats.org/officeDocument/2006/relationships/image" Target="../media/image924.png"/><Relationship Id="rId10" Type="http://schemas.openxmlformats.org/officeDocument/2006/relationships/image" Target="../media/image876.png"/><Relationship Id="rId31" Type="http://schemas.openxmlformats.org/officeDocument/2006/relationships/customXml" Target="../ink/ink1066.xml"/><Relationship Id="rId52" Type="http://schemas.openxmlformats.org/officeDocument/2006/relationships/image" Target="../media/image897.png"/><Relationship Id="rId73" Type="http://schemas.openxmlformats.org/officeDocument/2006/relationships/customXml" Target="../ink/ink1087.xml"/><Relationship Id="rId78" Type="http://schemas.openxmlformats.org/officeDocument/2006/relationships/image" Target="../media/image910.png"/><Relationship Id="rId94" Type="http://schemas.openxmlformats.org/officeDocument/2006/relationships/image" Target="../media/image918.png"/><Relationship Id="rId99" Type="http://schemas.openxmlformats.org/officeDocument/2006/relationships/customXml" Target="../ink/ink1100.xml"/><Relationship Id="rId101" Type="http://schemas.openxmlformats.org/officeDocument/2006/relationships/customXml" Target="../ink/ink1101.xml"/><Relationship Id="rId122" Type="http://schemas.openxmlformats.org/officeDocument/2006/relationships/image" Target="../media/image932.png"/><Relationship Id="rId4" Type="http://schemas.openxmlformats.org/officeDocument/2006/relationships/image" Target="../media/image873.png"/><Relationship Id="rId9" Type="http://schemas.openxmlformats.org/officeDocument/2006/relationships/customXml" Target="../ink/ink1055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6.xml"/><Relationship Id="rId21" Type="http://schemas.openxmlformats.org/officeDocument/2006/relationships/customXml" Target="../ink/ink1123.xml"/><Relationship Id="rId42" Type="http://schemas.openxmlformats.org/officeDocument/2006/relationships/image" Target="../media/image8900.png"/><Relationship Id="rId47" Type="http://schemas.openxmlformats.org/officeDocument/2006/relationships/customXml" Target="../ink/ink1136.xml"/><Relationship Id="rId112" Type="http://schemas.openxmlformats.org/officeDocument/2006/relationships/image" Target="../media/image9250.png"/><Relationship Id="rId133" Type="http://schemas.openxmlformats.org/officeDocument/2006/relationships/customXml" Target="../ink/ink1164.xml"/><Relationship Id="rId138" Type="http://schemas.openxmlformats.org/officeDocument/2006/relationships/image" Target="../media/image938.png"/><Relationship Id="rId154" Type="http://schemas.openxmlformats.org/officeDocument/2006/relationships/image" Target="../media/image946.png"/><Relationship Id="rId159" Type="http://schemas.openxmlformats.org/officeDocument/2006/relationships/customXml" Target="../ink/ink1177.xml"/><Relationship Id="rId16" Type="http://schemas.openxmlformats.org/officeDocument/2006/relationships/image" Target="../media/image8770.png"/><Relationship Id="rId107" Type="http://schemas.openxmlformats.org/officeDocument/2006/relationships/customXml" Target="../ink/ink1151.xml"/><Relationship Id="rId11" Type="http://schemas.openxmlformats.org/officeDocument/2006/relationships/customXml" Target="../ink/ink1118.xml"/><Relationship Id="rId32" Type="http://schemas.openxmlformats.org/officeDocument/2006/relationships/image" Target="../media/image8850.png"/><Relationship Id="rId37" Type="http://schemas.openxmlformats.org/officeDocument/2006/relationships/customXml" Target="../ink/ink1131.xml"/><Relationship Id="rId53" Type="http://schemas.openxmlformats.org/officeDocument/2006/relationships/customXml" Target="../ink/ink1139.xml"/><Relationship Id="rId58" Type="http://schemas.openxmlformats.org/officeDocument/2006/relationships/image" Target="../media/image8980.png"/><Relationship Id="rId102" Type="http://schemas.openxmlformats.org/officeDocument/2006/relationships/image" Target="../media/image9200.png"/><Relationship Id="rId123" Type="http://schemas.openxmlformats.org/officeDocument/2006/relationships/customXml" Target="../ink/ink1159.xml"/><Relationship Id="rId128" Type="http://schemas.openxmlformats.org/officeDocument/2006/relationships/image" Target="../media/image9330.png"/><Relationship Id="rId144" Type="http://schemas.openxmlformats.org/officeDocument/2006/relationships/image" Target="../media/image941.png"/><Relationship Id="rId149" Type="http://schemas.openxmlformats.org/officeDocument/2006/relationships/customXml" Target="../ink/ink1172.xml"/><Relationship Id="rId5" Type="http://schemas.openxmlformats.org/officeDocument/2006/relationships/customXml" Target="../ink/ink1115.xml"/><Relationship Id="rId95" Type="http://schemas.openxmlformats.org/officeDocument/2006/relationships/customXml" Target="../ink/ink1145.xml"/><Relationship Id="rId160" Type="http://schemas.openxmlformats.org/officeDocument/2006/relationships/image" Target="../media/image949.png"/><Relationship Id="rId22" Type="http://schemas.openxmlformats.org/officeDocument/2006/relationships/image" Target="../media/image8800.png"/><Relationship Id="rId27" Type="http://schemas.openxmlformats.org/officeDocument/2006/relationships/customXml" Target="../ink/ink1126.xml"/><Relationship Id="rId43" Type="http://schemas.openxmlformats.org/officeDocument/2006/relationships/customXml" Target="../ink/ink1134.xml"/><Relationship Id="rId48" Type="http://schemas.openxmlformats.org/officeDocument/2006/relationships/image" Target="../media/image8930.png"/><Relationship Id="rId113" Type="http://schemas.openxmlformats.org/officeDocument/2006/relationships/customXml" Target="../ink/ink1154.xml"/><Relationship Id="rId118" Type="http://schemas.openxmlformats.org/officeDocument/2006/relationships/image" Target="../media/image9280.png"/><Relationship Id="rId134" Type="http://schemas.openxmlformats.org/officeDocument/2006/relationships/image" Target="../media/image936.png"/><Relationship Id="rId139" Type="http://schemas.openxmlformats.org/officeDocument/2006/relationships/customXml" Target="../ink/ink1167.xml"/><Relationship Id="rId150" Type="http://schemas.openxmlformats.org/officeDocument/2006/relationships/image" Target="../media/image944.png"/><Relationship Id="rId155" Type="http://schemas.openxmlformats.org/officeDocument/2006/relationships/customXml" Target="../ink/ink1175.xml"/><Relationship Id="rId12" Type="http://schemas.openxmlformats.org/officeDocument/2006/relationships/image" Target="../media/image8750.png"/><Relationship Id="rId17" Type="http://schemas.openxmlformats.org/officeDocument/2006/relationships/customXml" Target="../ink/ink1121.xml"/><Relationship Id="rId33" Type="http://schemas.openxmlformats.org/officeDocument/2006/relationships/customXml" Target="../ink/ink1129.xml"/><Relationship Id="rId38" Type="http://schemas.openxmlformats.org/officeDocument/2006/relationships/image" Target="../media/image8880.png"/><Relationship Id="rId59" Type="http://schemas.openxmlformats.org/officeDocument/2006/relationships/customXml" Target="../ink/ink1142.xml"/><Relationship Id="rId103" Type="http://schemas.openxmlformats.org/officeDocument/2006/relationships/customXml" Target="../ink/ink1149.xml"/><Relationship Id="rId108" Type="http://schemas.openxmlformats.org/officeDocument/2006/relationships/image" Target="../media/image9230.png"/><Relationship Id="rId124" Type="http://schemas.openxmlformats.org/officeDocument/2006/relationships/image" Target="../media/image9310.png"/><Relationship Id="rId129" Type="http://schemas.openxmlformats.org/officeDocument/2006/relationships/customXml" Target="../ink/ink1162.xml"/><Relationship Id="rId54" Type="http://schemas.openxmlformats.org/officeDocument/2006/relationships/image" Target="../media/image8960.png"/><Relationship Id="rId96" Type="http://schemas.openxmlformats.org/officeDocument/2006/relationships/image" Target="../media/image9170.png"/><Relationship Id="rId140" Type="http://schemas.openxmlformats.org/officeDocument/2006/relationships/image" Target="../media/image939.png"/><Relationship Id="rId145" Type="http://schemas.openxmlformats.org/officeDocument/2006/relationships/customXml" Target="../ink/ink1170.xml"/><Relationship Id="rId161" Type="http://schemas.openxmlformats.org/officeDocument/2006/relationships/customXml" Target="../ink/ink11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20.png"/><Relationship Id="rId23" Type="http://schemas.openxmlformats.org/officeDocument/2006/relationships/customXml" Target="../ink/ink1124.xml"/><Relationship Id="rId28" Type="http://schemas.openxmlformats.org/officeDocument/2006/relationships/image" Target="../media/image8830.png"/><Relationship Id="rId49" Type="http://schemas.openxmlformats.org/officeDocument/2006/relationships/customXml" Target="../ink/ink1137.xml"/><Relationship Id="rId114" Type="http://schemas.openxmlformats.org/officeDocument/2006/relationships/image" Target="../media/image9260.png"/><Relationship Id="rId119" Type="http://schemas.openxmlformats.org/officeDocument/2006/relationships/customXml" Target="../ink/ink1157.xml"/><Relationship Id="rId44" Type="http://schemas.openxmlformats.org/officeDocument/2006/relationships/image" Target="../media/image8910.png"/><Relationship Id="rId60" Type="http://schemas.openxmlformats.org/officeDocument/2006/relationships/image" Target="../media/image8990.png"/><Relationship Id="rId130" Type="http://schemas.openxmlformats.org/officeDocument/2006/relationships/image" Target="../media/image934.png"/><Relationship Id="rId135" Type="http://schemas.openxmlformats.org/officeDocument/2006/relationships/customXml" Target="../ink/ink1165.xml"/><Relationship Id="rId151" Type="http://schemas.openxmlformats.org/officeDocument/2006/relationships/customXml" Target="../ink/ink1173.xml"/><Relationship Id="rId156" Type="http://schemas.openxmlformats.org/officeDocument/2006/relationships/image" Target="../media/image947.png"/><Relationship Id="rId13" Type="http://schemas.openxmlformats.org/officeDocument/2006/relationships/customXml" Target="../ink/ink1119.xml"/><Relationship Id="rId18" Type="http://schemas.openxmlformats.org/officeDocument/2006/relationships/image" Target="../media/image8780.png"/><Relationship Id="rId39" Type="http://schemas.openxmlformats.org/officeDocument/2006/relationships/customXml" Target="../ink/ink1132.xml"/><Relationship Id="rId109" Type="http://schemas.openxmlformats.org/officeDocument/2006/relationships/customXml" Target="../ink/ink1152.xml"/><Relationship Id="rId34" Type="http://schemas.openxmlformats.org/officeDocument/2006/relationships/image" Target="../media/image8860.png"/><Relationship Id="rId50" Type="http://schemas.openxmlformats.org/officeDocument/2006/relationships/image" Target="../media/image8940.png"/><Relationship Id="rId55" Type="http://schemas.openxmlformats.org/officeDocument/2006/relationships/customXml" Target="../ink/ink1140.xml"/><Relationship Id="rId97" Type="http://schemas.openxmlformats.org/officeDocument/2006/relationships/customXml" Target="../ink/ink1146.xml"/><Relationship Id="rId104" Type="http://schemas.openxmlformats.org/officeDocument/2006/relationships/image" Target="../media/image9210.png"/><Relationship Id="rId120" Type="http://schemas.openxmlformats.org/officeDocument/2006/relationships/image" Target="../media/image9290.png"/><Relationship Id="rId125" Type="http://schemas.openxmlformats.org/officeDocument/2006/relationships/customXml" Target="../ink/ink1160.xml"/><Relationship Id="rId141" Type="http://schemas.openxmlformats.org/officeDocument/2006/relationships/customXml" Target="../ink/ink1168.xml"/><Relationship Id="rId146" Type="http://schemas.openxmlformats.org/officeDocument/2006/relationships/image" Target="../media/image942.png"/><Relationship Id="rId7" Type="http://schemas.openxmlformats.org/officeDocument/2006/relationships/customXml" Target="../ink/ink1116.xml"/><Relationship Id="rId92" Type="http://schemas.openxmlformats.org/officeDocument/2006/relationships/image" Target="../media/image9150.png"/><Relationship Id="rId162" Type="http://schemas.openxmlformats.org/officeDocument/2006/relationships/image" Target="../media/image950.png"/><Relationship Id="rId2" Type="http://schemas.openxmlformats.org/officeDocument/2006/relationships/image" Target="../media/image8290.png"/><Relationship Id="rId29" Type="http://schemas.openxmlformats.org/officeDocument/2006/relationships/customXml" Target="../ink/ink1127.xml"/><Relationship Id="rId24" Type="http://schemas.openxmlformats.org/officeDocument/2006/relationships/image" Target="../media/image8810.png"/><Relationship Id="rId40" Type="http://schemas.openxmlformats.org/officeDocument/2006/relationships/image" Target="../media/image8890.png"/><Relationship Id="rId45" Type="http://schemas.openxmlformats.org/officeDocument/2006/relationships/customXml" Target="../ink/ink1135.xml"/><Relationship Id="rId110" Type="http://schemas.openxmlformats.org/officeDocument/2006/relationships/image" Target="../media/image9240.png"/><Relationship Id="rId115" Type="http://schemas.openxmlformats.org/officeDocument/2006/relationships/customXml" Target="../ink/ink1155.xml"/><Relationship Id="rId131" Type="http://schemas.openxmlformats.org/officeDocument/2006/relationships/customXml" Target="../ink/ink1163.xml"/><Relationship Id="rId136" Type="http://schemas.openxmlformats.org/officeDocument/2006/relationships/image" Target="../media/image937.png"/><Relationship Id="rId157" Type="http://schemas.openxmlformats.org/officeDocument/2006/relationships/customXml" Target="../ink/ink1176.xml"/><Relationship Id="rId61" Type="http://schemas.openxmlformats.org/officeDocument/2006/relationships/customXml" Target="../ink/ink1143.xml"/><Relationship Id="rId152" Type="http://schemas.openxmlformats.org/officeDocument/2006/relationships/image" Target="../media/image945.png"/><Relationship Id="rId19" Type="http://schemas.openxmlformats.org/officeDocument/2006/relationships/customXml" Target="../ink/ink1122.xml"/><Relationship Id="rId14" Type="http://schemas.openxmlformats.org/officeDocument/2006/relationships/image" Target="../media/image8760.png"/><Relationship Id="rId30" Type="http://schemas.openxmlformats.org/officeDocument/2006/relationships/image" Target="../media/image8840.png"/><Relationship Id="rId35" Type="http://schemas.openxmlformats.org/officeDocument/2006/relationships/customXml" Target="../ink/ink1130.xml"/><Relationship Id="rId56" Type="http://schemas.openxmlformats.org/officeDocument/2006/relationships/image" Target="../media/image8970.png"/><Relationship Id="rId100" Type="http://schemas.openxmlformats.org/officeDocument/2006/relationships/image" Target="../media/image9190.png"/><Relationship Id="rId105" Type="http://schemas.openxmlformats.org/officeDocument/2006/relationships/customXml" Target="../ink/ink1150.xml"/><Relationship Id="rId126" Type="http://schemas.openxmlformats.org/officeDocument/2006/relationships/image" Target="../media/image9320.png"/><Relationship Id="rId147" Type="http://schemas.openxmlformats.org/officeDocument/2006/relationships/customXml" Target="../ink/ink1171.xml"/><Relationship Id="rId8" Type="http://schemas.openxmlformats.org/officeDocument/2006/relationships/image" Target="../media/image8730.png"/><Relationship Id="rId51" Type="http://schemas.openxmlformats.org/officeDocument/2006/relationships/customXml" Target="../ink/ink1138.xml"/><Relationship Id="rId93" Type="http://schemas.openxmlformats.org/officeDocument/2006/relationships/customXml" Target="../ink/ink1144.xml"/><Relationship Id="rId98" Type="http://schemas.openxmlformats.org/officeDocument/2006/relationships/image" Target="../media/image9180.png"/><Relationship Id="rId121" Type="http://schemas.openxmlformats.org/officeDocument/2006/relationships/customXml" Target="../ink/ink1158.xml"/><Relationship Id="rId142" Type="http://schemas.openxmlformats.org/officeDocument/2006/relationships/image" Target="../media/image940.png"/><Relationship Id="rId3" Type="http://schemas.openxmlformats.org/officeDocument/2006/relationships/customXml" Target="../ink/ink1114.xml"/><Relationship Id="rId25" Type="http://schemas.openxmlformats.org/officeDocument/2006/relationships/customXml" Target="../ink/ink1125.xml"/><Relationship Id="rId46" Type="http://schemas.openxmlformats.org/officeDocument/2006/relationships/image" Target="../media/image8920.png"/><Relationship Id="rId116" Type="http://schemas.openxmlformats.org/officeDocument/2006/relationships/image" Target="../media/image9270.png"/><Relationship Id="rId137" Type="http://schemas.openxmlformats.org/officeDocument/2006/relationships/customXml" Target="../ink/ink1166.xml"/><Relationship Id="rId158" Type="http://schemas.openxmlformats.org/officeDocument/2006/relationships/image" Target="../media/image948.png"/><Relationship Id="rId20" Type="http://schemas.openxmlformats.org/officeDocument/2006/relationships/image" Target="../media/image8790.png"/><Relationship Id="rId41" Type="http://schemas.openxmlformats.org/officeDocument/2006/relationships/customXml" Target="../ink/ink1133.xml"/><Relationship Id="rId111" Type="http://schemas.openxmlformats.org/officeDocument/2006/relationships/customXml" Target="../ink/ink1153.xml"/><Relationship Id="rId132" Type="http://schemas.openxmlformats.org/officeDocument/2006/relationships/image" Target="../media/image935.png"/><Relationship Id="rId153" Type="http://schemas.openxmlformats.org/officeDocument/2006/relationships/customXml" Target="../ink/ink1174.xml"/><Relationship Id="rId15" Type="http://schemas.openxmlformats.org/officeDocument/2006/relationships/customXml" Target="../ink/ink1120.xml"/><Relationship Id="rId36" Type="http://schemas.openxmlformats.org/officeDocument/2006/relationships/image" Target="../media/image8870.png"/><Relationship Id="rId57" Type="http://schemas.openxmlformats.org/officeDocument/2006/relationships/customXml" Target="../ink/ink1141.xml"/><Relationship Id="rId106" Type="http://schemas.openxmlformats.org/officeDocument/2006/relationships/image" Target="../media/image9220.png"/><Relationship Id="rId127" Type="http://schemas.openxmlformats.org/officeDocument/2006/relationships/customXml" Target="../ink/ink1161.xml"/><Relationship Id="rId10" Type="http://schemas.openxmlformats.org/officeDocument/2006/relationships/image" Target="../media/image8740.png"/><Relationship Id="rId31" Type="http://schemas.openxmlformats.org/officeDocument/2006/relationships/customXml" Target="../ink/ink1128.xml"/><Relationship Id="rId52" Type="http://schemas.openxmlformats.org/officeDocument/2006/relationships/image" Target="../media/image8950.png"/><Relationship Id="rId94" Type="http://schemas.openxmlformats.org/officeDocument/2006/relationships/image" Target="../media/image9160.png"/><Relationship Id="rId99" Type="http://schemas.openxmlformats.org/officeDocument/2006/relationships/customXml" Target="../ink/ink1147.xml"/><Relationship Id="rId101" Type="http://schemas.openxmlformats.org/officeDocument/2006/relationships/customXml" Target="../ink/ink1148.xml"/><Relationship Id="rId122" Type="http://schemas.openxmlformats.org/officeDocument/2006/relationships/image" Target="../media/image9300.png"/><Relationship Id="rId143" Type="http://schemas.openxmlformats.org/officeDocument/2006/relationships/customXml" Target="../ink/ink1169.xml"/><Relationship Id="rId148" Type="http://schemas.openxmlformats.org/officeDocument/2006/relationships/image" Target="../media/image943.png"/><Relationship Id="rId4" Type="http://schemas.openxmlformats.org/officeDocument/2006/relationships/image" Target="../media/image870.png"/><Relationship Id="rId9" Type="http://schemas.openxmlformats.org/officeDocument/2006/relationships/customXml" Target="../ink/ink1117.xml"/><Relationship Id="rId26" Type="http://schemas.openxmlformats.org/officeDocument/2006/relationships/image" Target="../media/image8820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36.xml"/><Relationship Id="rId21" Type="http://schemas.openxmlformats.org/officeDocument/2006/relationships/customXml" Target="../ink/ink1188.xml"/><Relationship Id="rId42" Type="http://schemas.openxmlformats.org/officeDocument/2006/relationships/image" Target="../media/image892.png"/><Relationship Id="rId63" Type="http://schemas.openxmlformats.org/officeDocument/2006/relationships/customXml" Target="../ink/ink1209.xml"/><Relationship Id="rId84" Type="http://schemas.openxmlformats.org/officeDocument/2006/relationships/image" Target="../media/image913.png"/><Relationship Id="rId138" Type="http://schemas.openxmlformats.org/officeDocument/2006/relationships/customXml" Target="../ink/ink1247.xml"/><Relationship Id="rId159" Type="http://schemas.openxmlformats.org/officeDocument/2006/relationships/image" Target="../media/image966.png"/><Relationship Id="rId170" Type="http://schemas.openxmlformats.org/officeDocument/2006/relationships/customXml" Target="../ink/ink1263.xml"/><Relationship Id="rId107" Type="http://schemas.openxmlformats.org/officeDocument/2006/relationships/customXml" Target="../ink/ink1231.xml"/><Relationship Id="rId11" Type="http://schemas.openxmlformats.org/officeDocument/2006/relationships/customXml" Target="../ink/ink1183.xml"/><Relationship Id="rId32" Type="http://schemas.openxmlformats.org/officeDocument/2006/relationships/image" Target="../media/image887.png"/><Relationship Id="rId53" Type="http://schemas.openxmlformats.org/officeDocument/2006/relationships/customXml" Target="../ink/ink1204.xml"/><Relationship Id="rId74" Type="http://schemas.openxmlformats.org/officeDocument/2006/relationships/image" Target="../media/image908.png"/><Relationship Id="rId128" Type="http://schemas.openxmlformats.org/officeDocument/2006/relationships/customXml" Target="../ink/ink1242.xml"/><Relationship Id="rId149" Type="http://schemas.openxmlformats.org/officeDocument/2006/relationships/image" Target="../media/image963.png"/><Relationship Id="rId5" Type="http://schemas.openxmlformats.org/officeDocument/2006/relationships/customXml" Target="../ink/ink1180.xml"/><Relationship Id="rId95" Type="http://schemas.openxmlformats.org/officeDocument/2006/relationships/customXml" Target="../ink/ink1225.xml"/><Relationship Id="rId160" Type="http://schemas.openxmlformats.org/officeDocument/2006/relationships/customXml" Target="../ink/ink1258.xml"/><Relationship Id="rId22" Type="http://schemas.openxmlformats.org/officeDocument/2006/relationships/image" Target="../media/image882.png"/><Relationship Id="rId43" Type="http://schemas.openxmlformats.org/officeDocument/2006/relationships/customXml" Target="../ink/ink1199.xml"/><Relationship Id="rId64" Type="http://schemas.openxmlformats.org/officeDocument/2006/relationships/image" Target="../media/image903.png"/><Relationship Id="rId118" Type="http://schemas.openxmlformats.org/officeDocument/2006/relationships/image" Target="../media/image930.png"/><Relationship Id="rId139" Type="http://schemas.openxmlformats.org/officeDocument/2006/relationships/image" Target="../media/image958.png"/><Relationship Id="rId85" Type="http://schemas.openxmlformats.org/officeDocument/2006/relationships/customXml" Target="../ink/ink1220.xml"/><Relationship Id="rId150" Type="http://schemas.openxmlformats.org/officeDocument/2006/relationships/customXml" Target="../ink/ink1253.xml"/><Relationship Id="rId171" Type="http://schemas.openxmlformats.org/officeDocument/2006/relationships/image" Target="../media/image972.png"/><Relationship Id="rId12" Type="http://schemas.openxmlformats.org/officeDocument/2006/relationships/image" Target="../media/image877.png"/><Relationship Id="rId33" Type="http://schemas.openxmlformats.org/officeDocument/2006/relationships/customXml" Target="../ink/ink1194.xml"/><Relationship Id="rId108" Type="http://schemas.openxmlformats.org/officeDocument/2006/relationships/image" Target="../media/image925.png"/><Relationship Id="rId129" Type="http://schemas.openxmlformats.org/officeDocument/2006/relationships/image" Target="../media/image953.png"/><Relationship Id="rId54" Type="http://schemas.openxmlformats.org/officeDocument/2006/relationships/image" Target="../media/image898.png"/><Relationship Id="rId75" Type="http://schemas.openxmlformats.org/officeDocument/2006/relationships/customXml" Target="../ink/ink1215.xml"/><Relationship Id="rId96" Type="http://schemas.openxmlformats.org/officeDocument/2006/relationships/image" Target="../media/image919.png"/><Relationship Id="rId140" Type="http://schemas.openxmlformats.org/officeDocument/2006/relationships/customXml" Target="../ink/ink1248.xml"/><Relationship Id="rId161" Type="http://schemas.openxmlformats.org/officeDocument/2006/relationships/image" Target="../media/image967.png"/><Relationship Id="rId6" Type="http://schemas.openxmlformats.org/officeDocument/2006/relationships/image" Target="../media/image874.png"/><Relationship Id="rId23" Type="http://schemas.openxmlformats.org/officeDocument/2006/relationships/customXml" Target="../ink/ink1189.xml"/><Relationship Id="rId28" Type="http://schemas.openxmlformats.org/officeDocument/2006/relationships/image" Target="../media/image885.png"/><Relationship Id="rId49" Type="http://schemas.openxmlformats.org/officeDocument/2006/relationships/customXml" Target="../ink/ink1202.xml"/><Relationship Id="rId114" Type="http://schemas.openxmlformats.org/officeDocument/2006/relationships/image" Target="../media/image928.png"/><Relationship Id="rId119" Type="http://schemas.openxmlformats.org/officeDocument/2006/relationships/customXml" Target="../ink/ink1237.xml"/><Relationship Id="rId44" Type="http://schemas.openxmlformats.org/officeDocument/2006/relationships/image" Target="../media/image893.png"/><Relationship Id="rId60" Type="http://schemas.openxmlformats.org/officeDocument/2006/relationships/image" Target="../media/image901.png"/><Relationship Id="rId65" Type="http://schemas.openxmlformats.org/officeDocument/2006/relationships/customXml" Target="../ink/ink1210.xml"/><Relationship Id="rId81" Type="http://schemas.openxmlformats.org/officeDocument/2006/relationships/customXml" Target="../ink/ink1218.xml"/><Relationship Id="rId86" Type="http://schemas.openxmlformats.org/officeDocument/2006/relationships/image" Target="../media/image914.png"/><Relationship Id="rId130" Type="http://schemas.openxmlformats.org/officeDocument/2006/relationships/customXml" Target="../ink/ink1243.xml"/><Relationship Id="rId135" Type="http://schemas.openxmlformats.org/officeDocument/2006/relationships/image" Target="../media/image956.png"/><Relationship Id="rId151" Type="http://schemas.openxmlformats.org/officeDocument/2006/relationships/image" Target="../media/image950.png"/><Relationship Id="rId156" Type="http://schemas.openxmlformats.org/officeDocument/2006/relationships/customXml" Target="../ink/ink1256.xml"/><Relationship Id="rId177" Type="http://schemas.openxmlformats.org/officeDocument/2006/relationships/image" Target="../media/image975.png"/><Relationship Id="rId172" Type="http://schemas.openxmlformats.org/officeDocument/2006/relationships/customXml" Target="../ink/ink1264.xml"/><Relationship Id="rId13" Type="http://schemas.openxmlformats.org/officeDocument/2006/relationships/customXml" Target="../ink/ink1184.xml"/><Relationship Id="rId18" Type="http://schemas.openxmlformats.org/officeDocument/2006/relationships/image" Target="../media/image880.png"/><Relationship Id="rId39" Type="http://schemas.openxmlformats.org/officeDocument/2006/relationships/customXml" Target="../ink/ink1197.xml"/><Relationship Id="rId109" Type="http://schemas.openxmlformats.org/officeDocument/2006/relationships/customXml" Target="../ink/ink1232.xml"/><Relationship Id="rId34" Type="http://schemas.openxmlformats.org/officeDocument/2006/relationships/image" Target="../media/image888.png"/><Relationship Id="rId50" Type="http://schemas.openxmlformats.org/officeDocument/2006/relationships/image" Target="../media/image896.png"/><Relationship Id="rId55" Type="http://schemas.openxmlformats.org/officeDocument/2006/relationships/customXml" Target="../ink/ink1205.xml"/><Relationship Id="rId76" Type="http://schemas.openxmlformats.org/officeDocument/2006/relationships/image" Target="../media/image909.png"/><Relationship Id="rId97" Type="http://schemas.openxmlformats.org/officeDocument/2006/relationships/customXml" Target="../ink/ink1226.xml"/><Relationship Id="rId104" Type="http://schemas.openxmlformats.org/officeDocument/2006/relationships/image" Target="../media/image923.png"/><Relationship Id="rId120" Type="http://schemas.openxmlformats.org/officeDocument/2006/relationships/image" Target="../media/image931.png"/><Relationship Id="rId125" Type="http://schemas.openxmlformats.org/officeDocument/2006/relationships/image" Target="../media/image951.png"/><Relationship Id="rId141" Type="http://schemas.openxmlformats.org/officeDocument/2006/relationships/image" Target="../media/image959.png"/><Relationship Id="rId146" Type="http://schemas.openxmlformats.org/officeDocument/2006/relationships/customXml" Target="../ink/ink1251.xml"/><Relationship Id="rId167" Type="http://schemas.openxmlformats.org/officeDocument/2006/relationships/image" Target="../media/image970.png"/><Relationship Id="rId7" Type="http://schemas.openxmlformats.org/officeDocument/2006/relationships/customXml" Target="../ink/ink1181.xml"/><Relationship Id="rId71" Type="http://schemas.openxmlformats.org/officeDocument/2006/relationships/customXml" Target="../ink/ink1213.xml"/><Relationship Id="rId92" Type="http://schemas.openxmlformats.org/officeDocument/2006/relationships/image" Target="../media/image917.png"/><Relationship Id="rId162" Type="http://schemas.openxmlformats.org/officeDocument/2006/relationships/customXml" Target="../ink/ink1259.xml"/><Relationship Id="rId2" Type="http://schemas.openxmlformats.org/officeDocument/2006/relationships/image" Target="../media/image872.png"/><Relationship Id="rId29" Type="http://schemas.openxmlformats.org/officeDocument/2006/relationships/customXml" Target="../ink/ink1192.xml"/><Relationship Id="rId24" Type="http://schemas.openxmlformats.org/officeDocument/2006/relationships/image" Target="../media/image883.png"/><Relationship Id="rId40" Type="http://schemas.openxmlformats.org/officeDocument/2006/relationships/image" Target="../media/image891.png"/><Relationship Id="rId45" Type="http://schemas.openxmlformats.org/officeDocument/2006/relationships/customXml" Target="../ink/ink1200.xml"/><Relationship Id="rId66" Type="http://schemas.openxmlformats.org/officeDocument/2006/relationships/image" Target="../media/image904.png"/><Relationship Id="rId87" Type="http://schemas.openxmlformats.org/officeDocument/2006/relationships/customXml" Target="../ink/ink1221.xml"/><Relationship Id="rId110" Type="http://schemas.openxmlformats.org/officeDocument/2006/relationships/image" Target="../media/image926.png"/><Relationship Id="rId115" Type="http://schemas.openxmlformats.org/officeDocument/2006/relationships/customXml" Target="../ink/ink1235.xml"/><Relationship Id="rId131" Type="http://schemas.openxmlformats.org/officeDocument/2006/relationships/image" Target="../media/image954.png"/><Relationship Id="rId136" Type="http://schemas.openxmlformats.org/officeDocument/2006/relationships/customXml" Target="../ink/ink1246.xml"/><Relationship Id="rId157" Type="http://schemas.openxmlformats.org/officeDocument/2006/relationships/image" Target="../media/image965.png"/><Relationship Id="rId61" Type="http://schemas.openxmlformats.org/officeDocument/2006/relationships/customXml" Target="../ink/ink1208.xml"/><Relationship Id="rId82" Type="http://schemas.openxmlformats.org/officeDocument/2006/relationships/image" Target="../media/image912.png"/><Relationship Id="rId152" Type="http://schemas.openxmlformats.org/officeDocument/2006/relationships/customXml" Target="../ink/ink1254.xml"/><Relationship Id="rId173" Type="http://schemas.openxmlformats.org/officeDocument/2006/relationships/image" Target="../media/image973.png"/><Relationship Id="rId19" Type="http://schemas.openxmlformats.org/officeDocument/2006/relationships/customXml" Target="../ink/ink1187.xml"/><Relationship Id="rId14" Type="http://schemas.openxmlformats.org/officeDocument/2006/relationships/image" Target="../media/image878.png"/><Relationship Id="rId30" Type="http://schemas.openxmlformats.org/officeDocument/2006/relationships/image" Target="../media/image886.png"/><Relationship Id="rId35" Type="http://schemas.openxmlformats.org/officeDocument/2006/relationships/customXml" Target="../ink/ink1195.xml"/><Relationship Id="rId56" Type="http://schemas.openxmlformats.org/officeDocument/2006/relationships/image" Target="../media/image899.png"/><Relationship Id="rId77" Type="http://schemas.openxmlformats.org/officeDocument/2006/relationships/customXml" Target="../ink/ink1216.xml"/><Relationship Id="rId100" Type="http://schemas.openxmlformats.org/officeDocument/2006/relationships/image" Target="../media/image921.png"/><Relationship Id="rId105" Type="http://schemas.openxmlformats.org/officeDocument/2006/relationships/customXml" Target="../ink/ink1230.xml"/><Relationship Id="rId126" Type="http://schemas.openxmlformats.org/officeDocument/2006/relationships/customXml" Target="../ink/ink1241.xml"/><Relationship Id="rId147" Type="http://schemas.openxmlformats.org/officeDocument/2006/relationships/image" Target="../media/image962.png"/><Relationship Id="rId168" Type="http://schemas.openxmlformats.org/officeDocument/2006/relationships/customXml" Target="../ink/ink1262.xml"/><Relationship Id="rId8" Type="http://schemas.openxmlformats.org/officeDocument/2006/relationships/image" Target="../media/image875.png"/><Relationship Id="rId51" Type="http://schemas.openxmlformats.org/officeDocument/2006/relationships/customXml" Target="../ink/ink1203.xml"/><Relationship Id="rId72" Type="http://schemas.openxmlformats.org/officeDocument/2006/relationships/image" Target="../media/image907.png"/><Relationship Id="rId93" Type="http://schemas.openxmlformats.org/officeDocument/2006/relationships/customXml" Target="../ink/ink1224.xml"/><Relationship Id="rId98" Type="http://schemas.openxmlformats.org/officeDocument/2006/relationships/image" Target="../media/image920.png"/><Relationship Id="rId121" Type="http://schemas.openxmlformats.org/officeDocument/2006/relationships/customXml" Target="../ink/ink1238.xml"/><Relationship Id="rId142" Type="http://schemas.openxmlformats.org/officeDocument/2006/relationships/customXml" Target="../ink/ink1249.xml"/><Relationship Id="rId163" Type="http://schemas.openxmlformats.org/officeDocument/2006/relationships/image" Target="../media/image968.png"/><Relationship Id="rId3" Type="http://schemas.openxmlformats.org/officeDocument/2006/relationships/customXml" Target="../ink/ink1179.xml"/><Relationship Id="rId25" Type="http://schemas.openxmlformats.org/officeDocument/2006/relationships/customXml" Target="../ink/ink1190.xml"/><Relationship Id="rId46" Type="http://schemas.openxmlformats.org/officeDocument/2006/relationships/image" Target="../media/image894.png"/><Relationship Id="rId67" Type="http://schemas.openxmlformats.org/officeDocument/2006/relationships/customXml" Target="../ink/ink1211.xml"/><Relationship Id="rId116" Type="http://schemas.openxmlformats.org/officeDocument/2006/relationships/image" Target="../media/image929.png"/><Relationship Id="rId137" Type="http://schemas.openxmlformats.org/officeDocument/2006/relationships/image" Target="../media/image957.png"/><Relationship Id="rId158" Type="http://schemas.openxmlformats.org/officeDocument/2006/relationships/customXml" Target="../ink/ink1257.xml"/><Relationship Id="rId20" Type="http://schemas.openxmlformats.org/officeDocument/2006/relationships/image" Target="../media/image881.png"/><Relationship Id="rId41" Type="http://schemas.openxmlformats.org/officeDocument/2006/relationships/customXml" Target="../ink/ink1198.xml"/><Relationship Id="rId62" Type="http://schemas.openxmlformats.org/officeDocument/2006/relationships/image" Target="../media/image902.png"/><Relationship Id="rId83" Type="http://schemas.openxmlformats.org/officeDocument/2006/relationships/customXml" Target="../ink/ink1219.xml"/><Relationship Id="rId88" Type="http://schemas.openxmlformats.org/officeDocument/2006/relationships/image" Target="../media/image915.png"/><Relationship Id="rId111" Type="http://schemas.openxmlformats.org/officeDocument/2006/relationships/customXml" Target="../ink/ink1233.xml"/><Relationship Id="rId132" Type="http://schemas.openxmlformats.org/officeDocument/2006/relationships/customXml" Target="../ink/ink1244.xml"/><Relationship Id="rId153" Type="http://schemas.openxmlformats.org/officeDocument/2006/relationships/image" Target="../media/image964.png"/><Relationship Id="rId174" Type="http://schemas.openxmlformats.org/officeDocument/2006/relationships/customXml" Target="../ink/ink1265.xml"/><Relationship Id="rId15" Type="http://schemas.openxmlformats.org/officeDocument/2006/relationships/customXml" Target="../ink/ink1185.xml"/><Relationship Id="rId36" Type="http://schemas.openxmlformats.org/officeDocument/2006/relationships/image" Target="../media/image889.png"/><Relationship Id="rId57" Type="http://schemas.openxmlformats.org/officeDocument/2006/relationships/customXml" Target="../ink/ink1206.xml"/><Relationship Id="rId106" Type="http://schemas.openxmlformats.org/officeDocument/2006/relationships/image" Target="../media/image924.png"/><Relationship Id="rId127" Type="http://schemas.openxmlformats.org/officeDocument/2006/relationships/image" Target="../media/image952.png"/><Relationship Id="rId10" Type="http://schemas.openxmlformats.org/officeDocument/2006/relationships/image" Target="../media/image876.png"/><Relationship Id="rId31" Type="http://schemas.openxmlformats.org/officeDocument/2006/relationships/customXml" Target="../ink/ink1193.xml"/><Relationship Id="rId52" Type="http://schemas.openxmlformats.org/officeDocument/2006/relationships/image" Target="../media/image897.png"/><Relationship Id="rId73" Type="http://schemas.openxmlformats.org/officeDocument/2006/relationships/customXml" Target="../ink/ink1214.xml"/><Relationship Id="rId78" Type="http://schemas.openxmlformats.org/officeDocument/2006/relationships/image" Target="../media/image910.png"/><Relationship Id="rId94" Type="http://schemas.openxmlformats.org/officeDocument/2006/relationships/image" Target="../media/image918.png"/><Relationship Id="rId99" Type="http://schemas.openxmlformats.org/officeDocument/2006/relationships/customXml" Target="../ink/ink1227.xml"/><Relationship Id="rId101" Type="http://schemas.openxmlformats.org/officeDocument/2006/relationships/customXml" Target="../ink/ink1228.xml"/><Relationship Id="rId122" Type="http://schemas.openxmlformats.org/officeDocument/2006/relationships/image" Target="../media/image932.png"/><Relationship Id="rId143" Type="http://schemas.openxmlformats.org/officeDocument/2006/relationships/image" Target="../media/image960.png"/><Relationship Id="rId148" Type="http://schemas.openxmlformats.org/officeDocument/2006/relationships/customXml" Target="../ink/ink1252.xml"/><Relationship Id="rId164" Type="http://schemas.openxmlformats.org/officeDocument/2006/relationships/customXml" Target="../ink/ink1260.xml"/><Relationship Id="rId169" Type="http://schemas.openxmlformats.org/officeDocument/2006/relationships/image" Target="../media/image971.png"/><Relationship Id="rId4" Type="http://schemas.openxmlformats.org/officeDocument/2006/relationships/image" Target="../media/image873.png"/><Relationship Id="rId9" Type="http://schemas.openxmlformats.org/officeDocument/2006/relationships/customXml" Target="../ink/ink1182.xml"/><Relationship Id="rId26" Type="http://schemas.openxmlformats.org/officeDocument/2006/relationships/image" Target="../media/image884.png"/><Relationship Id="rId47" Type="http://schemas.openxmlformats.org/officeDocument/2006/relationships/customXml" Target="../ink/ink1201.xml"/><Relationship Id="rId68" Type="http://schemas.openxmlformats.org/officeDocument/2006/relationships/image" Target="../media/image905.png"/><Relationship Id="rId89" Type="http://schemas.openxmlformats.org/officeDocument/2006/relationships/customXml" Target="../ink/ink1222.xml"/><Relationship Id="rId112" Type="http://schemas.openxmlformats.org/officeDocument/2006/relationships/image" Target="../media/image927.png"/><Relationship Id="rId133" Type="http://schemas.openxmlformats.org/officeDocument/2006/relationships/image" Target="../media/image955.png"/><Relationship Id="rId154" Type="http://schemas.openxmlformats.org/officeDocument/2006/relationships/customXml" Target="../ink/ink1255.xml"/><Relationship Id="rId175" Type="http://schemas.openxmlformats.org/officeDocument/2006/relationships/image" Target="../media/image974.png"/><Relationship Id="rId16" Type="http://schemas.openxmlformats.org/officeDocument/2006/relationships/image" Target="../media/image879.png"/><Relationship Id="rId37" Type="http://schemas.openxmlformats.org/officeDocument/2006/relationships/customXml" Target="../ink/ink1196.xml"/><Relationship Id="rId58" Type="http://schemas.openxmlformats.org/officeDocument/2006/relationships/image" Target="../media/image900.png"/><Relationship Id="rId79" Type="http://schemas.openxmlformats.org/officeDocument/2006/relationships/customXml" Target="../ink/ink1217.xml"/><Relationship Id="rId102" Type="http://schemas.openxmlformats.org/officeDocument/2006/relationships/image" Target="../media/image922.png"/><Relationship Id="rId123" Type="http://schemas.openxmlformats.org/officeDocument/2006/relationships/customXml" Target="../ink/ink1239.xml"/><Relationship Id="rId144" Type="http://schemas.openxmlformats.org/officeDocument/2006/relationships/customXml" Target="../ink/ink1250.xml"/><Relationship Id="rId90" Type="http://schemas.openxmlformats.org/officeDocument/2006/relationships/image" Target="../media/image916.png"/><Relationship Id="rId165" Type="http://schemas.openxmlformats.org/officeDocument/2006/relationships/image" Target="../media/image969.png"/><Relationship Id="rId27" Type="http://schemas.openxmlformats.org/officeDocument/2006/relationships/customXml" Target="../ink/ink1191.xml"/><Relationship Id="rId48" Type="http://schemas.openxmlformats.org/officeDocument/2006/relationships/image" Target="../media/image895.png"/><Relationship Id="rId69" Type="http://schemas.openxmlformats.org/officeDocument/2006/relationships/customXml" Target="../ink/ink1212.xml"/><Relationship Id="rId113" Type="http://schemas.openxmlformats.org/officeDocument/2006/relationships/customXml" Target="../ink/ink1234.xml"/><Relationship Id="rId134" Type="http://schemas.openxmlformats.org/officeDocument/2006/relationships/customXml" Target="../ink/ink1245.xml"/><Relationship Id="rId80" Type="http://schemas.openxmlformats.org/officeDocument/2006/relationships/image" Target="../media/image911.png"/><Relationship Id="rId155" Type="http://schemas.openxmlformats.org/officeDocument/2006/relationships/image" Target="../media/image933.png"/><Relationship Id="rId176" Type="http://schemas.openxmlformats.org/officeDocument/2006/relationships/customXml" Target="../ink/ink1266.xml"/><Relationship Id="rId17" Type="http://schemas.openxmlformats.org/officeDocument/2006/relationships/customXml" Target="../ink/ink1186.xml"/><Relationship Id="rId38" Type="http://schemas.openxmlformats.org/officeDocument/2006/relationships/image" Target="../media/image890.png"/><Relationship Id="rId59" Type="http://schemas.openxmlformats.org/officeDocument/2006/relationships/customXml" Target="../ink/ink1207.xml"/><Relationship Id="rId103" Type="http://schemas.openxmlformats.org/officeDocument/2006/relationships/customXml" Target="../ink/ink1229.xml"/><Relationship Id="rId124" Type="http://schemas.openxmlformats.org/officeDocument/2006/relationships/customXml" Target="../ink/ink1240.xml"/><Relationship Id="rId70" Type="http://schemas.openxmlformats.org/officeDocument/2006/relationships/image" Target="../media/image906.png"/><Relationship Id="rId91" Type="http://schemas.openxmlformats.org/officeDocument/2006/relationships/customXml" Target="../ink/ink1223.xml"/><Relationship Id="rId145" Type="http://schemas.openxmlformats.org/officeDocument/2006/relationships/image" Target="../media/image961.png"/><Relationship Id="rId166" Type="http://schemas.openxmlformats.org/officeDocument/2006/relationships/customXml" Target="../ink/ink126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.xml"/><Relationship Id="rId21" Type="http://schemas.openxmlformats.org/officeDocument/2006/relationships/image" Target="../media/image61.png"/><Relationship Id="rId42" Type="http://schemas.openxmlformats.org/officeDocument/2006/relationships/customXml" Target="../ink/ink67.xml"/><Relationship Id="rId47" Type="http://schemas.openxmlformats.org/officeDocument/2006/relationships/image" Target="../media/image74.png"/><Relationship Id="rId63" Type="http://schemas.openxmlformats.org/officeDocument/2006/relationships/customXml" Target="../ink/ink78.xml"/><Relationship Id="rId68" Type="http://schemas.openxmlformats.org/officeDocument/2006/relationships/image" Target="../media/image84.png"/><Relationship Id="rId84" Type="http://schemas.openxmlformats.org/officeDocument/2006/relationships/image" Target="../media/image92.png"/><Relationship Id="rId89" Type="http://schemas.openxmlformats.org/officeDocument/2006/relationships/customXml" Target="../ink/ink91.xml"/><Relationship Id="rId112" Type="http://schemas.openxmlformats.org/officeDocument/2006/relationships/image" Target="../media/image55.png"/><Relationship Id="rId133" Type="http://schemas.openxmlformats.org/officeDocument/2006/relationships/customXml" Target="../ink/ink111.xml"/><Relationship Id="rId138" Type="http://schemas.openxmlformats.org/officeDocument/2006/relationships/image" Target="../media/image119.png"/><Relationship Id="rId16" Type="http://schemas.openxmlformats.org/officeDocument/2006/relationships/customXml" Target="../ink/ink54.xml"/><Relationship Id="rId107" Type="http://schemas.openxmlformats.org/officeDocument/2006/relationships/customXml" Target="../ink/ink100.xml"/><Relationship Id="rId32" Type="http://schemas.openxmlformats.org/officeDocument/2006/relationships/customXml" Target="../ink/ink62.xml"/><Relationship Id="rId37" Type="http://schemas.openxmlformats.org/officeDocument/2006/relationships/image" Target="../media/image69.png"/><Relationship Id="rId53" Type="http://schemas.openxmlformats.org/officeDocument/2006/relationships/customXml" Target="../ink/ink73.xml"/><Relationship Id="rId58" Type="http://schemas.openxmlformats.org/officeDocument/2006/relationships/image" Target="../media/image79.png"/><Relationship Id="rId74" Type="http://schemas.openxmlformats.org/officeDocument/2006/relationships/image" Target="../media/image87.png"/><Relationship Id="rId79" Type="http://schemas.openxmlformats.org/officeDocument/2006/relationships/customXml" Target="../ink/ink86.xml"/><Relationship Id="rId102" Type="http://schemas.openxmlformats.org/officeDocument/2006/relationships/image" Target="../media/image101.png"/><Relationship Id="rId123" Type="http://schemas.openxmlformats.org/officeDocument/2006/relationships/customXml" Target="../ink/ink106.xml"/><Relationship Id="rId128" Type="http://schemas.openxmlformats.org/officeDocument/2006/relationships/image" Target="../media/image114.png"/><Relationship Id="rId144" Type="http://schemas.openxmlformats.org/officeDocument/2006/relationships/image" Target="../media/image108.png"/><Relationship Id="rId90" Type="http://schemas.openxmlformats.org/officeDocument/2006/relationships/image" Target="../media/image95.png"/><Relationship Id="rId95" Type="http://schemas.openxmlformats.org/officeDocument/2006/relationships/customXml" Target="../ink/ink94.xml"/><Relationship Id="rId22" Type="http://schemas.openxmlformats.org/officeDocument/2006/relationships/customXml" Target="../ink/ink57.xml"/><Relationship Id="rId27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customXml" Target="../ink/ink70.xml"/><Relationship Id="rId64" Type="http://schemas.openxmlformats.org/officeDocument/2006/relationships/image" Target="../media/image82.png"/><Relationship Id="rId69" Type="http://schemas.openxmlformats.org/officeDocument/2006/relationships/customXml" Target="../ink/ink81.xml"/><Relationship Id="rId113" Type="http://schemas.openxmlformats.org/officeDocument/2006/relationships/customXml" Target="../ink/ink103.xml"/><Relationship Id="rId134" Type="http://schemas.openxmlformats.org/officeDocument/2006/relationships/image" Target="../media/image117.png"/><Relationship Id="rId139" Type="http://schemas.openxmlformats.org/officeDocument/2006/relationships/customXml" Target="../ink/ink114.xml"/><Relationship Id="rId80" Type="http://schemas.openxmlformats.org/officeDocument/2006/relationships/image" Target="../media/image90.png"/><Relationship Id="rId85" Type="http://schemas.openxmlformats.org/officeDocument/2006/relationships/customXml" Target="../ink/ink89.xml"/><Relationship Id="rId17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customXml" Target="../ink/ink65.xml"/><Relationship Id="rId59" Type="http://schemas.openxmlformats.org/officeDocument/2006/relationships/customXml" Target="../ink/ink76.xml"/><Relationship Id="rId103" Type="http://schemas.openxmlformats.org/officeDocument/2006/relationships/customXml" Target="../ink/ink98.xml"/><Relationship Id="rId108" Type="http://schemas.openxmlformats.org/officeDocument/2006/relationships/image" Target="../media/image53.png"/><Relationship Id="rId124" Type="http://schemas.openxmlformats.org/officeDocument/2006/relationships/image" Target="../media/image112.png"/><Relationship Id="rId129" Type="http://schemas.openxmlformats.org/officeDocument/2006/relationships/customXml" Target="../ink/ink109.xml"/><Relationship Id="rId54" Type="http://schemas.openxmlformats.org/officeDocument/2006/relationships/image" Target="../media/image77.png"/><Relationship Id="rId70" Type="http://schemas.openxmlformats.org/officeDocument/2006/relationships/image" Target="../media/image85.png"/><Relationship Id="rId75" Type="http://schemas.openxmlformats.org/officeDocument/2006/relationships/customXml" Target="../ink/ink84.xml"/><Relationship Id="rId91" Type="http://schemas.openxmlformats.org/officeDocument/2006/relationships/customXml" Target="../ink/ink92.xml"/><Relationship Id="rId96" Type="http://schemas.openxmlformats.org/officeDocument/2006/relationships/image" Target="../media/image98.png"/><Relationship Id="rId14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62.png"/><Relationship Id="rId28" Type="http://schemas.openxmlformats.org/officeDocument/2006/relationships/customXml" Target="../ink/ink60.xml"/><Relationship Id="rId49" Type="http://schemas.openxmlformats.org/officeDocument/2006/relationships/customXml" Target="../ink/ink71.xml"/><Relationship Id="rId44" Type="http://schemas.openxmlformats.org/officeDocument/2006/relationships/customXml" Target="../ink/ink68.xml"/><Relationship Id="rId60" Type="http://schemas.openxmlformats.org/officeDocument/2006/relationships/image" Target="../media/image80.png"/><Relationship Id="rId65" Type="http://schemas.openxmlformats.org/officeDocument/2006/relationships/customXml" Target="../ink/ink79.xml"/><Relationship Id="rId81" Type="http://schemas.openxmlformats.org/officeDocument/2006/relationships/customXml" Target="../ink/ink87.xml"/><Relationship Id="rId86" Type="http://schemas.openxmlformats.org/officeDocument/2006/relationships/image" Target="../media/image93.png"/><Relationship Id="rId130" Type="http://schemas.openxmlformats.org/officeDocument/2006/relationships/image" Target="../media/image115.png"/><Relationship Id="rId135" Type="http://schemas.openxmlformats.org/officeDocument/2006/relationships/customXml" Target="../ink/ink112.xml"/><Relationship Id="rId13" Type="http://schemas.openxmlformats.org/officeDocument/2006/relationships/image" Target="../media/image57.png"/><Relationship Id="rId18" Type="http://schemas.openxmlformats.org/officeDocument/2006/relationships/customXml" Target="../ink/ink55.xml"/><Relationship Id="rId39" Type="http://schemas.openxmlformats.org/officeDocument/2006/relationships/image" Target="../media/image70.png"/><Relationship Id="rId109" Type="http://schemas.openxmlformats.org/officeDocument/2006/relationships/customXml" Target="../ink/ink101.xml"/><Relationship Id="rId34" Type="http://schemas.openxmlformats.org/officeDocument/2006/relationships/customXml" Target="../ink/ink63.xml"/><Relationship Id="rId50" Type="http://schemas.openxmlformats.org/officeDocument/2006/relationships/image" Target="../media/image75.png"/><Relationship Id="rId55" Type="http://schemas.openxmlformats.org/officeDocument/2006/relationships/customXml" Target="../ink/ink74.xml"/><Relationship Id="rId76" Type="http://schemas.openxmlformats.org/officeDocument/2006/relationships/image" Target="../media/image88.png"/><Relationship Id="rId97" Type="http://schemas.openxmlformats.org/officeDocument/2006/relationships/customXml" Target="../ink/ink95.xml"/><Relationship Id="rId104" Type="http://schemas.openxmlformats.org/officeDocument/2006/relationships/image" Target="../media/image102.png"/><Relationship Id="rId120" Type="http://schemas.openxmlformats.org/officeDocument/2006/relationships/image" Target="../media/image106.png"/><Relationship Id="rId125" Type="http://schemas.openxmlformats.org/officeDocument/2006/relationships/customXml" Target="../ink/ink107.xml"/><Relationship Id="rId141" Type="http://schemas.openxmlformats.org/officeDocument/2006/relationships/customXml" Target="../ink/ink115.xml"/><Relationship Id="rId71" Type="http://schemas.openxmlformats.org/officeDocument/2006/relationships/customXml" Target="../ink/ink82.xml"/><Relationship Id="rId92" Type="http://schemas.openxmlformats.org/officeDocument/2006/relationships/image" Target="../media/image96.png"/><Relationship Id="rId2" Type="http://schemas.openxmlformats.org/officeDocument/2006/relationships/customXml" Target="../ink/ink51.xml"/><Relationship Id="rId29" Type="http://schemas.openxmlformats.org/officeDocument/2006/relationships/image" Target="../media/image65.png"/><Relationship Id="rId24" Type="http://schemas.openxmlformats.org/officeDocument/2006/relationships/customXml" Target="../ink/ink58.xml"/><Relationship Id="rId40" Type="http://schemas.openxmlformats.org/officeDocument/2006/relationships/customXml" Target="../ink/ink66.xml"/><Relationship Id="rId45" Type="http://schemas.openxmlformats.org/officeDocument/2006/relationships/image" Target="../media/image73.png"/><Relationship Id="rId66" Type="http://schemas.openxmlformats.org/officeDocument/2006/relationships/image" Target="../media/image83.png"/><Relationship Id="rId87" Type="http://schemas.openxmlformats.org/officeDocument/2006/relationships/customXml" Target="../ink/ink90.xml"/><Relationship Id="rId110" Type="http://schemas.openxmlformats.org/officeDocument/2006/relationships/image" Target="../media/image54.png"/><Relationship Id="rId131" Type="http://schemas.openxmlformats.org/officeDocument/2006/relationships/customXml" Target="../ink/ink110.xml"/><Relationship Id="rId136" Type="http://schemas.openxmlformats.org/officeDocument/2006/relationships/image" Target="../media/image118.png"/><Relationship Id="rId61" Type="http://schemas.openxmlformats.org/officeDocument/2006/relationships/customXml" Target="../ink/ink77.xml"/><Relationship Id="rId82" Type="http://schemas.openxmlformats.org/officeDocument/2006/relationships/image" Target="../media/image91.png"/><Relationship Id="rId19" Type="http://schemas.openxmlformats.org/officeDocument/2006/relationships/image" Target="../media/image60.png"/><Relationship Id="rId14" Type="http://schemas.openxmlformats.org/officeDocument/2006/relationships/customXml" Target="../ink/ink53.xml"/><Relationship Id="rId30" Type="http://schemas.openxmlformats.org/officeDocument/2006/relationships/customXml" Target="../ink/ink61.xml"/><Relationship Id="rId35" Type="http://schemas.openxmlformats.org/officeDocument/2006/relationships/image" Target="../media/image68.png"/><Relationship Id="rId56" Type="http://schemas.openxmlformats.org/officeDocument/2006/relationships/image" Target="../media/image78.png"/><Relationship Id="rId77" Type="http://schemas.openxmlformats.org/officeDocument/2006/relationships/customXml" Target="../ink/ink85.xml"/><Relationship Id="rId100" Type="http://schemas.openxmlformats.org/officeDocument/2006/relationships/image" Target="../media/image100.png"/><Relationship Id="rId105" Type="http://schemas.openxmlformats.org/officeDocument/2006/relationships/customXml" Target="../ink/ink99.xml"/><Relationship Id="rId126" Type="http://schemas.openxmlformats.org/officeDocument/2006/relationships/image" Target="../media/image113.png"/><Relationship Id="rId51" Type="http://schemas.openxmlformats.org/officeDocument/2006/relationships/customXml" Target="../ink/ink72.xml"/><Relationship Id="rId72" Type="http://schemas.openxmlformats.org/officeDocument/2006/relationships/image" Target="../media/image86.png"/><Relationship Id="rId93" Type="http://schemas.openxmlformats.org/officeDocument/2006/relationships/customXml" Target="../ink/ink93.xml"/><Relationship Id="rId98" Type="http://schemas.openxmlformats.org/officeDocument/2006/relationships/image" Target="../media/image99.png"/><Relationship Id="rId121" Type="http://schemas.openxmlformats.org/officeDocument/2006/relationships/customXml" Target="../ink/ink105.xml"/><Relationship Id="rId142" Type="http://schemas.openxmlformats.org/officeDocument/2006/relationships/image" Target="../media/image105.png"/><Relationship Id="rId3" Type="http://schemas.openxmlformats.org/officeDocument/2006/relationships/image" Target="../media/image52.png"/><Relationship Id="rId25" Type="http://schemas.openxmlformats.org/officeDocument/2006/relationships/image" Target="../media/image63.png"/><Relationship Id="rId46" Type="http://schemas.openxmlformats.org/officeDocument/2006/relationships/customXml" Target="../ink/ink69.xml"/><Relationship Id="rId67" Type="http://schemas.openxmlformats.org/officeDocument/2006/relationships/customXml" Target="../ink/ink80.xml"/><Relationship Id="rId116" Type="http://schemas.openxmlformats.org/officeDocument/2006/relationships/image" Target="../media/image104.png"/><Relationship Id="rId137" Type="http://schemas.openxmlformats.org/officeDocument/2006/relationships/customXml" Target="../ink/ink113.xml"/><Relationship Id="rId20" Type="http://schemas.openxmlformats.org/officeDocument/2006/relationships/customXml" Target="../ink/ink56.xml"/><Relationship Id="rId41" Type="http://schemas.openxmlformats.org/officeDocument/2006/relationships/image" Target="../media/image71.png"/><Relationship Id="rId62" Type="http://schemas.openxmlformats.org/officeDocument/2006/relationships/image" Target="../media/image81.png"/><Relationship Id="rId83" Type="http://schemas.openxmlformats.org/officeDocument/2006/relationships/customXml" Target="../ink/ink88.xml"/><Relationship Id="rId88" Type="http://schemas.openxmlformats.org/officeDocument/2006/relationships/image" Target="../media/image94.png"/><Relationship Id="rId111" Type="http://schemas.openxmlformats.org/officeDocument/2006/relationships/customXml" Target="../ink/ink102.xml"/><Relationship Id="rId132" Type="http://schemas.openxmlformats.org/officeDocument/2006/relationships/image" Target="../media/image116.png"/><Relationship Id="rId15" Type="http://schemas.openxmlformats.org/officeDocument/2006/relationships/image" Target="../media/image58.png"/><Relationship Id="rId36" Type="http://schemas.openxmlformats.org/officeDocument/2006/relationships/customXml" Target="../ink/ink64.xml"/><Relationship Id="rId57" Type="http://schemas.openxmlformats.org/officeDocument/2006/relationships/customXml" Target="../ink/ink75.xml"/><Relationship Id="rId106" Type="http://schemas.openxmlformats.org/officeDocument/2006/relationships/image" Target="../media/image103.png"/><Relationship Id="rId127" Type="http://schemas.openxmlformats.org/officeDocument/2006/relationships/customXml" Target="../ink/ink108.xml"/><Relationship Id="rId31" Type="http://schemas.openxmlformats.org/officeDocument/2006/relationships/image" Target="../media/image66.png"/><Relationship Id="rId52" Type="http://schemas.openxmlformats.org/officeDocument/2006/relationships/image" Target="../media/image76.png"/><Relationship Id="rId73" Type="http://schemas.openxmlformats.org/officeDocument/2006/relationships/customXml" Target="../ink/ink83.xml"/><Relationship Id="rId78" Type="http://schemas.openxmlformats.org/officeDocument/2006/relationships/image" Target="../media/image89.png"/><Relationship Id="rId94" Type="http://schemas.openxmlformats.org/officeDocument/2006/relationships/image" Target="../media/image97.png"/><Relationship Id="rId99" Type="http://schemas.openxmlformats.org/officeDocument/2006/relationships/customXml" Target="../ink/ink96.xml"/><Relationship Id="rId101" Type="http://schemas.openxmlformats.org/officeDocument/2006/relationships/customXml" Target="../ink/ink97.xml"/><Relationship Id="rId122" Type="http://schemas.openxmlformats.org/officeDocument/2006/relationships/image" Target="../media/image107.png"/><Relationship Id="rId143" Type="http://schemas.openxmlformats.org/officeDocument/2006/relationships/customXml" Target="../ink/ink116.xml"/><Relationship Id="rId4" Type="http://schemas.openxmlformats.org/officeDocument/2006/relationships/customXml" Target="../ink/ink52.xml"/><Relationship Id="rId26" Type="http://schemas.openxmlformats.org/officeDocument/2006/relationships/customXml" Target="../ink/ink59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24.xml"/><Relationship Id="rId21" Type="http://schemas.openxmlformats.org/officeDocument/2006/relationships/customXml" Target="../ink/ink1276.xml"/><Relationship Id="rId42" Type="http://schemas.openxmlformats.org/officeDocument/2006/relationships/image" Target="../media/image892.png"/><Relationship Id="rId63" Type="http://schemas.openxmlformats.org/officeDocument/2006/relationships/customXml" Target="../ink/ink1297.xml"/><Relationship Id="rId84" Type="http://schemas.openxmlformats.org/officeDocument/2006/relationships/image" Target="../media/image909.png"/><Relationship Id="rId138" Type="http://schemas.openxmlformats.org/officeDocument/2006/relationships/customXml" Target="../ink/ink1335.xml"/><Relationship Id="rId159" Type="http://schemas.openxmlformats.org/officeDocument/2006/relationships/image" Target="../media/image950.png"/><Relationship Id="rId170" Type="http://schemas.openxmlformats.org/officeDocument/2006/relationships/customXml" Target="../ink/ink1351.xml"/><Relationship Id="rId107" Type="http://schemas.openxmlformats.org/officeDocument/2006/relationships/customXml" Target="../ink/ink1319.xml"/><Relationship Id="rId11" Type="http://schemas.openxmlformats.org/officeDocument/2006/relationships/customXml" Target="../ink/ink1271.xml"/><Relationship Id="rId32" Type="http://schemas.openxmlformats.org/officeDocument/2006/relationships/image" Target="../media/image887.png"/><Relationship Id="rId53" Type="http://schemas.openxmlformats.org/officeDocument/2006/relationships/customXml" Target="../ink/ink1292.xml"/><Relationship Id="rId74" Type="http://schemas.openxmlformats.org/officeDocument/2006/relationships/image" Target="../media/image904.png"/><Relationship Id="rId128" Type="http://schemas.openxmlformats.org/officeDocument/2006/relationships/image" Target="../media/image931.png"/><Relationship Id="rId149" Type="http://schemas.openxmlformats.org/officeDocument/2006/relationships/image" Target="../media/image959.png"/><Relationship Id="rId5" Type="http://schemas.openxmlformats.org/officeDocument/2006/relationships/customXml" Target="../ink/ink1268.xml"/><Relationship Id="rId95" Type="http://schemas.openxmlformats.org/officeDocument/2006/relationships/customXml" Target="../ink/ink1313.xml"/><Relationship Id="rId160" Type="http://schemas.openxmlformats.org/officeDocument/2006/relationships/customXml" Target="../ink/ink1346.xml"/><Relationship Id="rId181" Type="http://schemas.openxmlformats.org/officeDocument/2006/relationships/image" Target="../media/image973.png"/><Relationship Id="rId22" Type="http://schemas.openxmlformats.org/officeDocument/2006/relationships/image" Target="../media/image882.png"/><Relationship Id="rId43" Type="http://schemas.openxmlformats.org/officeDocument/2006/relationships/customXml" Target="../ink/ink1287.xml"/><Relationship Id="rId64" Type="http://schemas.openxmlformats.org/officeDocument/2006/relationships/image" Target="../media/image899.png"/><Relationship Id="rId118" Type="http://schemas.openxmlformats.org/officeDocument/2006/relationships/image" Target="../media/image926.png"/><Relationship Id="rId139" Type="http://schemas.openxmlformats.org/officeDocument/2006/relationships/image" Target="../media/image954.png"/><Relationship Id="rId85" Type="http://schemas.openxmlformats.org/officeDocument/2006/relationships/customXml" Target="../ink/ink1308.xml"/><Relationship Id="rId150" Type="http://schemas.openxmlformats.org/officeDocument/2006/relationships/customXml" Target="../ink/ink1341.xml"/><Relationship Id="rId171" Type="http://schemas.openxmlformats.org/officeDocument/2006/relationships/image" Target="../media/image968.png"/><Relationship Id="rId12" Type="http://schemas.openxmlformats.org/officeDocument/2006/relationships/image" Target="../media/image877.png"/><Relationship Id="rId33" Type="http://schemas.openxmlformats.org/officeDocument/2006/relationships/customXml" Target="../ink/ink1282.xml"/><Relationship Id="rId108" Type="http://schemas.openxmlformats.org/officeDocument/2006/relationships/image" Target="../media/image921.png"/><Relationship Id="rId129" Type="http://schemas.openxmlformats.org/officeDocument/2006/relationships/customXml" Target="../ink/ink1330.xml"/><Relationship Id="rId54" Type="http://schemas.openxmlformats.org/officeDocument/2006/relationships/image" Target="../media/image896.png"/><Relationship Id="rId75" Type="http://schemas.openxmlformats.org/officeDocument/2006/relationships/customXml" Target="../ink/ink1303.xml"/><Relationship Id="rId96" Type="http://schemas.openxmlformats.org/officeDocument/2006/relationships/image" Target="../media/image915.png"/><Relationship Id="rId140" Type="http://schemas.openxmlformats.org/officeDocument/2006/relationships/customXml" Target="../ink/ink1336.xml"/><Relationship Id="rId161" Type="http://schemas.openxmlformats.org/officeDocument/2006/relationships/image" Target="../media/image964.png"/><Relationship Id="rId182" Type="http://schemas.openxmlformats.org/officeDocument/2006/relationships/customXml" Target="../ink/ink1357.xml"/><Relationship Id="rId6" Type="http://schemas.openxmlformats.org/officeDocument/2006/relationships/image" Target="../media/image874.png"/><Relationship Id="rId23" Type="http://schemas.openxmlformats.org/officeDocument/2006/relationships/customXml" Target="../ink/ink1277.xml"/><Relationship Id="rId119" Type="http://schemas.openxmlformats.org/officeDocument/2006/relationships/customXml" Target="../ink/ink1325.xml"/><Relationship Id="rId44" Type="http://schemas.openxmlformats.org/officeDocument/2006/relationships/image" Target="../media/image893.png"/><Relationship Id="rId65" Type="http://schemas.openxmlformats.org/officeDocument/2006/relationships/customXml" Target="../ink/ink1298.xml"/><Relationship Id="rId86" Type="http://schemas.openxmlformats.org/officeDocument/2006/relationships/image" Target="../media/image910.png"/><Relationship Id="rId130" Type="http://schemas.openxmlformats.org/officeDocument/2006/relationships/image" Target="../media/image932.png"/><Relationship Id="rId151" Type="http://schemas.openxmlformats.org/officeDocument/2006/relationships/image" Target="../media/image960.png"/><Relationship Id="rId172" Type="http://schemas.openxmlformats.org/officeDocument/2006/relationships/customXml" Target="../ink/ink1352.xml"/><Relationship Id="rId13" Type="http://schemas.openxmlformats.org/officeDocument/2006/relationships/customXml" Target="../ink/ink1272.xml"/><Relationship Id="rId18" Type="http://schemas.openxmlformats.org/officeDocument/2006/relationships/image" Target="../media/image880.png"/><Relationship Id="rId39" Type="http://schemas.openxmlformats.org/officeDocument/2006/relationships/customXml" Target="../ink/ink1285.xml"/><Relationship Id="rId109" Type="http://schemas.openxmlformats.org/officeDocument/2006/relationships/customXml" Target="../ink/ink1320.xml"/><Relationship Id="rId34" Type="http://schemas.openxmlformats.org/officeDocument/2006/relationships/image" Target="../media/image888.png"/><Relationship Id="rId50" Type="http://schemas.openxmlformats.org/officeDocument/2006/relationships/image" Target="../media/image977.png"/><Relationship Id="rId55" Type="http://schemas.openxmlformats.org/officeDocument/2006/relationships/customXml" Target="../ink/ink1293.xml"/><Relationship Id="rId76" Type="http://schemas.openxmlformats.org/officeDocument/2006/relationships/image" Target="../media/image905.png"/><Relationship Id="rId97" Type="http://schemas.openxmlformats.org/officeDocument/2006/relationships/customXml" Target="../ink/ink1314.xml"/><Relationship Id="rId104" Type="http://schemas.openxmlformats.org/officeDocument/2006/relationships/image" Target="../media/image919.png"/><Relationship Id="rId120" Type="http://schemas.openxmlformats.org/officeDocument/2006/relationships/image" Target="../media/image927.png"/><Relationship Id="rId125" Type="http://schemas.openxmlformats.org/officeDocument/2006/relationships/customXml" Target="../ink/ink1328.xml"/><Relationship Id="rId141" Type="http://schemas.openxmlformats.org/officeDocument/2006/relationships/image" Target="../media/image955.png"/><Relationship Id="rId146" Type="http://schemas.openxmlformats.org/officeDocument/2006/relationships/customXml" Target="../ink/ink1339.xml"/><Relationship Id="rId167" Type="http://schemas.openxmlformats.org/officeDocument/2006/relationships/image" Target="../media/image966.png"/><Relationship Id="rId7" Type="http://schemas.openxmlformats.org/officeDocument/2006/relationships/customXml" Target="../ink/ink1269.xml"/><Relationship Id="rId71" Type="http://schemas.openxmlformats.org/officeDocument/2006/relationships/customXml" Target="../ink/ink1301.xml"/><Relationship Id="rId92" Type="http://schemas.openxmlformats.org/officeDocument/2006/relationships/image" Target="../media/image913.png"/><Relationship Id="rId162" Type="http://schemas.openxmlformats.org/officeDocument/2006/relationships/customXml" Target="../ink/ink1347.xml"/><Relationship Id="rId183" Type="http://schemas.openxmlformats.org/officeDocument/2006/relationships/image" Target="../media/image974.png"/><Relationship Id="rId2" Type="http://schemas.openxmlformats.org/officeDocument/2006/relationships/image" Target="../media/image872.png"/><Relationship Id="rId29" Type="http://schemas.openxmlformats.org/officeDocument/2006/relationships/customXml" Target="../ink/ink1280.xml"/><Relationship Id="rId24" Type="http://schemas.openxmlformats.org/officeDocument/2006/relationships/image" Target="../media/image883.png"/><Relationship Id="rId40" Type="http://schemas.openxmlformats.org/officeDocument/2006/relationships/image" Target="../media/image891.png"/><Relationship Id="rId45" Type="http://schemas.openxmlformats.org/officeDocument/2006/relationships/customXml" Target="../ink/ink1288.xml"/><Relationship Id="rId66" Type="http://schemas.openxmlformats.org/officeDocument/2006/relationships/image" Target="../media/image900.png"/><Relationship Id="rId87" Type="http://schemas.openxmlformats.org/officeDocument/2006/relationships/customXml" Target="../ink/ink1309.xml"/><Relationship Id="rId110" Type="http://schemas.openxmlformats.org/officeDocument/2006/relationships/image" Target="../media/image922.png"/><Relationship Id="rId115" Type="http://schemas.openxmlformats.org/officeDocument/2006/relationships/customXml" Target="../ink/ink1323.xml"/><Relationship Id="rId131" Type="http://schemas.openxmlformats.org/officeDocument/2006/relationships/customXml" Target="../ink/ink1331.xml"/><Relationship Id="rId136" Type="http://schemas.openxmlformats.org/officeDocument/2006/relationships/customXml" Target="../ink/ink1334.xml"/><Relationship Id="rId157" Type="http://schemas.openxmlformats.org/officeDocument/2006/relationships/image" Target="../media/image963.png"/><Relationship Id="rId178" Type="http://schemas.openxmlformats.org/officeDocument/2006/relationships/customXml" Target="../ink/ink1355.xml"/><Relationship Id="rId61" Type="http://schemas.openxmlformats.org/officeDocument/2006/relationships/customXml" Target="../ink/ink1296.xml"/><Relationship Id="rId82" Type="http://schemas.openxmlformats.org/officeDocument/2006/relationships/image" Target="../media/image908.png"/><Relationship Id="rId152" Type="http://schemas.openxmlformats.org/officeDocument/2006/relationships/customXml" Target="../ink/ink1342.xml"/><Relationship Id="rId173" Type="http://schemas.openxmlformats.org/officeDocument/2006/relationships/image" Target="../media/image969.png"/><Relationship Id="rId19" Type="http://schemas.openxmlformats.org/officeDocument/2006/relationships/customXml" Target="../ink/ink1275.xml"/><Relationship Id="rId14" Type="http://schemas.openxmlformats.org/officeDocument/2006/relationships/image" Target="../media/image878.png"/><Relationship Id="rId30" Type="http://schemas.openxmlformats.org/officeDocument/2006/relationships/image" Target="../media/image886.png"/><Relationship Id="rId35" Type="http://schemas.openxmlformats.org/officeDocument/2006/relationships/customXml" Target="../ink/ink1283.xml"/><Relationship Id="rId56" Type="http://schemas.openxmlformats.org/officeDocument/2006/relationships/image" Target="../media/image897.png"/><Relationship Id="rId77" Type="http://schemas.openxmlformats.org/officeDocument/2006/relationships/customXml" Target="../ink/ink1304.xml"/><Relationship Id="rId100" Type="http://schemas.openxmlformats.org/officeDocument/2006/relationships/image" Target="../media/image917.png"/><Relationship Id="rId105" Type="http://schemas.openxmlformats.org/officeDocument/2006/relationships/customXml" Target="../ink/ink1318.xml"/><Relationship Id="rId126" Type="http://schemas.openxmlformats.org/officeDocument/2006/relationships/image" Target="../media/image930.png"/><Relationship Id="rId147" Type="http://schemas.openxmlformats.org/officeDocument/2006/relationships/image" Target="../media/image958.png"/><Relationship Id="rId168" Type="http://schemas.openxmlformats.org/officeDocument/2006/relationships/customXml" Target="../ink/ink1350.xml"/><Relationship Id="rId8" Type="http://schemas.openxmlformats.org/officeDocument/2006/relationships/image" Target="../media/image875.png"/><Relationship Id="rId51" Type="http://schemas.openxmlformats.org/officeDocument/2006/relationships/customXml" Target="../ink/ink1291.xml"/><Relationship Id="rId72" Type="http://schemas.openxmlformats.org/officeDocument/2006/relationships/image" Target="../media/image903.png"/><Relationship Id="rId93" Type="http://schemas.openxmlformats.org/officeDocument/2006/relationships/customXml" Target="../ink/ink1312.xml"/><Relationship Id="rId98" Type="http://schemas.openxmlformats.org/officeDocument/2006/relationships/image" Target="../media/image916.png"/><Relationship Id="rId121" Type="http://schemas.openxmlformats.org/officeDocument/2006/relationships/customXml" Target="../ink/ink1326.xml"/><Relationship Id="rId142" Type="http://schemas.openxmlformats.org/officeDocument/2006/relationships/customXml" Target="../ink/ink1337.xml"/><Relationship Id="rId163" Type="http://schemas.openxmlformats.org/officeDocument/2006/relationships/image" Target="../media/image933.png"/><Relationship Id="rId184" Type="http://schemas.openxmlformats.org/officeDocument/2006/relationships/customXml" Target="../ink/ink1358.xml"/><Relationship Id="rId3" Type="http://schemas.openxmlformats.org/officeDocument/2006/relationships/customXml" Target="../ink/ink1267.xml"/><Relationship Id="rId25" Type="http://schemas.openxmlformats.org/officeDocument/2006/relationships/customXml" Target="../ink/ink1278.xml"/><Relationship Id="rId46" Type="http://schemas.openxmlformats.org/officeDocument/2006/relationships/image" Target="../media/image894.png"/><Relationship Id="rId67" Type="http://schemas.openxmlformats.org/officeDocument/2006/relationships/customXml" Target="../ink/ink1299.xml"/><Relationship Id="rId116" Type="http://schemas.openxmlformats.org/officeDocument/2006/relationships/image" Target="../media/image925.png"/><Relationship Id="rId137" Type="http://schemas.openxmlformats.org/officeDocument/2006/relationships/image" Target="../media/image953.png"/><Relationship Id="rId158" Type="http://schemas.openxmlformats.org/officeDocument/2006/relationships/customXml" Target="../ink/ink1345.xml"/><Relationship Id="rId20" Type="http://schemas.openxmlformats.org/officeDocument/2006/relationships/image" Target="../media/image881.png"/><Relationship Id="rId41" Type="http://schemas.openxmlformats.org/officeDocument/2006/relationships/customXml" Target="../ink/ink1286.xml"/><Relationship Id="rId62" Type="http://schemas.openxmlformats.org/officeDocument/2006/relationships/image" Target="../media/image898.png"/><Relationship Id="rId83" Type="http://schemas.openxmlformats.org/officeDocument/2006/relationships/customXml" Target="../ink/ink1307.xml"/><Relationship Id="rId88" Type="http://schemas.openxmlformats.org/officeDocument/2006/relationships/image" Target="../media/image911.png"/><Relationship Id="rId111" Type="http://schemas.openxmlformats.org/officeDocument/2006/relationships/customXml" Target="../ink/ink1321.xml"/><Relationship Id="rId132" Type="http://schemas.openxmlformats.org/officeDocument/2006/relationships/customXml" Target="../ink/ink1332.xml"/><Relationship Id="rId153" Type="http://schemas.openxmlformats.org/officeDocument/2006/relationships/image" Target="../media/image961.png"/><Relationship Id="rId174" Type="http://schemas.openxmlformats.org/officeDocument/2006/relationships/customXml" Target="../ink/ink1353.xml"/><Relationship Id="rId179" Type="http://schemas.openxmlformats.org/officeDocument/2006/relationships/image" Target="../media/image972.png"/><Relationship Id="rId15" Type="http://schemas.openxmlformats.org/officeDocument/2006/relationships/customXml" Target="../ink/ink1273.xml"/><Relationship Id="rId36" Type="http://schemas.openxmlformats.org/officeDocument/2006/relationships/image" Target="../media/image889.png"/><Relationship Id="rId57" Type="http://schemas.openxmlformats.org/officeDocument/2006/relationships/customXml" Target="../ink/ink1294.xml"/><Relationship Id="rId106" Type="http://schemas.openxmlformats.org/officeDocument/2006/relationships/image" Target="../media/image920.png"/><Relationship Id="rId127" Type="http://schemas.openxmlformats.org/officeDocument/2006/relationships/customXml" Target="../ink/ink1329.xml"/><Relationship Id="rId10" Type="http://schemas.openxmlformats.org/officeDocument/2006/relationships/image" Target="../media/image876.png"/><Relationship Id="rId31" Type="http://schemas.openxmlformats.org/officeDocument/2006/relationships/customXml" Target="../ink/ink1281.xml"/><Relationship Id="rId52" Type="http://schemas.openxmlformats.org/officeDocument/2006/relationships/image" Target="../media/image895.png"/><Relationship Id="rId73" Type="http://schemas.openxmlformats.org/officeDocument/2006/relationships/customXml" Target="../ink/ink1302.xml"/><Relationship Id="rId78" Type="http://schemas.openxmlformats.org/officeDocument/2006/relationships/image" Target="../media/image906.png"/><Relationship Id="rId94" Type="http://schemas.openxmlformats.org/officeDocument/2006/relationships/image" Target="../media/image914.png"/><Relationship Id="rId99" Type="http://schemas.openxmlformats.org/officeDocument/2006/relationships/customXml" Target="../ink/ink1315.xml"/><Relationship Id="rId101" Type="http://schemas.openxmlformats.org/officeDocument/2006/relationships/customXml" Target="../ink/ink1316.xml"/><Relationship Id="rId122" Type="http://schemas.openxmlformats.org/officeDocument/2006/relationships/image" Target="../media/image928.png"/><Relationship Id="rId143" Type="http://schemas.openxmlformats.org/officeDocument/2006/relationships/image" Target="../media/image956.png"/><Relationship Id="rId148" Type="http://schemas.openxmlformats.org/officeDocument/2006/relationships/customXml" Target="../ink/ink1340.xml"/><Relationship Id="rId164" Type="http://schemas.openxmlformats.org/officeDocument/2006/relationships/customXml" Target="../ink/ink1348.xml"/><Relationship Id="rId169" Type="http://schemas.openxmlformats.org/officeDocument/2006/relationships/image" Target="../media/image967.png"/><Relationship Id="rId185" Type="http://schemas.openxmlformats.org/officeDocument/2006/relationships/image" Target="../media/image975.png"/><Relationship Id="rId4" Type="http://schemas.openxmlformats.org/officeDocument/2006/relationships/image" Target="../media/image873.png"/><Relationship Id="rId9" Type="http://schemas.openxmlformats.org/officeDocument/2006/relationships/customXml" Target="../ink/ink1270.xml"/><Relationship Id="rId180" Type="http://schemas.openxmlformats.org/officeDocument/2006/relationships/customXml" Target="../ink/ink1356.xml"/><Relationship Id="rId26" Type="http://schemas.openxmlformats.org/officeDocument/2006/relationships/image" Target="../media/image884.png"/><Relationship Id="rId47" Type="http://schemas.openxmlformats.org/officeDocument/2006/relationships/customXml" Target="../ink/ink1289.xml"/><Relationship Id="rId68" Type="http://schemas.openxmlformats.org/officeDocument/2006/relationships/image" Target="../media/image901.png"/><Relationship Id="rId89" Type="http://schemas.openxmlformats.org/officeDocument/2006/relationships/customXml" Target="../ink/ink1310.xml"/><Relationship Id="rId112" Type="http://schemas.openxmlformats.org/officeDocument/2006/relationships/image" Target="../media/image923.png"/><Relationship Id="rId133" Type="http://schemas.openxmlformats.org/officeDocument/2006/relationships/image" Target="../media/image951.png"/><Relationship Id="rId154" Type="http://schemas.openxmlformats.org/officeDocument/2006/relationships/customXml" Target="../ink/ink1343.xml"/><Relationship Id="rId175" Type="http://schemas.openxmlformats.org/officeDocument/2006/relationships/image" Target="../media/image970.png"/><Relationship Id="rId16" Type="http://schemas.openxmlformats.org/officeDocument/2006/relationships/image" Target="../media/image879.png"/><Relationship Id="rId37" Type="http://schemas.openxmlformats.org/officeDocument/2006/relationships/customXml" Target="../ink/ink1284.xml"/><Relationship Id="rId58" Type="http://schemas.openxmlformats.org/officeDocument/2006/relationships/image" Target="../media/image978.png"/><Relationship Id="rId79" Type="http://schemas.openxmlformats.org/officeDocument/2006/relationships/customXml" Target="../ink/ink1305.xml"/><Relationship Id="rId102" Type="http://schemas.openxmlformats.org/officeDocument/2006/relationships/image" Target="../media/image918.png"/><Relationship Id="rId123" Type="http://schemas.openxmlformats.org/officeDocument/2006/relationships/customXml" Target="../ink/ink1327.xml"/><Relationship Id="rId144" Type="http://schemas.openxmlformats.org/officeDocument/2006/relationships/customXml" Target="../ink/ink1338.xml"/><Relationship Id="rId90" Type="http://schemas.openxmlformats.org/officeDocument/2006/relationships/image" Target="../media/image912.png"/><Relationship Id="rId165" Type="http://schemas.openxmlformats.org/officeDocument/2006/relationships/image" Target="../media/image965.png"/><Relationship Id="rId27" Type="http://schemas.openxmlformats.org/officeDocument/2006/relationships/customXml" Target="../ink/ink1279.xml"/><Relationship Id="rId48" Type="http://schemas.openxmlformats.org/officeDocument/2006/relationships/image" Target="../media/image976.png"/><Relationship Id="rId69" Type="http://schemas.openxmlformats.org/officeDocument/2006/relationships/customXml" Target="../ink/ink1300.xml"/><Relationship Id="rId113" Type="http://schemas.openxmlformats.org/officeDocument/2006/relationships/customXml" Target="../ink/ink1322.xml"/><Relationship Id="rId134" Type="http://schemas.openxmlformats.org/officeDocument/2006/relationships/customXml" Target="../ink/ink1333.xml"/><Relationship Id="rId80" Type="http://schemas.openxmlformats.org/officeDocument/2006/relationships/image" Target="../media/image907.png"/><Relationship Id="rId155" Type="http://schemas.openxmlformats.org/officeDocument/2006/relationships/image" Target="../media/image962.png"/><Relationship Id="rId176" Type="http://schemas.openxmlformats.org/officeDocument/2006/relationships/customXml" Target="../ink/ink1354.xml"/><Relationship Id="rId17" Type="http://schemas.openxmlformats.org/officeDocument/2006/relationships/customXml" Target="../ink/ink1274.xml"/><Relationship Id="rId38" Type="http://schemas.openxmlformats.org/officeDocument/2006/relationships/image" Target="../media/image890.png"/><Relationship Id="rId59" Type="http://schemas.openxmlformats.org/officeDocument/2006/relationships/customXml" Target="../ink/ink1295.xml"/><Relationship Id="rId103" Type="http://schemas.openxmlformats.org/officeDocument/2006/relationships/customXml" Target="../ink/ink1317.xml"/><Relationship Id="rId124" Type="http://schemas.openxmlformats.org/officeDocument/2006/relationships/image" Target="../media/image929.png"/><Relationship Id="rId70" Type="http://schemas.openxmlformats.org/officeDocument/2006/relationships/image" Target="../media/image902.png"/><Relationship Id="rId91" Type="http://schemas.openxmlformats.org/officeDocument/2006/relationships/customXml" Target="../ink/ink1311.xml"/><Relationship Id="rId145" Type="http://schemas.openxmlformats.org/officeDocument/2006/relationships/image" Target="../media/image957.png"/><Relationship Id="rId166" Type="http://schemas.openxmlformats.org/officeDocument/2006/relationships/customXml" Target="../ink/ink1349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885.png"/><Relationship Id="rId49" Type="http://schemas.openxmlformats.org/officeDocument/2006/relationships/customXml" Target="../ink/ink1290.xml"/><Relationship Id="rId114" Type="http://schemas.openxmlformats.org/officeDocument/2006/relationships/image" Target="../media/image924.png"/><Relationship Id="rId60" Type="http://schemas.openxmlformats.org/officeDocument/2006/relationships/image" Target="../media/image979.png"/><Relationship Id="rId81" Type="http://schemas.openxmlformats.org/officeDocument/2006/relationships/customXml" Target="../ink/ink1306.xml"/><Relationship Id="rId135" Type="http://schemas.openxmlformats.org/officeDocument/2006/relationships/image" Target="../media/image952.png"/><Relationship Id="rId156" Type="http://schemas.openxmlformats.org/officeDocument/2006/relationships/customXml" Target="../ink/ink1344.xml"/><Relationship Id="rId177" Type="http://schemas.openxmlformats.org/officeDocument/2006/relationships/image" Target="../media/image9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90.png"/><Relationship Id="rId13" Type="http://schemas.openxmlformats.org/officeDocument/2006/relationships/customXml" Target="../ink/ink1364.xml"/><Relationship Id="rId18" Type="http://schemas.openxmlformats.org/officeDocument/2006/relationships/image" Target="../media/image984.png"/><Relationship Id="rId3" Type="http://schemas.openxmlformats.org/officeDocument/2006/relationships/customXml" Target="../ink/ink1359.xml"/><Relationship Id="rId7" Type="http://schemas.openxmlformats.org/officeDocument/2006/relationships/customXml" Target="../ink/ink1361.xml"/><Relationship Id="rId12" Type="http://schemas.openxmlformats.org/officeDocument/2006/relationships/image" Target="../media/image981.png"/><Relationship Id="rId17" Type="http://schemas.openxmlformats.org/officeDocument/2006/relationships/customXml" Target="../ink/ink1366.xml"/><Relationship Id="rId2" Type="http://schemas.openxmlformats.org/officeDocument/2006/relationships/image" Target="../media/image8280.png"/><Relationship Id="rId16" Type="http://schemas.openxmlformats.org/officeDocument/2006/relationships/image" Target="../media/image983.png"/><Relationship Id="rId20" Type="http://schemas.openxmlformats.org/officeDocument/2006/relationships/image" Target="../media/image9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80.png"/><Relationship Id="rId11" Type="http://schemas.openxmlformats.org/officeDocument/2006/relationships/customXml" Target="../ink/ink1363.xml"/><Relationship Id="rId5" Type="http://schemas.openxmlformats.org/officeDocument/2006/relationships/customXml" Target="../ink/ink1360.xml"/><Relationship Id="rId15" Type="http://schemas.openxmlformats.org/officeDocument/2006/relationships/customXml" Target="../ink/ink1365.xml"/><Relationship Id="rId10" Type="http://schemas.openxmlformats.org/officeDocument/2006/relationships/image" Target="../media/image980.png"/><Relationship Id="rId19" Type="http://schemas.openxmlformats.org/officeDocument/2006/relationships/customXml" Target="../ink/ink1367.xml"/><Relationship Id="rId4" Type="http://schemas.openxmlformats.org/officeDocument/2006/relationships/image" Target="../media/image9770.png"/><Relationship Id="rId9" Type="http://schemas.openxmlformats.org/officeDocument/2006/relationships/customXml" Target="../ink/ink1362.xml"/><Relationship Id="rId14" Type="http://schemas.openxmlformats.org/officeDocument/2006/relationships/image" Target="../media/image98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8.png"/><Relationship Id="rId13" Type="http://schemas.openxmlformats.org/officeDocument/2006/relationships/customXml" Target="../ink/ink1373.xml"/><Relationship Id="rId18" Type="http://schemas.openxmlformats.org/officeDocument/2006/relationships/image" Target="../media/image993.png"/><Relationship Id="rId3" Type="http://schemas.openxmlformats.org/officeDocument/2006/relationships/customXml" Target="../ink/ink1368.xml"/><Relationship Id="rId7" Type="http://schemas.openxmlformats.org/officeDocument/2006/relationships/customXml" Target="../ink/ink1370.xml"/><Relationship Id="rId12" Type="http://schemas.openxmlformats.org/officeDocument/2006/relationships/image" Target="../media/image990.png"/><Relationship Id="rId17" Type="http://schemas.openxmlformats.org/officeDocument/2006/relationships/customXml" Target="../ink/ink1375.xml"/><Relationship Id="rId2" Type="http://schemas.openxmlformats.org/officeDocument/2006/relationships/image" Target="../media/image8300.png"/><Relationship Id="rId16" Type="http://schemas.openxmlformats.org/officeDocument/2006/relationships/image" Target="../media/image9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7.png"/><Relationship Id="rId11" Type="http://schemas.openxmlformats.org/officeDocument/2006/relationships/customXml" Target="../ink/ink1372.xml"/><Relationship Id="rId5" Type="http://schemas.openxmlformats.org/officeDocument/2006/relationships/customXml" Target="../ink/ink1369.xml"/><Relationship Id="rId15" Type="http://schemas.openxmlformats.org/officeDocument/2006/relationships/customXml" Target="../ink/ink1374.xml"/><Relationship Id="rId10" Type="http://schemas.openxmlformats.org/officeDocument/2006/relationships/image" Target="../media/image989.png"/><Relationship Id="rId4" Type="http://schemas.openxmlformats.org/officeDocument/2006/relationships/image" Target="../media/image986.png"/><Relationship Id="rId9" Type="http://schemas.openxmlformats.org/officeDocument/2006/relationships/customXml" Target="../ink/ink1371.xml"/><Relationship Id="rId14" Type="http://schemas.openxmlformats.org/officeDocument/2006/relationships/image" Target="../media/image991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3.xml"/><Relationship Id="rId21" Type="http://schemas.openxmlformats.org/officeDocument/2006/relationships/customXml" Target="../ink/ink1385.xml"/><Relationship Id="rId42" Type="http://schemas.openxmlformats.org/officeDocument/2006/relationships/image" Target="../media/image1006.png"/><Relationship Id="rId63" Type="http://schemas.openxmlformats.org/officeDocument/2006/relationships/customXml" Target="../ink/ink1406.xml"/><Relationship Id="rId84" Type="http://schemas.openxmlformats.org/officeDocument/2006/relationships/image" Target="../media/image1027.png"/><Relationship Id="rId138" Type="http://schemas.openxmlformats.org/officeDocument/2006/relationships/image" Target="../media/image1054.png"/><Relationship Id="rId159" Type="http://schemas.openxmlformats.org/officeDocument/2006/relationships/customXml" Target="../ink/ink1454.xml"/><Relationship Id="rId107" Type="http://schemas.openxmlformats.org/officeDocument/2006/relationships/customXml" Target="../ink/ink1428.xml"/><Relationship Id="rId11" Type="http://schemas.openxmlformats.org/officeDocument/2006/relationships/customXml" Target="../ink/ink1380.xml"/><Relationship Id="rId32" Type="http://schemas.openxmlformats.org/officeDocument/2006/relationships/image" Target="../media/image1001.png"/><Relationship Id="rId53" Type="http://schemas.openxmlformats.org/officeDocument/2006/relationships/customXml" Target="../ink/ink1401.xml"/><Relationship Id="rId74" Type="http://schemas.openxmlformats.org/officeDocument/2006/relationships/image" Target="../media/image1022.png"/><Relationship Id="rId128" Type="http://schemas.openxmlformats.org/officeDocument/2006/relationships/image" Target="../media/image1049.png"/><Relationship Id="rId149" Type="http://schemas.openxmlformats.org/officeDocument/2006/relationships/customXml" Target="../ink/ink1449.xml"/><Relationship Id="rId5" Type="http://schemas.openxmlformats.org/officeDocument/2006/relationships/customXml" Target="../ink/ink1377.xml"/><Relationship Id="rId95" Type="http://schemas.openxmlformats.org/officeDocument/2006/relationships/customXml" Target="../ink/ink1422.xml"/><Relationship Id="rId160" Type="http://schemas.openxmlformats.org/officeDocument/2006/relationships/image" Target="../media/image1065.png"/><Relationship Id="rId22" Type="http://schemas.openxmlformats.org/officeDocument/2006/relationships/image" Target="../media/image996.png"/><Relationship Id="rId43" Type="http://schemas.openxmlformats.org/officeDocument/2006/relationships/customXml" Target="../ink/ink1396.xml"/><Relationship Id="rId64" Type="http://schemas.openxmlformats.org/officeDocument/2006/relationships/image" Target="../media/image1017.png"/><Relationship Id="rId118" Type="http://schemas.openxmlformats.org/officeDocument/2006/relationships/image" Target="../media/image1044.png"/><Relationship Id="rId139" Type="http://schemas.openxmlformats.org/officeDocument/2006/relationships/customXml" Target="../ink/ink1444.xml"/><Relationship Id="rId85" Type="http://schemas.openxmlformats.org/officeDocument/2006/relationships/customXml" Target="../ink/ink1417.xml"/><Relationship Id="rId150" Type="http://schemas.openxmlformats.org/officeDocument/2006/relationships/image" Target="../media/image1060.png"/><Relationship Id="rId12" Type="http://schemas.openxmlformats.org/officeDocument/2006/relationships/image" Target="../media/image990.png"/><Relationship Id="rId17" Type="http://schemas.openxmlformats.org/officeDocument/2006/relationships/customXml" Target="../ink/ink1383.xml"/><Relationship Id="rId33" Type="http://schemas.openxmlformats.org/officeDocument/2006/relationships/customXml" Target="../ink/ink1391.xml"/><Relationship Id="rId38" Type="http://schemas.openxmlformats.org/officeDocument/2006/relationships/image" Target="../media/image1004.png"/><Relationship Id="rId59" Type="http://schemas.openxmlformats.org/officeDocument/2006/relationships/customXml" Target="../ink/ink1404.xml"/><Relationship Id="rId103" Type="http://schemas.openxmlformats.org/officeDocument/2006/relationships/customXml" Target="../ink/ink1426.xml"/><Relationship Id="rId108" Type="http://schemas.openxmlformats.org/officeDocument/2006/relationships/image" Target="../media/image1039.png"/><Relationship Id="rId124" Type="http://schemas.openxmlformats.org/officeDocument/2006/relationships/image" Target="../media/image1047.png"/><Relationship Id="rId129" Type="http://schemas.openxmlformats.org/officeDocument/2006/relationships/customXml" Target="../ink/ink1439.xml"/><Relationship Id="rId54" Type="http://schemas.openxmlformats.org/officeDocument/2006/relationships/image" Target="../media/image1012.png"/><Relationship Id="rId70" Type="http://schemas.openxmlformats.org/officeDocument/2006/relationships/image" Target="../media/image1020.png"/><Relationship Id="rId75" Type="http://schemas.openxmlformats.org/officeDocument/2006/relationships/customXml" Target="../ink/ink1412.xml"/><Relationship Id="rId91" Type="http://schemas.openxmlformats.org/officeDocument/2006/relationships/customXml" Target="../ink/ink1420.xml"/><Relationship Id="rId96" Type="http://schemas.openxmlformats.org/officeDocument/2006/relationships/image" Target="../media/image1033.png"/><Relationship Id="rId140" Type="http://schemas.openxmlformats.org/officeDocument/2006/relationships/image" Target="../media/image1055.png"/><Relationship Id="rId145" Type="http://schemas.openxmlformats.org/officeDocument/2006/relationships/customXml" Target="../ink/ink1447.xml"/><Relationship Id="rId161" Type="http://schemas.openxmlformats.org/officeDocument/2006/relationships/customXml" Target="../ink/ink14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7.png"/><Relationship Id="rId23" Type="http://schemas.openxmlformats.org/officeDocument/2006/relationships/customXml" Target="../ink/ink1386.xml"/><Relationship Id="rId28" Type="http://schemas.openxmlformats.org/officeDocument/2006/relationships/image" Target="../media/image999.png"/><Relationship Id="rId49" Type="http://schemas.openxmlformats.org/officeDocument/2006/relationships/customXml" Target="../ink/ink1399.xml"/><Relationship Id="rId114" Type="http://schemas.openxmlformats.org/officeDocument/2006/relationships/image" Target="../media/image1042.png"/><Relationship Id="rId119" Type="http://schemas.openxmlformats.org/officeDocument/2006/relationships/customXml" Target="../ink/ink1434.xml"/><Relationship Id="rId44" Type="http://schemas.openxmlformats.org/officeDocument/2006/relationships/image" Target="../media/image1007.png"/><Relationship Id="rId60" Type="http://schemas.openxmlformats.org/officeDocument/2006/relationships/image" Target="../media/image1015.png"/><Relationship Id="rId65" Type="http://schemas.openxmlformats.org/officeDocument/2006/relationships/customXml" Target="../ink/ink1407.xml"/><Relationship Id="rId81" Type="http://schemas.openxmlformats.org/officeDocument/2006/relationships/customXml" Target="../ink/ink1415.xml"/><Relationship Id="rId86" Type="http://schemas.openxmlformats.org/officeDocument/2006/relationships/image" Target="../media/image1028.png"/><Relationship Id="rId130" Type="http://schemas.openxmlformats.org/officeDocument/2006/relationships/image" Target="../media/image1050.png"/><Relationship Id="rId135" Type="http://schemas.openxmlformats.org/officeDocument/2006/relationships/customXml" Target="../ink/ink1442.xml"/><Relationship Id="rId151" Type="http://schemas.openxmlformats.org/officeDocument/2006/relationships/customXml" Target="../ink/ink1450.xml"/><Relationship Id="rId156" Type="http://schemas.openxmlformats.org/officeDocument/2006/relationships/image" Target="../media/image1063.png"/><Relationship Id="rId13" Type="http://schemas.openxmlformats.org/officeDocument/2006/relationships/customXml" Target="../ink/ink1381.xml"/><Relationship Id="rId18" Type="http://schemas.openxmlformats.org/officeDocument/2006/relationships/image" Target="../media/image993.png"/><Relationship Id="rId39" Type="http://schemas.openxmlformats.org/officeDocument/2006/relationships/customXml" Target="../ink/ink1394.xml"/><Relationship Id="rId109" Type="http://schemas.openxmlformats.org/officeDocument/2006/relationships/customXml" Target="../ink/ink1429.xml"/><Relationship Id="rId34" Type="http://schemas.openxmlformats.org/officeDocument/2006/relationships/image" Target="../media/image1002.png"/><Relationship Id="rId50" Type="http://schemas.openxmlformats.org/officeDocument/2006/relationships/image" Target="../media/image1010.png"/><Relationship Id="rId55" Type="http://schemas.openxmlformats.org/officeDocument/2006/relationships/customXml" Target="../ink/ink1402.xml"/><Relationship Id="rId76" Type="http://schemas.openxmlformats.org/officeDocument/2006/relationships/image" Target="../media/image1023.png"/><Relationship Id="rId97" Type="http://schemas.openxmlformats.org/officeDocument/2006/relationships/customXml" Target="../ink/ink1423.xml"/><Relationship Id="rId104" Type="http://schemas.openxmlformats.org/officeDocument/2006/relationships/image" Target="../media/image1037.png"/><Relationship Id="rId120" Type="http://schemas.openxmlformats.org/officeDocument/2006/relationships/image" Target="../media/image1045.png"/><Relationship Id="rId125" Type="http://schemas.openxmlformats.org/officeDocument/2006/relationships/customXml" Target="../ink/ink1437.xml"/><Relationship Id="rId141" Type="http://schemas.openxmlformats.org/officeDocument/2006/relationships/customXml" Target="../ink/ink1445.xml"/><Relationship Id="rId146" Type="http://schemas.openxmlformats.org/officeDocument/2006/relationships/image" Target="../media/image1058.png"/><Relationship Id="rId7" Type="http://schemas.openxmlformats.org/officeDocument/2006/relationships/customXml" Target="../ink/ink1378.xml"/><Relationship Id="rId71" Type="http://schemas.openxmlformats.org/officeDocument/2006/relationships/customXml" Target="../ink/ink1410.xml"/><Relationship Id="rId92" Type="http://schemas.openxmlformats.org/officeDocument/2006/relationships/image" Target="../media/image1031.png"/><Relationship Id="rId162" Type="http://schemas.openxmlformats.org/officeDocument/2006/relationships/image" Target="../media/image1066.png"/><Relationship Id="rId2" Type="http://schemas.openxmlformats.org/officeDocument/2006/relationships/image" Target="../media/image994.png"/><Relationship Id="rId29" Type="http://schemas.openxmlformats.org/officeDocument/2006/relationships/customXml" Target="../ink/ink1389.xml"/><Relationship Id="rId24" Type="http://schemas.openxmlformats.org/officeDocument/2006/relationships/image" Target="../media/image997.png"/><Relationship Id="rId40" Type="http://schemas.openxmlformats.org/officeDocument/2006/relationships/image" Target="../media/image1005.png"/><Relationship Id="rId45" Type="http://schemas.openxmlformats.org/officeDocument/2006/relationships/customXml" Target="../ink/ink1397.xml"/><Relationship Id="rId66" Type="http://schemas.openxmlformats.org/officeDocument/2006/relationships/image" Target="../media/image1018.png"/><Relationship Id="rId87" Type="http://schemas.openxmlformats.org/officeDocument/2006/relationships/customXml" Target="../ink/ink1418.xml"/><Relationship Id="rId110" Type="http://schemas.openxmlformats.org/officeDocument/2006/relationships/image" Target="../media/image1040.png"/><Relationship Id="rId115" Type="http://schemas.openxmlformats.org/officeDocument/2006/relationships/customXml" Target="../ink/ink1432.xml"/><Relationship Id="rId131" Type="http://schemas.openxmlformats.org/officeDocument/2006/relationships/customXml" Target="../ink/ink1440.xml"/><Relationship Id="rId136" Type="http://schemas.openxmlformats.org/officeDocument/2006/relationships/image" Target="../media/image1053.png"/><Relationship Id="rId157" Type="http://schemas.openxmlformats.org/officeDocument/2006/relationships/customXml" Target="../ink/ink1453.xml"/><Relationship Id="rId61" Type="http://schemas.openxmlformats.org/officeDocument/2006/relationships/customXml" Target="../ink/ink1405.xml"/><Relationship Id="rId82" Type="http://schemas.openxmlformats.org/officeDocument/2006/relationships/image" Target="../media/image1026.png"/><Relationship Id="rId152" Type="http://schemas.openxmlformats.org/officeDocument/2006/relationships/image" Target="../media/image1061.png"/><Relationship Id="rId19" Type="http://schemas.openxmlformats.org/officeDocument/2006/relationships/customXml" Target="../ink/ink1384.xml"/><Relationship Id="rId14" Type="http://schemas.openxmlformats.org/officeDocument/2006/relationships/image" Target="../media/image991.png"/><Relationship Id="rId30" Type="http://schemas.openxmlformats.org/officeDocument/2006/relationships/image" Target="../media/image1000.png"/><Relationship Id="rId35" Type="http://schemas.openxmlformats.org/officeDocument/2006/relationships/customXml" Target="../ink/ink1392.xml"/><Relationship Id="rId56" Type="http://schemas.openxmlformats.org/officeDocument/2006/relationships/image" Target="../media/image1013.png"/><Relationship Id="rId77" Type="http://schemas.openxmlformats.org/officeDocument/2006/relationships/customXml" Target="../ink/ink1413.xml"/><Relationship Id="rId100" Type="http://schemas.openxmlformats.org/officeDocument/2006/relationships/image" Target="../media/image1035.png"/><Relationship Id="rId105" Type="http://schemas.openxmlformats.org/officeDocument/2006/relationships/customXml" Target="../ink/ink1427.xml"/><Relationship Id="rId126" Type="http://schemas.openxmlformats.org/officeDocument/2006/relationships/image" Target="../media/image1048.png"/><Relationship Id="rId147" Type="http://schemas.openxmlformats.org/officeDocument/2006/relationships/customXml" Target="../ink/ink1448.xml"/><Relationship Id="rId8" Type="http://schemas.openxmlformats.org/officeDocument/2006/relationships/image" Target="../media/image988.png"/><Relationship Id="rId51" Type="http://schemas.openxmlformats.org/officeDocument/2006/relationships/customXml" Target="../ink/ink1400.xml"/><Relationship Id="rId72" Type="http://schemas.openxmlformats.org/officeDocument/2006/relationships/image" Target="../media/image1021.png"/><Relationship Id="rId93" Type="http://schemas.openxmlformats.org/officeDocument/2006/relationships/customXml" Target="../ink/ink1421.xml"/><Relationship Id="rId98" Type="http://schemas.openxmlformats.org/officeDocument/2006/relationships/image" Target="../media/image1034.png"/><Relationship Id="rId121" Type="http://schemas.openxmlformats.org/officeDocument/2006/relationships/customXml" Target="../ink/ink1435.xml"/><Relationship Id="rId142" Type="http://schemas.openxmlformats.org/officeDocument/2006/relationships/image" Target="../media/image1056.png"/><Relationship Id="rId3" Type="http://schemas.openxmlformats.org/officeDocument/2006/relationships/customXml" Target="../ink/ink1376.xml"/><Relationship Id="rId25" Type="http://schemas.openxmlformats.org/officeDocument/2006/relationships/customXml" Target="../ink/ink1387.xml"/><Relationship Id="rId46" Type="http://schemas.openxmlformats.org/officeDocument/2006/relationships/image" Target="../media/image1008.png"/><Relationship Id="rId67" Type="http://schemas.openxmlformats.org/officeDocument/2006/relationships/customXml" Target="../ink/ink1408.xml"/><Relationship Id="rId116" Type="http://schemas.openxmlformats.org/officeDocument/2006/relationships/image" Target="../media/image1043.png"/><Relationship Id="rId137" Type="http://schemas.openxmlformats.org/officeDocument/2006/relationships/customXml" Target="../ink/ink1443.xml"/><Relationship Id="rId158" Type="http://schemas.openxmlformats.org/officeDocument/2006/relationships/image" Target="../media/image1064.png"/><Relationship Id="rId20" Type="http://schemas.openxmlformats.org/officeDocument/2006/relationships/image" Target="../media/image995.png"/><Relationship Id="rId41" Type="http://schemas.openxmlformats.org/officeDocument/2006/relationships/customXml" Target="../ink/ink1395.xml"/><Relationship Id="rId62" Type="http://schemas.openxmlformats.org/officeDocument/2006/relationships/image" Target="../media/image1016.png"/><Relationship Id="rId83" Type="http://schemas.openxmlformats.org/officeDocument/2006/relationships/customXml" Target="../ink/ink1416.xml"/><Relationship Id="rId88" Type="http://schemas.openxmlformats.org/officeDocument/2006/relationships/image" Target="../media/image1029.png"/><Relationship Id="rId111" Type="http://schemas.openxmlformats.org/officeDocument/2006/relationships/customXml" Target="../ink/ink1430.xml"/><Relationship Id="rId132" Type="http://schemas.openxmlformats.org/officeDocument/2006/relationships/image" Target="../media/image1051.png"/><Relationship Id="rId153" Type="http://schemas.openxmlformats.org/officeDocument/2006/relationships/customXml" Target="../ink/ink1451.xml"/><Relationship Id="rId15" Type="http://schemas.openxmlformats.org/officeDocument/2006/relationships/customXml" Target="../ink/ink1382.xml"/><Relationship Id="rId36" Type="http://schemas.openxmlformats.org/officeDocument/2006/relationships/image" Target="../media/image1003.png"/><Relationship Id="rId57" Type="http://schemas.openxmlformats.org/officeDocument/2006/relationships/customXml" Target="../ink/ink1403.xml"/><Relationship Id="rId106" Type="http://schemas.openxmlformats.org/officeDocument/2006/relationships/image" Target="../media/image1038.png"/><Relationship Id="rId127" Type="http://schemas.openxmlformats.org/officeDocument/2006/relationships/customXml" Target="../ink/ink1438.xml"/><Relationship Id="rId10" Type="http://schemas.openxmlformats.org/officeDocument/2006/relationships/image" Target="../media/image989.png"/><Relationship Id="rId31" Type="http://schemas.openxmlformats.org/officeDocument/2006/relationships/customXml" Target="../ink/ink1390.xml"/><Relationship Id="rId52" Type="http://schemas.openxmlformats.org/officeDocument/2006/relationships/image" Target="../media/image1011.png"/><Relationship Id="rId73" Type="http://schemas.openxmlformats.org/officeDocument/2006/relationships/customXml" Target="../ink/ink1411.xml"/><Relationship Id="rId78" Type="http://schemas.openxmlformats.org/officeDocument/2006/relationships/image" Target="../media/image1024.png"/><Relationship Id="rId94" Type="http://schemas.openxmlformats.org/officeDocument/2006/relationships/image" Target="../media/image1032.png"/><Relationship Id="rId99" Type="http://schemas.openxmlformats.org/officeDocument/2006/relationships/customXml" Target="../ink/ink1424.xml"/><Relationship Id="rId101" Type="http://schemas.openxmlformats.org/officeDocument/2006/relationships/customXml" Target="../ink/ink1425.xml"/><Relationship Id="rId122" Type="http://schemas.openxmlformats.org/officeDocument/2006/relationships/image" Target="../media/image1046.png"/><Relationship Id="rId143" Type="http://schemas.openxmlformats.org/officeDocument/2006/relationships/customXml" Target="../ink/ink1446.xml"/><Relationship Id="rId148" Type="http://schemas.openxmlformats.org/officeDocument/2006/relationships/image" Target="../media/image1059.png"/><Relationship Id="rId4" Type="http://schemas.openxmlformats.org/officeDocument/2006/relationships/image" Target="../media/image986.png"/><Relationship Id="rId9" Type="http://schemas.openxmlformats.org/officeDocument/2006/relationships/customXml" Target="../ink/ink1379.xml"/><Relationship Id="rId26" Type="http://schemas.openxmlformats.org/officeDocument/2006/relationships/image" Target="../media/image998.png"/><Relationship Id="rId47" Type="http://schemas.openxmlformats.org/officeDocument/2006/relationships/customXml" Target="../ink/ink1398.xml"/><Relationship Id="rId68" Type="http://schemas.openxmlformats.org/officeDocument/2006/relationships/image" Target="../media/image1019.png"/><Relationship Id="rId89" Type="http://schemas.openxmlformats.org/officeDocument/2006/relationships/customXml" Target="../ink/ink1419.xml"/><Relationship Id="rId112" Type="http://schemas.openxmlformats.org/officeDocument/2006/relationships/image" Target="../media/image1041.png"/><Relationship Id="rId133" Type="http://schemas.openxmlformats.org/officeDocument/2006/relationships/customXml" Target="../ink/ink1441.xml"/><Relationship Id="rId154" Type="http://schemas.openxmlformats.org/officeDocument/2006/relationships/image" Target="../media/image1062.png"/><Relationship Id="rId16" Type="http://schemas.openxmlformats.org/officeDocument/2006/relationships/image" Target="../media/image992.png"/><Relationship Id="rId37" Type="http://schemas.openxmlformats.org/officeDocument/2006/relationships/customXml" Target="../ink/ink1393.xml"/><Relationship Id="rId58" Type="http://schemas.openxmlformats.org/officeDocument/2006/relationships/image" Target="../media/image1014.png"/><Relationship Id="rId79" Type="http://schemas.openxmlformats.org/officeDocument/2006/relationships/customXml" Target="../ink/ink1414.xml"/><Relationship Id="rId102" Type="http://schemas.openxmlformats.org/officeDocument/2006/relationships/image" Target="../media/image1036.png"/><Relationship Id="rId123" Type="http://schemas.openxmlformats.org/officeDocument/2006/relationships/customXml" Target="../ink/ink1436.xml"/><Relationship Id="rId144" Type="http://schemas.openxmlformats.org/officeDocument/2006/relationships/image" Target="../media/image1057.png"/><Relationship Id="rId90" Type="http://schemas.openxmlformats.org/officeDocument/2006/relationships/image" Target="../media/image1030.png"/><Relationship Id="rId27" Type="http://schemas.openxmlformats.org/officeDocument/2006/relationships/customXml" Target="../ink/ink1388.xml"/><Relationship Id="rId48" Type="http://schemas.openxmlformats.org/officeDocument/2006/relationships/image" Target="../media/image1009.png"/><Relationship Id="rId69" Type="http://schemas.openxmlformats.org/officeDocument/2006/relationships/customXml" Target="../ink/ink1409.xml"/><Relationship Id="rId113" Type="http://schemas.openxmlformats.org/officeDocument/2006/relationships/customXml" Target="../ink/ink1431.xml"/><Relationship Id="rId134" Type="http://schemas.openxmlformats.org/officeDocument/2006/relationships/image" Target="../media/image1052.png"/><Relationship Id="rId80" Type="http://schemas.openxmlformats.org/officeDocument/2006/relationships/image" Target="../media/image1025.png"/><Relationship Id="rId155" Type="http://schemas.openxmlformats.org/officeDocument/2006/relationships/customXml" Target="../ink/ink14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1.png"/><Relationship Id="rId2" Type="http://schemas.openxmlformats.org/officeDocument/2006/relationships/customXml" Target="../ink/ink145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6.png"/><Relationship Id="rId21" Type="http://schemas.openxmlformats.org/officeDocument/2006/relationships/image" Target="../media/image129.png"/><Relationship Id="rId63" Type="http://schemas.openxmlformats.org/officeDocument/2006/relationships/image" Target="../media/image150.png"/><Relationship Id="rId84" Type="http://schemas.openxmlformats.org/officeDocument/2006/relationships/customXml" Target="../ink/ink151.xml"/><Relationship Id="rId138" Type="http://schemas.openxmlformats.org/officeDocument/2006/relationships/customXml" Target="../ink/ink178.xml"/><Relationship Id="rId159" Type="http://schemas.openxmlformats.org/officeDocument/2006/relationships/image" Target="../media/image187.png"/><Relationship Id="rId170" Type="http://schemas.openxmlformats.org/officeDocument/2006/relationships/customXml" Target="../ink/ink194.xml"/><Relationship Id="rId191" Type="http://schemas.openxmlformats.org/officeDocument/2006/relationships/image" Target="../media/image203.png"/><Relationship Id="rId205" Type="http://schemas.openxmlformats.org/officeDocument/2006/relationships/image" Target="../media/image210.png"/><Relationship Id="rId226" Type="http://schemas.openxmlformats.org/officeDocument/2006/relationships/customXml" Target="../ink/ink222.xml"/><Relationship Id="rId247" Type="http://schemas.openxmlformats.org/officeDocument/2006/relationships/image" Target="../media/image231.png"/><Relationship Id="rId107" Type="http://schemas.openxmlformats.org/officeDocument/2006/relationships/image" Target="../media/image161.png"/><Relationship Id="rId11" Type="http://schemas.openxmlformats.org/officeDocument/2006/relationships/image" Target="../media/image109.png"/><Relationship Id="rId32" Type="http://schemas.openxmlformats.org/officeDocument/2006/relationships/customXml" Target="../ink/ink132.xml"/><Relationship Id="rId53" Type="http://schemas.openxmlformats.org/officeDocument/2006/relationships/image" Target="../media/image145.png"/><Relationship Id="rId74" Type="http://schemas.openxmlformats.org/officeDocument/2006/relationships/customXml" Target="../ink/ink146.xml"/><Relationship Id="rId128" Type="http://schemas.openxmlformats.org/officeDocument/2006/relationships/customXml" Target="../ink/ink173.xml"/><Relationship Id="rId149" Type="http://schemas.openxmlformats.org/officeDocument/2006/relationships/image" Target="../media/image182.png"/><Relationship Id="rId5" Type="http://schemas.openxmlformats.org/officeDocument/2006/relationships/image" Target="../media/image121.png"/><Relationship Id="rId95" Type="http://schemas.openxmlformats.org/officeDocument/2006/relationships/image" Target="../media/image140.png"/><Relationship Id="rId160" Type="http://schemas.openxmlformats.org/officeDocument/2006/relationships/customXml" Target="../ink/ink189.xml"/><Relationship Id="rId181" Type="http://schemas.openxmlformats.org/officeDocument/2006/relationships/image" Target="../media/image198.png"/><Relationship Id="rId216" Type="http://schemas.openxmlformats.org/officeDocument/2006/relationships/customXml" Target="../ink/ink217.xml"/><Relationship Id="rId237" Type="http://schemas.openxmlformats.org/officeDocument/2006/relationships/image" Target="../media/image226.png"/><Relationship Id="rId22" Type="http://schemas.openxmlformats.org/officeDocument/2006/relationships/customXml" Target="../ink/ink127.xml"/><Relationship Id="rId64" Type="http://schemas.openxmlformats.org/officeDocument/2006/relationships/customXml" Target="../ink/ink144.xml"/><Relationship Id="rId118" Type="http://schemas.openxmlformats.org/officeDocument/2006/relationships/customXml" Target="../ink/ink168.xml"/><Relationship Id="rId139" Type="http://schemas.openxmlformats.org/officeDocument/2006/relationships/image" Target="../media/image177.png"/><Relationship Id="rId85" Type="http://schemas.openxmlformats.org/officeDocument/2006/relationships/image" Target="../media/image124.png"/><Relationship Id="rId150" Type="http://schemas.openxmlformats.org/officeDocument/2006/relationships/customXml" Target="../ink/ink184.xml"/><Relationship Id="rId171" Type="http://schemas.openxmlformats.org/officeDocument/2006/relationships/image" Target="../media/image193.png"/><Relationship Id="rId192" Type="http://schemas.openxmlformats.org/officeDocument/2006/relationships/customXml" Target="../ink/ink205.xml"/><Relationship Id="rId206" Type="http://schemas.openxmlformats.org/officeDocument/2006/relationships/customXml" Target="../ink/ink212.xml"/><Relationship Id="rId227" Type="http://schemas.openxmlformats.org/officeDocument/2006/relationships/image" Target="../media/image221.png"/><Relationship Id="rId248" Type="http://schemas.openxmlformats.org/officeDocument/2006/relationships/customXml" Target="../ink/ink233.xml"/><Relationship Id="rId12" Type="http://schemas.openxmlformats.org/officeDocument/2006/relationships/customXml" Target="../ink/ink122.xml"/><Relationship Id="rId33" Type="http://schemas.openxmlformats.org/officeDocument/2006/relationships/image" Target="../media/image135.png"/><Relationship Id="rId108" Type="http://schemas.openxmlformats.org/officeDocument/2006/relationships/customXml" Target="../ink/ink163.xml"/><Relationship Id="rId129" Type="http://schemas.openxmlformats.org/officeDocument/2006/relationships/image" Target="../media/image172.png"/><Relationship Id="rId54" Type="http://schemas.openxmlformats.org/officeDocument/2006/relationships/customXml" Target="../ink/ink139.xml"/><Relationship Id="rId75" Type="http://schemas.openxmlformats.org/officeDocument/2006/relationships/image" Target="../media/image156.png"/><Relationship Id="rId96" Type="http://schemas.openxmlformats.org/officeDocument/2006/relationships/customXml" Target="../ink/ink157.xml"/><Relationship Id="rId140" Type="http://schemas.openxmlformats.org/officeDocument/2006/relationships/customXml" Target="../ink/ink179.xml"/><Relationship Id="rId161" Type="http://schemas.openxmlformats.org/officeDocument/2006/relationships/image" Target="../media/image188.png"/><Relationship Id="rId182" Type="http://schemas.openxmlformats.org/officeDocument/2006/relationships/customXml" Target="../ink/ink200.xml"/><Relationship Id="rId217" Type="http://schemas.openxmlformats.org/officeDocument/2006/relationships/image" Target="../media/image216.png"/><Relationship Id="rId6" Type="http://schemas.openxmlformats.org/officeDocument/2006/relationships/customXml" Target="../ink/ink119.xml"/><Relationship Id="rId238" Type="http://schemas.openxmlformats.org/officeDocument/2006/relationships/customXml" Target="../ink/ink228.xml"/><Relationship Id="rId23" Type="http://schemas.openxmlformats.org/officeDocument/2006/relationships/image" Target="../media/image130.png"/><Relationship Id="rId119" Type="http://schemas.openxmlformats.org/officeDocument/2006/relationships/image" Target="../media/image167.png"/><Relationship Id="rId65" Type="http://schemas.openxmlformats.org/officeDocument/2006/relationships/image" Target="../media/image151.png"/><Relationship Id="rId86" Type="http://schemas.openxmlformats.org/officeDocument/2006/relationships/customXml" Target="../ink/ink152.xml"/><Relationship Id="rId130" Type="http://schemas.openxmlformats.org/officeDocument/2006/relationships/customXml" Target="../ink/ink174.xml"/><Relationship Id="rId151" Type="http://schemas.openxmlformats.org/officeDocument/2006/relationships/image" Target="../media/image183.png"/><Relationship Id="rId172" Type="http://schemas.openxmlformats.org/officeDocument/2006/relationships/customXml" Target="../ink/ink195.xml"/><Relationship Id="rId193" Type="http://schemas.openxmlformats.org/officeDocument/2006/relationships/image" Target="../media/image204.png"/><Relationship Id="rId207" Type="http://schemas.openxmlformats.org/officeDocument/2006/relationships/image" Target="../media/image211.png"/><Relationship Id="rId228" Type="http://schemas.openxmlformats.org/officeDocument/2006/relationships/customXml" Target="../ink/ink223.xml"/><Relationship Id="rId249" Type="http://schemas.openxmlformats.org/officeDocument/2006/relationships/image" Target="../media/image232.png"/><Relationship Id="rId13" Type="http://schemas.openxmlformats.org/officeDocument/2006/relationships/image" Target="../media/image110.png"/><Relationship Id="rId109" Type="http://schemas.openxmlformats.org/officeDocument/2006/relationships/image" Target="../media/image162.png"/><Relationship Id="rId34" Type="http://schemas.openxmlformats.org/officeDocument/2006/relationships/customXml" Target="../ink/ink133.xml"/><Relationship Id="rId55" Type="http://schemas.openxmlformats.org/officeDocument/2006/relationships/image" Target="../media/image146.png"/><Relationship Id="rId76" Type="http://schemas.openxmlformats.org/officeDocument/2006/relationships/customXml" Target="../ink/ink147.xml"/><Relationship Id="rId97" Type="http://schemas.openxmlformats.org/officeDocument/2006/relationships/image" Target="../media/image141.png"/><Relationship Id="rId120" Type="http://schemas.openxmlformats.org/officeDocument/2006/relationships/customXml" Target="../ink/ink169.xml"/><Relationship Id="rId141" Type="http://schemas.openxmlformats.org/officeDocument/2006/relationships/image" Target="../media/image178.png"/><Relationship Id="rId7" Type="http://schemas.openxmlformats.org/officeDocument/2006/relationships/image" Target="../media/image122.png"/><Relationship Id="rId162" Type="http://schemas.openxmlformats.org/officeDocument/2006/relationships/customXml" Target="../ink/ink190.xml"/><Relationship Id="rId183" Type="http://schemas.openxmlformats.org/officeDocument/2006/relationships/image" Target="../media/image199.png"/><Relationship Id="rId218" Type="http://schemas.openxmlformats.org/officeDocument/2006/relationships/customXml" Target="../ink/ink218.xml"/><Relationship Id="rId239" Type="http://schemas.openxmlformats.org/officeDocument/2006/relationships/image" Target="../media/image227.png"/><Relationship Id="rId250" Type="http://schemas.openxmlformats.org/officeDocument/2006/relationships/customXml" Target="../ink/ink234.xml"/><Relationship Id="rId24" Type="http://schemas.openxmlformats.org/officeDocument/2006/relationships/customXml" Target="../ink/ink128.xml"/><Relationship Id="rId66" Type="http://schemas.openxmlformats.org/officeDocument/2006/relationships/customXml" Target="../ink/ink145.xml"/><Relationship Id="rId87" Type="http://schemas.openxmlformats.org/officeDocument/2006/relationships/image" Target="../media/image125.png"/><Relationship Id="rId110" Type="http://schemas.openxmlformats.org/officeDocument/2006/relationships/customXml" Target="../ink/ink164.xml"/><Relationship Id="rId131" Type="http://schemas.openxmlformats.org/officeDocument/2006/relationships/image" Target="../media/image173.png"/><Relationship Id="rId152" Type="http://schemas.openxmlformats.org/officeDocument/2006/relationships/customXml" Target="../ink/ink185.xml"/><Relationship Id="rId173" Type="http://schemas.openxmlformats.org/officeDocument/2006/relationships/image" Target="../media/image194.png"/><Relationship Id="rId194" Type="http://schemas.openxmlformats.org/officeDocument/2006/relationships/customXml" Target="../ink/ink206.xml"/><Relationship Id="rId208" Type="http://schemas.openxmlformats.org/officeDocument/2006/relationships/customXml" Target="../ink/ink213.xml"/><Relationship Id="rId229" Type="http://schemas.openxmlformats.org/officeDocument/2006/relationships/image" Target="../media/image222.png"/><Relationship Id="rId240" Type="http://schemas.openxmlformats.org/officeDocument/2006/relationships/customXml" Target="../ink/ink229.xml"/><Relationship Id="rId14" Type="http://schemas.openxmlformats.org/officeDocument/2006/relationships/customXml" Target="../ink/ink123.xml"/><Relationship Id="rId35" Type="http://schemas.openxmlformats.org/officeDocument/2006/relationships/image" Target="../media/image136.png"/><Relationship Id="rId56" Type="http://schemas.openxmlformats.org/officeDocument/2006/relationships/customXml" Target="../ink/ink140.xml"/><Relationship Id="rId77" Type="http://schemas.openxmlformats.org/officeDocument/2006/relationships/image" Target="../media/image157.png"/><Relationship Id="rId100" Type="http://schemas.openxmlformats.org/officeDocument/2006/relationships/customXml" Target="../ink/ink159.xml"/><Relationship Id="rId8" Type="http://schemas.openxmlformats.org/officeDocument/2006/relationships/customXml" Target="../ink/ink120.xml"/><Relationship Id="rId98" Type="http://schemas.openxmlformats.org/officeDocument/2006/relationships/customXml" Target="../ink/ink158.xml"/><Relationship Id="rId121" Type="http://schemas.openxmlformats.org/officeDocument/2006/relationships/image" Target="../media/image168.png"/><Relationship Id="rId142" Type="http://schemas.openxmlformats.org/officeDocument/2006/relationships/customXml" Target="../ink/ink180.xml"/><Relationship Id="rId163" Type="http://schemas.openxmlformats.org/officeDocument/2006/relationships/image" Target="../media/image189.png"/><Relationship Id="rId184" Type="http://schemas.openxmlformats.org/officeDocument/2006/relationships/customXml" Target="../ink/ink201.xml"/><Relationship Id="rId219" Type="http://schemas.openxmlformats.org/officeDocument/2006/relationships/image" Target="../media/image217.png"/><Relationship Id="rId230" Type="http://schemas.openxmlformats.org/officeDocument/2006/relationships/customXml" Target="../ink/ink224.xml"/><Relationship Id="rId251" Type="http://schemas.openxmlformats.org/officeDocument/2006/relationships/image" Target="../media/image233.png"/><Relationship Id="rId25" Type="http://schemas.openxmlformats.org/officeDocument/2006/relationships/image" Target="../media/image131.png"/><Relationship Id="rId88" Type="http://schemas.openxmlformats.org/officeDocument/2006/relationships/customXml" Target="../ink/ink153.xml"/><Relationship Id="rId111" Type="http://schemas.openxmlformats.org/officeDocument/2006/relationships/image" Target="../media/image163.png"/><Relationship Id="rId132" Type="http://schemas.openxmlformats.org/officeDocument/2006/relationships/customXml" Target="../ink/ink175.xml"/><Relationship Id="rId153" Type="http://schemas.openxmlformats.org/officeDocument/2006/relationships/image" Target="../media/image184.png"/><Relationship Id="rId174" Type="http://schemas.openxmlformats.org/officeDocument/2006/relationships/customXml" Target="../ink/ink196.xml"/><Relationship Id="rId195" Type="http://schemas.openxmlformats.org/officeDocument/2006/relationships/image" Target="../media/image205.png"/><Relationship Id="rId209" Type="http://schemas.openxmlformats.org/officeDocument/2006/relationships/image" Target="../media/image212.png"/><Relationship Id="rId190" Type="http://schemas.openxmlformats.org/officeDocument/2006/relationships/customXml" Target="../ink/ink204.xml"/><Relationship Id="rId204" Type="http://schemas.openxmlformats.org/officeDocument/2006/relationships/customXml" Target="../ink/ink211.xml"/><Relationship Id="rId220" Type="http://schemas.openxmlformats.org/officeDocument/2006/relationships/customXml" Target="../ink/ink219.xml"/><Relationship Id="rId225" Type="http://schemas.openxmlformats.org/officeDocument/2006/relationships/image" Target="../media/image220.png"/><Relationship Id="rId241" Type="http://schemas.openxmlformats.org/officeDocument/2006/relationships/image" Target="../media/image228.png"/><Relationship Id="rId246" Type="http://schemas.openxmlformats.org/officeDocument/2006/relationships/customXml" Target="../ink/ink232.xml"/><Relationship Id="rId15" Type="http://schemas.openxmlformats.org/officeDocument/2006/relationships/image" Target="../media/image111.png"/><Relationship Id="rId36" Type="http://schemas.openxmlformats.org/officeDocument/2006/relationships/customXml" Target="../ink/ink134.xml"/><Relationship Id="rId57" Type="http://schemas.openxmlformats.org/officeDocument/2006/relationships/image" Target="../media/image147.png"/><Relationship Id="rId106" Type="http://schemas.openxmlformats.org/officeDocument/2006/relationships/customXml" Target="../ink/ink162.xml"/><Relationship Id="rId127" Type="http://schemas.openxmlformats.org/officeDocument/2006/relationships/image" Target="../media/image171.png"/><Relationship Id="rId10" Type="http://schemas.openxmlformats.org/officeDocument/2006/relationships/customXml" Target="../ink/ink121.xml"/><Relationship Id="rId31" Type="http://schemas.openxmlformats.org/officeDocument/2006/relationships/image" Target="../media/image134.png"/><Relationship Id="rId52" Type="http://schemas.openxmlformats.org/officeDocument/2006/relationships/customXml" Target="../ink/ink138.xml"/><Relationship Id="rId73" Type="http://schemas.openxmlformats.org/officeDocument/2006/relationships/image" Target="../media/image155.png"/><Relationship Id="rId78" Type="http://schemas.openxmlformats.org/officeDocument/2006/relationships/customXml" Target="../ink/ink148.xml"/><Relationship Id="rId94" Type="http://schemas.openxmlformats.org/officeDocument/2006/relationships/customXml" Target="../ink/ink156.xml"/><Relationship Id="rId99" Type="http://schemas.openxmlformats.org/officeDocument/2006/relationships/image" Target="../media/image142.png"/><Relationship Id="rId101" Type="http://schemas.openxmlformats.org/officeDocument/2006/relationships/image" Target="../media/image152.png"/><Relationship Id="rId122" Type="http://schemas.openxmlformats.org/officeDocument/2006/relationships/customXml" Target="../ink/ink170.xml"/><Relationship Id="rId143" Type="http://schemas.openxmlformats.org/officeDocument/2006/relationships/image" Target="../media/image179.png"/><Relationship Id="rId148" Type="http://schemas.openxmlformats.org/officeDocument/2006/relationships/customXml" Target="../ink/ink183.xml"/><Relationship Id="rId164" Type="http://schemas.openxmlformats.org/officeDocument/2006/relationships/customXml" Target="../ink/ink191.xml"/><Relationship Id="rId169" Type="http://schemas.openxmlformats.org/officeDocument/2006/relationships/image" Target="../media/image192.png"/><Relationship Id="rId185" Type="http://schemas.openxmlformats.org/officeDocument/2006/relationships/image" Target="../media/image200.png"/><Relationship Id="rId4" Type="http://schemas.openxmlformats.org/officeDocument/2006/relationships/customXml" Target="../ink/ink118.xml"/><Relationship Id="rId9" Type="http://schemas.openxmlformats.org/officeDocument/2006/relationships/image" Target="../media/image1080.png"/><Relationship Id="rId180" Type="http://schemas.openxmlformats.org/officeDocument/2006/relationships/customXml" Target="../ink/ink199.xml"/><Relationship Id="rId210" Type="http://schemas.openxmlformats.org/officeDocument/2006/relationships/customXml" Target="../ink/ink214.xml"/><Relationship Id="rId215" Type="http://schemas.openxmlformats.org/officeDocument/2006/relationships/image" Target="../media/image215.png"/><Relationship Id="rId236" Type="http://schemas.openxmlformats.org/officeDocument/2006/relationships/customXml" Target="../ink/ink227.xml"/><Relationship Id="rId26" Type="http://schemas.openxmlformats.org/officeDocument/2006/relationships/customXml" Target="../ink/ink129.xml"/><Relationship Id="rId231" Type="http://schemas.openxmlformats.org/officeDocument/2006/relationships/image" Target="../media/image223.png"/><Relationship Id="rId252" Type="http://schemas.openxmlformats.org/officeDocument/2006/relationships/customXml" Target="../ink/ink235.xml"/><Relationship Id="rId89" Type="http://schemas.openxmlformats.org/officeDocument/2006/relationships/image" Target="../media/image126.png"/><Relationship Id="rId112" Type="http://schemas.openxmlformats.org/officeDocument/2006/relationships/customXml" Target="../ink/ink165.xml"/><Relationship Id="rId133" Type="http://schemas.openxmlformats.org/officeDocument/2006/relationships/image" Target="../media/image174.png"/><Relationship Id="rId154" Type="http://schemas.openxmlformats.org/officeDocument/2006/relationships/customXml" Target="../ink/ink186.xml"/><Relationship Id="rId175" Type="http://schemas.openxmlformats.org/officeDocument/2006/relationships/image" Target="../media/image195.png"/><Relationship Id="rId196" Type="http://schemas.openxmlformats.org/officeDocument/2006/relationships/customXml" Target="../ink/ink207.xml"/><Relationship Id="rId200" Type="http://schemas.openxmlformats.org/officeDocument/2006/relationships/customXml" Target="../ink/ink209.xml"/><Relationship Id="rId16" Type="http://schemas.openxmlformats.org/officeDocument/2006/relationships/customXml" Target="../ink/ink124.xml"/><Relationship Id="rId221" Type="http://schemas.openxmlformats.org/officeDocument/2006/relationships/image" Target="../media/image218.png"/><Relationship Id="rId242" Type="http://schemas.openxmlformats.org/officeDocument/2006/relationships/customXml" Target="../ink/ink230.xml"/><Relationship Id="rId37" Type="http://schemas.openxmlformats.org/officeDocument/2006/relationships/image" Target="../media/image137.png"/><Relationship Id="rId58" Type="http://schemas.openxmlformats.org/officeDocument/2006/relationships/customXml" Target="../ink/ink141.xml"/><Relationship Id="rId79" Type="http://schemas.openxmlformats.org/officeDocument/2006/relationships/image" Target="../media/image158.png"/><Relationship Id="rId102" Type="http://schemas.openxmlformats.org/officeDocument/2006/relationships/customXml" Target="../ink/ink160.xml"/><Relationship Id="rId123" Type="http://schemas.openxmlformats.org/officeDocument/2006/relationships/image" Target="../media/image169.png"/><Relationship Id="rId144" Type="http://schemas.openxmlformats.org/officeDocument/2006/relationships/customXml" Target="../ink/ink181.xml"/><Relationship Id="rId90" Type="http://schemas.openxmlformats.org/officeDocument/2006/relationships/customXml" Target="../ink/ink154.xml"/><Relationship Id="rId165" Type="http://schemas.openxmlformats.org/officeDocument/2006/relationships/image" Target="../media/image190.png"/><Relationship Id="rId186" Type="http://schemas.openxmlformats.org/officeDocument/2006/relationships/customXml" Target="../ink/ink202.xml"/><Relationship Id="rId211" Type="http://schemas.openxmlformats.org/officeDocument/2006/relationships/image" Target="../media/image213.png"/><Relationship Id="rId232" Type="http://schemas.openxmlformats.org/officeDocument/2006/relationships/customXml" Target="../ink/ink225.xml"/><Relationship Id="rId253" Type="http://schemas.openxmlformats.org/officeDocument/2006/relationships/image" Target="../media/image234.png"/><Relationship Id="rId27" Type="http://schemas.openxmlformats.org/officeDocument/2006/relationships/image" Target="../media/image132.png"/><Relationship Id="rId113" Type="http://schemas.openxmlformats.org/officeDocument/2006/relationships/image" Target="../media/image164.png"/><Relationship Id="rId134" Type="http://schemas.openxmlformats.org/officeDocument/2006/relationships/customXml" Target="../ink/ink176.xml"/><Relationship Id="rId80" Type="http://schemas.openxmlformats.org/officeDocument/2006/relationships/customXml" Target="../ink/ink149.xml"/><Relationship Id="rId155" Type="http://schemas.openxmlformats.org/officeDocument/2006/relationships/image" Target="../media/image185.png"/><Relationship Id="rId176" Type="http://schemas.openxmlformats.org/officeDocument/2006/relationships/customXml" Target="../ink/ink197.xml"/><Relationship Id="rId197" Type="http://schemas.openxmlformats.org/officeDocument/2006/relationships/image" Target="../media/image206.png"/><Relationship Id="rId201" Type="http://schemas.openxmlformats.org/officeDocument/2006/relationships/image" Target="../media/image208.png"/><Relationship Id="rId222" Type="http://schemas.openxmlformats.org/officeDocument/2006/relationships/customXml" Target="../ink/ink220.xml"/><Relationship Id="rId243" Type="http://schemas.openxmlformats.org/officeDocument/2006/relationships/image" Target="../media/image229.png"/><Relationship Id="rId17" Type="http://schemas.openxmlformats.org/officeDocument/2006/relationships/image" Target="../media/image123.png"/><Relationship Id="rId38" Type="http://schemas.openxmlformats.org/officeDocument/2006/relationships/customXml" Target="../ink/ink135.xml"/><Relationship Id="rId59" Type="http://schemas.openxmlformats.org/officeDocument/2006/relationships/image" Target="../media/image148.png"/><Relationship Id="rId103" Type="http://schemas.openxmlformats.org/officeDocument/2006/relationships/image" Target="../media/image153.png"/><Relationship Id="rId124" Type="http://schemas.openxmlformats.org/officeDocument/2006/relationships/customXml" Target="../ink/ink171.xml"/><Relationship Id="rId91" Type="http://schemas.openxmlformats.org/officeDocument/2006/relationships/image" Target="../media/image127.png"/><Relationship Id="rId145" Type="http://schemas.openxmlformats.org/officeDocument/2006/relationships/image" Target="../media/image180.png"/><Relationship Id="rId166" Type="http://schemas.openxmlformats.org/officeDocument/2006/relationships/customXml" Target="../ink/ink192.xml"/><Relationship Id="rId187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15.xml"/><Relationship Id="rId233" Type="http://schemas.openxmlformats.org/officeDocument/2006/relationships/image" Target="../media/image224.png"/><Relationship Id="rId28" Type="http://schemas.openxmlformats.org/officeDocument/2006/relationships/customXml" Target="../ink/ink130.xml"/><Relationship Id="rId49" Type="http://schemas.openxmlformats.org/officeDocument/2006/relationships/image" Target="../media/image143.png"/><Relationship Id="rId114" Type="http://schemas.openxmlformats.org/officeDocument/2006/relationships/customXml" Target="../ink/ink166.xml"/><Relationship Id="rId60" Type="http://schemas.openxmlformats.org/officeDocument/2006/relationships/customXml" Target="../ink/ink142.xml"/><Relationship Id="rId81" Type="http://schemas.openxmlformats.org/officeDocument/2006/relationships/image" Target="../media/image159.png"/><Relationship Id="rId135" Type="http://schemas.openxmlformats.org/officeDocument/2006/relationships/image" Target="../media/image175.png"/><Relationship Id="rId156" Type="http://schemas.openxmlformats.org/officeDocument/2006/relationships/customXml" Target="../ink/ink187.xml"/><Relationship Id="rId177" Type="http://schemas.openxmlformats.org/officeDocument/2006/relationships/image" Target="../media/image196.png"/><Relationship Id="rId198" Type="http://schemas.openxmlformats.org/officeDocument/2006/relationships/customXml" Target="../ink/ink208.xml"/><Relationship Id="rId202" Type="http://schemas.openxmlformats.org/officeDocument/2006/relationships/customXml" Target="../ink/ink210.xml"/><Relationship Id="rId223" Type="http://schemas.openxmlformats.org/officeDocument/2006/relationships/image" Target="../media/image219.png"/><Relationship Id="rId244" Type="http://schemas.openxmlformats.org/officeDocument/2006/relationships/customXml" Target="../ink/ink231.xml"/><Relationship Id="rId18" Type="http://schemas.openxmlformats.org/officeDocument/2006/relationships/customXml" Target="../ink/ink125.xml"/><Relationship Id="rId39" Type="http://schemas.openxmlformats.org/officeDocument/2006/relationships/image" Target="../media/image138.png"/><Relationship Id="rId50" Type="http://schemas.openxmlformats.org/officeDocument/2006/relationships/customXml" Target="../ink/ink137.xml"/><Relationship Id="rId104" Type="http://schemas.openxmlformats.org/officeDocument/2006/relationships/customXml" Target="../ink/ink161.xml"/><Relationship Id="rId125" Type="http://schemas.openxmlformats.org/officeDocument/2006/relationships/image" Target="../media/image170.png"/><Relationship Id="rId146" Type="http://schemas.openxmlformats.org/officeDocument/2006/relationships/customXml" Target="../ink/ink182.xml"/><Relationship Id="rId167" Type="http://schemas.openxmlformats.org/officeDocument/2006/relationships/image" Target="../media/image191.png"/><Relationship Id="rId188" Type="http://schemas.openxmlformats.org/officeDocument/2006/relationships/customXml" Target="../ink/ink203.xml"/><Relationship Id="rId92" Type="http://schemas.openxmlformats.org/officeDocument/2006/relationships/customXml" Target="../ink/ink155.xml"/><Relationship Id="rId213" Type="http://schemas.openxmlformats.org/officeDocument/2006/relationships/image" Target="../media/image214.png"/><Relationship Id="rId234" Type="http://schemas.openxmlformats.org/officeDocument/2006/relationships/customXml" Target="../ink/ink226.xml"/><Relationship Id="rId2" Type="http://schemas.openxmlformats.org/officeDocument/2006/relationships/customXml" Target="../ink/ink117.xml"/><Relationship Id="rId29" Type="http://schemas.openxmlformats.org/officeDocument/2006/relationships/image" Target="../media/image133.png"/><Relationship Id="rId40" Type="http://schemas.openxmlformats.org/officeDocument/2006/relationships/customXml" Target="../ink/ink136.xml"/><Relationship Id="rId115" Type="http://schemas.openxmlformats.org/officeDocument/2006/relationships/image" Target="../media/image165.png"/><Relationship Id="rId136" Type="http://schemas.openxmlformats.org/officeDocument/2006/relationships/customXml" Target="../ink/ink177.xml"/><Relationship Id="rId157" Type="http://schemas.openxmlformats.org/officeDocument/2006/relationships/image" Target="../media/image186.png"/><Relationship Id="rId178" Type="http://schemas.openxmlformats.org/officeDocument/2006/relationships/customXml" Target="../ink/ink198.xml"/><Relationship Id="rId61" Type="http://schemas.openxmlformats.org/officeDocument/2006/relationships/image" Target="../media/image149.png"/><Relationship Id="rId82" Type="http://schemas.openxmlformats.org/officeDocument/2006/relationships/customXml" Target="../ink/ink150.xml"/><Relationship Id="rId199" Type="http://schemas.openxmlformats.org/officeDocument/2006/relationships/image" Target="../media/image207.png"/><Relationship Id="rId203" Type="http://schemas.openxmlformats.org/officeDocument/2006/relationships/image" Target="../media/image209.png"/><Relationship Id="rId19" Type="http://schemas.openxmlformats.org/officeDocument/2006/relationships/image" Target="../media/image128.png"/><Relationship Id="rId224" Type="http://schemas.openxmlformats.org/officeDocument/2006/relationships/customXml" Target="../ink/ink221.xml"/><Relationship Id="rId245" Type="http://schemas.openxmlformats.org/officeDocument/2006/relationships/image" Target="../media/image230.png"/><Relationship Id="rId30" Type="http://schemas.openxmlformats.org/officeDocument/2006/relationships/customXml" Target="../ink/ink131.xml"/><Relationship Id="rId105" Type="http://schemas.openxmlformats.org/officeDocument/2006/relationships/image" Target="../media/image154.png"/><Relationship Id="rId126" Type="http://schemas.openxmlformats.org/officeDocument/2006/relationships/customXml" Target="../ink/ink172.xml"/><Relationship Id="rId147" Type="http://schemas.openxmlformats.org/officeDocument/2006/relationships/image" Target="../media/image181.png"/><Relationship Id="rId168" Type="http://schemas.openxmlformats.org/officeDocument/2006/relationships/customXml" Target="../ink/ink193.xml"/><Relationship Id="rId51" Type="http://schemas.openxmlformats.org/officeDocument/2006/relationships/image" Target="../media/image144.png"/><Relationship Id="rId93" Type="http://schemas.openxmlformats.org/officeDocument/2006/relationships/image" Target="../media/image139.png"/><Relationship Id="rId189" Type="http://schemas.openxmlformats.org/officeDocument/2006/relationships/image" Target="../media/image202.png"/><Relationship Id="rId3" Type="http://schemas.openxmlformats.org/officeDocument/2006/relationships/image" Target="../media/image120.png"/><Relationship Id="rId214" Type="http://schemas.openxmlformats.org/officeDocument/2006/relationships/customXml" Target="../ink/ink216.xml"/><Relationship Id="rId235" Type="http://schemas.openxmlformats.org/officeDocument/2006/relationships/image" Target="../media/image225.png"/><Relationship Id="rId116" Type="http://schemas.openxmlformats.org/officeDocument/2006/relationships/customXml" Target="../ink/ink167.xml"/><Relationship Id="rId137" Type="http://schemas.openxmlformats.org/officeDocument/2006/relationships/image" Target="../media/image176.png"/><Relationship Id="rId158" Type="http://schemas.openxmlformats.org/officeDocument/2006/relationships/customXml" Target="../ink/ink188.xml"/><Relationship Id="rId20" Type="http://schemas.openxmlformats.org/officeDocument/2006/relationships/customXml" Target="../ink/ink126.xml"/><Relationship Id="rId62" Type="http://schemas.openxmlformats.org/officeDocument/2006/relationships/customXml" Target="../ink/ink143.xml"/><Relationship Id="rId83" Type="http://schemas.openxmlformats.org/officeDocument/2006/relationships/image" Target="../media/image160.png"/><Relationship Id="rId179" Type="http://schemas.openxmlformats.org/officeDocument/2006/relationships/image" Target="../media/image19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60.xml"/><Relationship Id="rId13" Type="http://schemas.openxmlformats.org/officeDocument/2006/relationships/image" Target="../media/image1075.png"/><Relationship Id="rId3" Type="http://schemas.openxmlformats.org/officeDocument/2006/relationships/image" Target="../media/image1070.png"/><Relationship Id="rId7" Type="http://schemas.openxmlformats.org/officeDocument/2006/relationships/image" Target="../media/image10720.png"/><Relationship Id="rId12" Type="http://schemas.openxmlformats.org/officeDocument/2006/relationships/customXml" Target="../ink/ink1462.xml"/><Relationship Id="rId2" Type="http://schemas.openxmlformats.org/officeDocument/2006/relationships/customXml" Target="../ink/ink14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9.xml"/><Relationship Id="rId11" Type="http://schemas.openxmlformats.org/officeDocument/2006/relationships/image" Target="../media/image1074.png"/><Relationship Id="rId5" Type="http://schemas.openxmlformats.org/officeDocument/2006/relationships/image" Target="../media/image10710.png"/><Relationship Id="rId10" Type="http://schemas.openxmlformats.org/officeDocument/2006/relationships/customXml" Target="../ink/ink1461.xml"/><Relationship Id="rId4" Type="http://schemas.openxmlformats.org/officeDocument/2006/relationships/customXml" Target="../ink/ink1458.xml"/><Relationship Id="rId9" Type="http://schemas.openxmlformats.org/officeDocument/2006/relationships/image" Target="../media/image107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6.png"/><Relationship Id="rId21" Type="http://schemas.openxmlformats.org/officeDocument/2006/relationships/image" Target="../media/image2980.png"/><Relationship Id="rId42" Type="http://schemas.openxmlformats.org/officeDocument/2006/relationships/customXml" Target="../ink/ink1483.xml"/><Relationship Id="rId63" Type="http://schemas.openxmlformats.org/officeDocument/2006/relationships/image" Target="../media/image3190.png"/><Relationship Id="rId84" Type="http://schemas.openxmlformats.org/officeDocument/2006/relationships/customXml" Target="../ink/ink1504.xml"/><Relationship Id="rId138" Type="http://schemas.openxmlformats.org/officeDocument/2006/relationships/customXml" Target="../ink/ink1531.xml"/><Relationship Id="rId107" Type="http://schemas.openxmlformats.org/officeDocument/2006/relationships/image" Target="../media/image341.png"/><Relationship Id="rId11" Type="http://schemas.openxmlformats.org/officeDocument/2006/relationships/image" Target="../media/image2930.png"/><Relationship Id="rId32" Type="http://schemas.openxmlformats.org/officeDocument/2006/relationships/customXml" Target="../ink/ink1478.xml"/><Relationship Id="rId37" Type="http://schemas.openxmlformats.org/officeDocument/2006/relationships/image" Target="../media/image3060.png"/><Relationship Id="rId53" Type="http://schemas.openxmlformats.org/officeDocument/2006/relationships/image" Target="../media/image3140.png"/><Relationship Id="rId58" Type="http://schemas.openxmlformats.org/officeDocument/2006/relationships/customXml" Target="../ink/ink1491.xml"/><Relationship Id="rId74" Type="http://schemas.openxmlformats.org/officeDocument/2006/relationships/customXml" Target="../ink/ink1499.xml"/><Relationship Id="rId79" Type="http://schemas.openxmlformats.org/officeDocument/2006/relationships/image" Target="../media/image3270.png"/><Relationship Id="rId102" Type="http://schemas.openxmlformats.org/officeDocument/2006/relationships/customXml" Target="../ink/ink1513.xml"/><Relationship Id="rId123" Type="http://schemas.openxmlformats.org/officeDocument/2006/relationships/image" Target="../media/image349.png"/><Relationship Id="rId128" Type="http://schemas.openxmlformats.org/officeDocument/2006/relationships/customXml" Target="../ink/ink1526.xml"/><Relationship Id="rId5" Type="http://schemas.openxmlformats.org/officeDocument/2006/relationships/image" Target="../media/image2900.png"/><Relationship Id="rId90" Type="http://schemas.openxmlformats.org/officeDocument/2006/relationships/customXml" Target="../ink/ink1507.xml"/><Relationship Id="rId95" Type="http://schemas.openxmlformats.org/officeDocument/2006/relationships/image" Target="../media/image335.png"/><Relationship Id="rId22" Type="http://schemas.openxmlformats.org/officeDocument/2006/relationships/customXml" Target="../ink/ink1473.xml"/><Relationship Id="rId27" Type="http://schemas.openxmlformats.org/officeDocument/2006/relationships/image" Target="../media/image3010.png"/><Relationship Id="rId43" Type="http://schemas.openxmlformats.org/officeDocument/2006/relationships/image" Target="../media/image3090.png"/><Relationship Id="rId48" Type="http://schemas.openxmlformats.org/officeDocument/2006/relationships/customXml" Target="../ink/ink1486.xml"/><Relationship Id="rId64" Type="http://schemas.openxmlformats.org/officeDocument/2006/relationships/customXml" Target="../ink/ink1494.xml"/><Relationship Id="rId69" Type="http://schemas.openxmlformats.org/officeDocument/2006/relationships/image" Target="../media/image3220.png"/><Relationship Id="rId113" Type="http://schemas.openxmlformats.org/officeDocument/2006/relationships/image" Target="../media/image344.png"/><Relationship Id="rId118" Type="http://schemas.openxmlformats.org/officeDocument/2006/relationships/customXml" Target="../ink/ink1521.xml"/><Relationship Id="rId134" Type="http://schemas.openxmlformats.org/officeDocument/2006/relationships/customXml" Target="../ink/ink1529.xml"/><Relationship Id="rId139" Type="http://schemas.openxmlformats.org/officeDocument/2006/relationships/image" Target="../media/image357.png"/><Relationship Id="rId80" Type="http://schemas.openxmlformats.org/officeDocument/2006/relationships/customXml" Target="../ink/ink1502.xml"/><Relationship Id="rId85" Type="http://schemas.openxmlformats.org/officeDocument/2006/relationships/image" Target="../media/image330.png"/><Relationship Id="rId12" Type="http://schemas.openxmlformats.org/officeDocument/2006/relationships/customXml" Target="../ink/ink1468.xml"/><Relationship Id="rId17" Type="http://schemas.openxmlformats.org/officeDocument/2006/relationships/image" Target="../media/image2960.png"/><Relationship Id="rId33" Type="http://schemas.openxmlformats.org/officeDocument/2006/relationships/image" Target="../media/image3040.png"/><Relationship Id="rId38" Type="http://schemas.openxmlformats.org/officeDocument/2006/relationships/customXml" Target="../ink/ink1481.xml"/><Relationship Id="rId59" Type="http://schemas.openxmlformats.org/officeDocument/2006/relationships/image" Target="../media/image3170.png"/><Relationship Id="rId103" Type="http://schemas.openxmlformats.org/officeDocument/2006/relationships/image" Target="../media/image339.png"/><Relationship Id="rId108" Type="http://schemas.openxmlformats.org/officeDocument/2006/relationships/customXml" Target="../ink/ink1516.xml"/><Relationship Id="rId124" Type="http://schemas.openxmlformats.org/officeDocument/2006/relationships/customXml" Target="../ink/ink1524.xml"/><Relationship Id="rId129" Type="http://schemas.openxmlformats.org/officeDocument/2006/relationships/image" Target="../media/image352.png"/><Relationship Id="rId54" Type="http://schemas.openxmlformats.org/officeDocument/2006/relationships/customXml" Target="../ink/ink1489.xml"/><Relationship Id="rId70" Type="http://schemas.openxmlformats.org/officeDocument/2006/relationships/customXml" Target="../ink/ink1497.xml"/><Relationship Id="rId75" Type="http://schemas.openxmlformats.org/officeDocument/2006/relationships/image" Target="../media/image3250.png"/><Relationship Id="rId91" Type="http://schemas.openxmlformats.org/officeDocument/2006/relationships/image" Target="../media/image333.png"/><Relationship Id="rId96" Type="http://schemas.openxmlformats.org/officeDocument/2006/relationships/customXml" Target="../ink/ink1510.xml"/><Relationship Id="rId140" Type="http://schemas.openxmlformats.org/officeDocument/2006/relationships/customXml" Target="../ink/ink15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5.xml"/><Relationship Id="rId23" Type="http://schemas.openxmlformats.org/officeDocument/2006/relationships/image" Target="../media/image2990.png"/><Relationship Id="rId28" Type="http://schemas.openxmlformats.org/officeDocument/2006/relationships/customXml" Target="../ink/ink1476.xml"/><Relationship Id="rId49" Type="http://schemas.openxmlformats.org/officeDocument/2006/relationships/image" Target="../media/image3120.png"/><Relationship Id="rId114" Type="http://schemas.openxmlformats.org/officeDocument/2006/relationships/customXml" Target="../ink/ink1519.xml"/><Relationship Id="rId119" Type="http://schemas.openxmlformats.org/officeDocument/2006/relationships/image" Target="../media/image347.png"/><Relationship Id="rId44" Type="http://schemas.openxmlformats.org/officeDocument/2006/relationships/customXml" Target="../ink/ink1484.xml"/><Relationship Id="rId60" Type="http://schemas.openxmlformats.org/officeDocument/2006/relationships/customXml" Target="../ink/ink1492.xml"/><Relationship Id="rId65" Type="http://schemas.openxmlformats.org/officeDocument/2006/relationships/image" Target="../media/image3200.png"/><Relationship Id="rId81" Type="http://schemas.openxmlformats.org/officeDocument/2006/relationships/image" Target="../media/image3280.png"/><Relationship Id="rId86" Type="http://schemas.openxmlformats.org/officeDocument/2006/relationships/customXml" Target="../ink/ink1505.xml"/><Relationship Id="rId130" Type="http://schemas.openxmlformats.org/officeDocument/2006/relationships/customXml" Target="../ink/ink1527.xml"/><Relationship Id="rId135" Type="http://schemas.openxmlformats.org/officeDocument/2006/relationships/image" Target="../media/image355.png"/><Relationship Id="rId13" Type="http://schemas.openxmlformats.org/officeDocument/2006/relationships/image" Target="../media/image2940.png"/><Relationship Id="rId18" Type="http://schemas.openxmlformats.org/officeDocument/2006/relationships/customXml" Target="../ink/ink1471.xml"/><Relationship Id="rId39" Type="http://schemas.openxmlformats.org/officeDocument/2006/relationships/image" Target="../media/image3070.png"/><Relationship Id="rId109" Type="http://schemas.openxmlformats.org/officeDocument/2006/relationships/image" Target="../media/image342.png"/><Relationship Id="rId34" Type="http://schemas.openxmlformats.org/officeDocument/2006/relationships/customXml" Target="../ink/ink1479.xml"/><Relationship Id="rId50" Type="http://schemas.openxmlformats.org/officeDocument/2006/relationships/customXml" Target="../ink/ink1487.xml"/><Relationship Id="rId55" Type="http://schemas.openxmlformats.org/officeDocument/2006/relationships/image" Target="../media/image3150.png"/><Relationship Id="rId76" Type="http://schemas.openxmlformats.org/officeDocument/2006/relationships/customXml" Target="../ink/ink1500.xml"/><Relationship Id="rId97" Type="http://schemas.openxmlformats.org/officeDocument/2006/relationships/image" Target="../media/image336.png"/><Relationship Id="rId104" Type="http://schemas.openxmlformats.org/officeDocument/2006/relationships/customXml" Target="../ink/ink1514.xml"/><Relationship Id="rId120" Type="http://schemas.openxmlformats.org/officeDocument/2006/relationships/customXml" Target="../ink/ink1522.xml"/><Relationship Id="rId125" Type="http://schemas.openxmlformats.org/officeDocument/2006/relationships/image" Target="../media/image350.png"/><Relationship Id="rId141" Type="http://schemas.openxmlformats.org/officeDocument/2006/relationships/image" Target="../media/image358.png"/><Relationship Id="rId7" Type="http://schemas.openxmlformats.org/officeDocument/2006/relationships/image" Target="../media/image2910.png"/><Relationship Id="rId71" Type="http://schemas.openxmlformats.org/officeDocument/2006/relationships/image" Target="../media/image3230.png"/><Relationship Id="rId92" Type="http://schemas.openxmlformats.org/officeDocument/2006/relationships/customXml" Target="../ink/ink1508.xml"/><Relationship Id="rId2" Type="http://schemas.openxmlformats.org/officeDocument/2006/relationships/customXml" Target="../ink/ink1463.xml"/><Relationship Id="rId29" Type="http://schemas.openxmlformats.org/officeDocument/2006/relationships/image" Target="../media/image3020.png"/><Relationship Id="rId24" Type="http://schemas.openxmlformats.org/officeDocument/2006/relationships/customXml" Target="../ink/ink1474.xml"/><Relationship Id="rId40" Type="http://schemas.openxmlformats.org/officeDocument/2006/relationships/customXml" Target="../ink/ink1482.xml"/><Relationship Id="rId45" Type="http://schemas.openxmlformats.org/officeDocument/2006/relationships/image" Target="../media/image3100.png"/><Relationship Id="rId66" Type="http://schemas.openxmlformats.org/officeDocument/2006/relationships/customXml" Target="../ink/ink1495.xml"/><Relationship Id="rId87" Type="http://schemas.openxmlformats.org/officeDocument/2006/relationships/image" Target="../media/image331.png"/><Relationship Id="rId110" Type="http://schemas.openxmlformats.org/officeDocument/2006/relationships/customXml" Target="../ink/ink1517.xml"/><Relationship Id="rId115" Type="http://schemas.openxmlformats.org/officeDocument/2006/relationships/image" Target="../media/image345.png"/><Relationship Id="rId131" Type="http://schemas.openxmlformats.org/officeDocument/2006/relationships/image" Target="../media/image353.png"/><Relationship Id="rId136" Type="http://schemas.openxmlformats.org/officeDocument/2006/relationships/customXml" Target="../ink/ink1530.xml"/><Relationship Id="rId61" Type="http://schemas.openxmlformats.org/officeDocument/2006/relationships/image" Target="../media/image3180.png"/><Relationship Id="rId82" Type="http://schemas.openxmlformats.org/officeDocument/2006/relationships/customXml" Target="../ink/ink1503.xml"/><Relationship Id="rId19" Type="http://schemas.openxmlformats.org/officeDocument/2006/relationships/image" Target="../media/image2970.png"/><Relationship Id="rId14" Type="http://schemas.openxmlformats.org/officeDocument/2006/relationships/customXml" Target="../ink/ink1469.xml"/><Relationship Id="rId30" Type="http://schemas.openxmlformats.org/officeDocument/2006/relationships/customXml" Target="../ink/ink1477.xml"/><Relationship Id="rId35" Type="http://schemas.openxmlformats.org/officeDocument/2006/relationships/image" Target="../media/image3050.png"/><Relationship Id="rId56" Type="http://schemas.openxmlformats.org/officeDocument/2006/relationships/customXml" Target="../ink/ink1490.xml"/><Relationship Id="rId77" Type="http://schemas.openxmlformats.org/officeDocument/2006/relationships/image" Target="../media/image3260.png"/><Relationship Id="rId100" Type="http://schemas.openxmlformats.org/officeDocument/2006/relationships/customXml" Target="../ink/ink1512.xml"/><Relationship Id="rId105" Type="http://schemas.openxmlformats.org/officeDocument/2006/relationships/image" Target="../media/image340.png"/><Relationship Id="rId126" Type="http://schemas.openxmlformats.org/officeDocument/2006/relationships/customXml" Target="../ink/ink1525.xml"/><Relationship Id="rId8" Type="http://schemas.openxmlformats.org/officeDocument/2006/relationships/customXml" Target="../ink/ink1466.xml"/><Relationship Id="rId51" Type="http://schemas.openxmlformats.org/officeDocument/2006/relationships/image" Target="../media/image3130.png"/><Relationship Id="rId72" Type="http://schemas.openxmlformats.org/officeDocument/2006/relationships/customXml" Target="../ink/ink1498.xml"/><Relationship Id="rId93" Type="http://schemas.openxmlformats.org/officeDocument/2006/relationships/image" Target="../media/image334.png"/><Relationship Id="rId98" Type="http://schemas.openxmlformats.org/officeDocument/2006/relationships/customXml" Target="../ink/ink1511.xml"/><Relationship Id="rId121" Type="http://schemas.openxmlformats.org/officeDocument/2006/relationships/image" Target="../media/image348.png"/><Relationship Id="rId142" Type="http://schemas.openxmlformats.org/officeDocument/2006/relationships/customXml" Target="../ink/ink1533.xml"/><Relationship Id="rId3" Type="http://schemas.openxmlformats.org/officeDocument/2006/relationships/image" Target="../media/image2890.png"/><Relationship Id="rId25" Type="http://schemas.openxmlformats.org/officeDocument/2006/relationships/image" Target="../media/image3000.png"/><Relationship Id="rId46" Type="http://schemas.openxmlformats.org/officeDocument/2006/relationships/customXml" Target="../ink/ink1485.xml"/><Relationship Id="rId67" Type="http://schemas.openxmlformats.org/officeDocument/2006/relationships/image" Target="../media/image3210.png"/><Relationship Id="rId116" Type="http://schemas.openxmlformats.org/officeDocument/2006/relationships/customXml" Target="../ink/ink1520.xml"/><Relationship Id="rId137" Type="http://schemas.openxmlformats.org/officeDocument/2006/relationships/image" Target="../media/image356.png"/><Relationship Id="rId20" Type="http://schemas.openxmlformats.org/officeDocument/2006/relationships/customXml" Target="../ink/ink1472.xml"/><Relationship Id="rId41" Type="http://schemas.openxmlformats.org/officeDocument/2006/relationships/image" Target="../media/image3080.png"/><Relationship Id="rId62" Type="http://schemas.openxmlformats.org/officeDocument/2006/relationships/customXml" Target="../ink/ink1493.xml"/><Relationship Id="rId83" Type="http://schemas.openxmlformats.org/officeDocument/2006/relationships/image" Target="../media/image329.png"/><Relationship Id="rId88" Type="http://schemas.openxmlformats.org/officeDocument/2006/relationships/customXml" Target="../ink/ink1506.xml"/><Relationship Id="rId111" Type="http://schemas.openxmlformats.org/officeDocument/2006/relationships/image" Target="../media/image343.png"/><Relationship Id="rId132" Type="http://schemas.openxmlformats.org/officeDocument/2006/relationships/customXml" Target="../ink/ink1528.xml"/><Relationship Id="rId15" Type="http://schemas.openxmlformats.org/officeDocument/2006/relationships/image" Target="../media/image2950.png"/><Relationship Id="rId36" Type="http://schemas.openxmlformats.org/officeDocument/2006/relationships/customXml" Target="../ink/ink1480.xml"/><Relationship Id="rId57" Type="http://schemas.openxmlformats.org/officeDocument/2006/relationships/image" Target="../media/image3160.png"/><Relationship Id="rId106" Type="http://schemas.openxmlformats.org/officeDocument/2006/relationships/customXml" Target="../ink/ink1515.xml"/><Relationship Id="rId127" Type="http://schemas.openxmlformats.org/officeDocument/2006/relationships/image" Target="../media/image351.png"/><Relationship Id="rId10" Type="http://schemas.openxmlformats.org/officeDocument/2006/relationships/customXml" Target="../ink/ink1467.xml"/><Relationship Id="rId31" Type="http://schemas.openxmlformats.org/officeDocument/2006/relationships/image" Target="../media/image3030.png"/><Relationship Id="rId52" Type="http://schemas.openxmlformats.org/officeDocument/2006/relationships/customXml" Target="../ink/ink1488.xml"/><Relationship Id="rId73" Type="http://schemas.openxmlformats.org/officeDocument/2006/relationships/image" Target="../media/image3240.png"/><Relationship Id="rId78" Type="http://schemas.openxmlformats.org/officeDocument/2006/relationships/customXml" Target="../ink/ink1501.xml"/><Relationship Id="rId94" Type="http://schemas.openxmlformats.org/officeDocument/2006/relationships/customXml" Target="../ink/ink1509.xml"/><Relationship Id="rId99" Type="http://schemas.openxmlformats.org/officeDocument/2006/relationships/image" Target="../media/image337.png"/><Relationship Id="rId101" Type="http://schemas.openxmlformats.org/officeDocument/2006/relationships/image" Target="../media/image338.png"/><Relationship Id="rId122" Type="http://schemas.openxmlformats.org/officeDocument/2006/relationships/customXml" Target="../ink/ink1523.xml"/><Relationship Id="rId143" Type="http://schemas.openxmlformats.org/officeDocument/2006/relationships/image" Target="../media/image359.png"/><Relationship Id="rId4" Type="http://schemas.openxmlformats.org/officeDocument/2006/relationships/customXml" Target="../ink/ink1464.xml"/><Relationship Id="rId9" Type="http://schemas.openxmlformats.org/officeDocument/2006/relationships/image" Target="../media/image2920.png"/><Relationship Id="rId26" Type="http://schemas.openxmlformats.org/officeDocument/2006/relationships/customXml" Target="../ink/ink1475.xml"/><Relationship Id="rId47" Type="http://schemas.openxmlformats.org/officeDocument/2006/relationships/image" Target="../media/image3110.png"/><Relationship Id="rId68" Type="http://schemas.openxmlformats.org/officeDocument/2006/relationships/customXml" Target="../ink/ink1496.xml"/><Relationship Id="rId89" Type="http://schemas.openxmlformats.org/officeDocument/2006/relationships/image" Target="../media/image332.png"/><Relationship Id="rId112" Type="http://schemas.openxmlformats.org/officeDocument/2006/relationships/customXml" Target="../ink/ink1518.xml"/><Relationship Id="rId133" Type="http://schemas.openxmlformats.org/officeDocument/2006/relationships/image" Target="../media/image354.png"/><Relationship Id="rId16" Type="http://schemas.openxmlformats.org/officeDocument/2006/relationships/customXml" Target="../ink/ink147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3.xml"/><Relationship Id="rId21" Type="http://schemas.openxmlformats.org/officeDocument/2006/relationships/customXml" Target="../ink/ink246.xml"/><Relationship Id="rId63" Type="http://schemas.openxmlformats.org/officeDocument/2006/relationships/customXml" Target="../ink/ink262.xml"/><Relationship Id="rId159" Type="http://schemas.openxmlformats.org/officeDocument/2006/relationships/customXml" Target="../ink/ink304.xml"/><Relationship Id="rId170" Type="http://schemas.openxmlformats.org/officeDocument/2006/relationships/image" Target="../media/image264.png"/><Relationship Id="rId226" Type="http://schemas.openxmlformats.org/officeDocument/2006/relationships/image" Target="../media/image292.png"/><Relationship Id="rId268" Type="http://schemas.openxmlformats.org/officeDocument/2006/relationships/image" Target="../media/image313.png"/><Relationship Id="rId11" Type="http://schemas.openxmlformats.org/officeDocument/2006/relationships/customXml" Target="../ink/ink241.xml"/><Relationship Id="rId32" Type="http://schemas.openxmlformats.org/officeDocument/2006/relationships/image" Target="../media/image1950.png"/><Relationship Id="rId53" Type="http://schemas.openxmlformats.org/officeDocument/2006/relationships/customXml" Target="../ink/ink258.xml"/><Relationship Id="rId74" Type="http://schemas.openxmlformats.org/officeDocument/2006/relationships/image" Target="../media/image2160.png"/><Relationship Id="rId128" Type="http://schemas.openxmlformats.org/officeDocument/2006/relationships/image" Target="../media/image243.png"/><Relationship Id="rId149" Type="http://schemas.openxmlformats.org/officeDocument/2006/relationships/customXml" Target="../ink/ink299.xml"/><Relationship Id="rId5" Type="http://schemas.openxmlformats.org/officeDocument/2006/relationships/customXml" Target="../ink/ink238.xml"/><Relationship Id="rId95" Type="http://schemas.openxmlformats.org/officeDocument/2006/relationships/customXml" Target="../ink/ink272.xml"/><Relationship Id="rId160" Type="http://schemas.openxmlformats.org/officeDocument/2006/relationships/image" Target="../media/image259.png"/><Relationship Id="rId181" Type="http://schemas.openxmlformats.org/officeDocument/2006/relationships/customXml" Target="../ink/ink315.xml"/><Relationship Id="rId216" Type="http://schemas.openxmlformats.org/officeDocument/2006/relationships/image" Target="../media/image287.png"/><Relationship Id="rId237" Type="http://schemas.openxmlformats.org/officeDocument/2006/relationships/customXml" Target="../ink/ink343.xml"/><Relationship Id="rId258" Type="http://schemas.openxmlformats.org/officeDocument/2006/relationships/image" Target="../media/image308.png"/><Relationship Id="rId279" Type="http://schemas.openxmlformats.org/officeDocument/2006/relationships/customXml" Target="../ink/ink364.xml"/><Relationship Id="rId43" Type="http://schemas.openxmlformats.org/officeDocument/2006/relationships/customXml" Target="../ink/ink253.xml"/><Relationship Id="rId64" Type="http://schemas.openxmlformats.org/officeDocument/2006/relationships/image" Target="../media/image2110.png"/><Relationship Id="rId118" Type="http://schemas.openxmlformats.org/officeDocument/2006/relationships/image" Target="../media/image238.png"/><Relationship Id="rId139" Type="http://schemas.openxmlformats.org/officeDocument/2006/relationships/customXml" Target="../ink/ink294.xml"/><Relationship Id="rId290" Type="http://schemas.openxmlformats.org/officeDocument/2006/relationships/image" Target="../media/image324.png"/><Relationship Id="rId150" Type="http://schemas.openxmlformats.org/officeDocument/2006/relationships/image" Target="../media/image254.png"/><Relationship Id="rId171" Type="http://schemas.openxmlformats.org/officeDocument/2006/relationships/customXml" Target="../ink/ink310.xml"/><Relationship Id="rId192" Type="http://schemas.openxmlformats.org/officeDocument/2006/relationships/image" Target="../media/image275.png"/><Relationship Id="rId206" Type="http://schemas.openxmlformats.org/officeDocument/2006/relationships/image" Target="../media/image282.png"/><Relationship Id="rId227" Type="http://schemas.openxmlformats.org/officeDocument/2006/relationships/customXml" Target="../ink/ink338.xml"/><Relationship Id="rId248" Type="http://schemas.openxmlformats.org/officeDocument/2006/relationships/image" Target="../media/image303.png"/><Relationship Id="rId269" Type="http://schemas.openxmlformats.org/officeDocument/2006/relationships/customXml" Target="../ink/ink359.xml"/><Relationship Id="rId12" Type="http://schemas.openxmlformats.org/officeDocument/2006/relationships/image" Target="../media/image1850.png"/><Relationship Id="rId33" Type="http://schemas.openxmlformats.org/officeDocument/2006/relationships/customXml" Target="../ink/ink248.xml"/><Relationship Id="rId108" Type="http://schemas.openxmlformats.org/officeDocument/2006/relationships/image" Target="../media/image2330.png"/><Relationship Id="rId129" Type="http://schemas.openxmlformats.org/officeDocument/2006/relationships/customXml" Target="../ink/ink289.xml"/><Relationship Id="rId280" Type="http://schemas.openxmlformats.org/officeDocument/2006/relationships/image" Target="../media/image319.png"/><Relationship Id="rId54" Type="http://schemas.openxmlformats.org/officeDocument/2006/relationships/image" Target="../media/image2060.png"/><Relationship Id="rId75" Type="http://schemas.openxmlformats.org/officeDocument/2006/relationships/customXml" Target="../ink/ink268.xml"/><Relationship Id="rId96" Type="http://schemas.openxmlformats.org/officeDocument/2006/relationships/image" Target="../media/image2270.png"/><Relationship Id="rId140" Type="http://schemas.openxmlformats.org/officeDocument/2006/relationships/image" Target="../media/image249.png"/><Relationship Id="rId161" Type="http://schemas.openxmlformats.org/officeDocument/2006/relationships/customXml" Target="../ink/ink305.xml"/><Relationship Id="rId182" Type="http://schemas.openxmlformats.org/officeDocument/2006/relationships/image" Target="../media/image270.png"/><Relationship Id="rId217" Type="http://schemas.openxmlformats.org/officeDocument/2006/relationships/customXml" Target="../ink/ink333.xml"/><Relationship Id="rId6" Type="http://schemas.openxmlformats.org/officeDocument/2006/relationships/image" Target="../media/image1820.png"/><Relationship Id="rId238" Type="http://schemas.openxmlformats.org/officeDocument/2006/relationships/image" Target="../media/image298.png"/><Relationship Id="rId259" Type="http://schemas.openxmlformats.org/officeDocument/2006/relationships/customXml" Target="../ink/ink354.xml"/><Relationship Id="rId119" Type="http://schemas.openxmlformats.org/officeDocument/2006/relationships/customXml" Target="../ink/ink284.xml"/><Relationship Id="rId270" Type="http://schemas.openxmlformats.org/officeDocument/2006/relationships/image" Target="../media/image314.png"/><Relationship Id="rId291" Type="http://schemas.openxmlformats.org/officeDocument/2006/relationships/customXml" Target="../ink/ink370.xml"/><Relationship Id="rId44" Type="http://schemas.openxmlformats.org/officeDocument/2006/relationships/image" Target="../media/image2010.png"/><Relationship Id="rId65" Type="http://schemas.openxmlformats.org/officeDocument/2006/relationships/customXml" Target="../ink/ink263.xml"/><Relationship Id="rId130" Type="http://schemas.openxmlformats.org/officeDocument/2006/relationships/image" Target="../media/image244.png"/><Relationship Id="rId151" Type="http://schemas.openxmlformats.org/officeDocument/2006/relationships/customXml" Target="../ink/ink300.xml"/><Relationship Id="rId172" Type="http://schemas.openxmlformats.org/officeDocument/2006/relationships/image" Target="../media/image265.png"/><Relationship Id="rId193" Type="http://schemas.openxmlformats.org/officeDocument/2006/relationships/customXml" Target="../ink/ink321.xml"/><Relationship Id="rId207" Type="http://schemas.openxmlformats.org/officeDocument/2006/relationships/customXml" Target="../ink/ink328.xml"/><Relationship Id="rId228" Type="http://schemas.openxmlformats.org/officeDocument/2006/relationships/image" Target="../media/image293.png"/><Relationship Id="rId249" Type="http://schemas.openxmlformats.org/officeDocument/2006/relationships/customXml" Target="../ink/ink349.xml"/><Relationship Id="rId13" Type="http://schemas.openxmlformats.org/officeDocument/2006/relationships/customXml" Target="../ink/ink242.xml"/><Relationship Id="rId109" Type="http://schemas.openxmlformats.org/officeDocument/2006/relationships/customXml" Target="../ink/ink279.xml"/><Relationship Id="rId260" Type="http://schemas.openxmlformats.org/officeDocument/2006/relationships/image" Target="../media/image309.png"/><Relationship Id="rId281" Type="http://schemas.openxmlformats.org/officeDocument/2006/relationships/customXml" Target="../ink/ink365.xml"/><Relationship Id="rId34" Type="http://schemas.openxmlformats.org/officeDocument/2006/relationships/image" Target="../media/image1960.png"/><Relationship Id="rId55" Type="http://schemas.openxmlformats.org/officeDocument/2006/relationships/customXml" Target="../ink/ink259.xml"/><Relationship Id="rId76" Type="http://schemas.openxmlformats.org/officeDocument/2006/relationships/image" Target="../media/image2170.png"/><Relationship Id="rId97" Type="http://schemas.openxmlformats.org/officeDocument/2006/relationships/customXml" Target="../ink/ink273.xml"/><Relationship Id="rId120" Type="http://schemas.openxmlformats.org/officeDocument/2006/relationships/image" Target="../media/image239.png"/><Relationship Id="rId141" Type="http://schemas.openxmlformats.org/officeDocument/2006/relationships/customXml" Target="../ink/ink295.xml"/><Relationship Id="rId7" Type="http://schemas.openxmlformats.org/officeDocument/2006/relationships/customXml" Target="../ink/ink239.xml"/><Relationship Id="rId162" Type="http://schemas.openxmlformats.org/officeDocument/2006/relationships/image" Target="../media/image260.png"/><Relationship Id="rId183" Type="http://schemas.openxmlformats.org/officeDocument/2006/relationships/customXml" Target="../ink/ink316.xml"/><Relationship Id="rId218" Type="http://schemas.openxmlformats.org/officeDocument/2006/relationships/image" Target="../media/image288.png"/><Relationship Id="rId239" Type="http://schemas.openxmlformats.org/officeDocument/2006/relationships/customXml" Target="../ink/ink344.xml"/><Relationship Id="rId250" Type="http://schemas.openxmlformats.org/officeDocument/2006/relationships/image" Target="../media/image304.png"/><Relationship Id="rId271" Type="http://schemas.openxmlformats.org/officeDocument/2006/relationships/customXml" Target="../ink/ink360.xml"/><Relationship Id="rId292" Type="http://schemas.openxmlformats.org/officeDocument/2006/relationships/image" Target="../media/image325.png"/><Relationship Id="rId45" Type="http://schemas.openxmlformats.org/officeDocument/2006/relationships/customXml" Target="../ink/ink254.xml"/><Relationship Id="rId66" Type="http://schemas.openxmlformats.org/officeDocument/2006/relationships/image" Target="../media/image2120.png"/><Relationship Id="rId110" Type="http://schemas.openxmlformats.org/officeDocument/2006/relationships/image" Target="../media/image2340.png"/><Relationship Id="rId131" Type="http://schemas.openxmlformats.org/officeDocument/2006/relationships/customXml" Target="../ink/ink290.xml"/><Relationship Id="rId152" Type="http://schemas.openxmlformats.org/officeDocument/2006/relationships/image" Target="../media/image255.png"/><Relationship Id="rId173" Type="http://schemas.openxmlformats.org/officeDocument/2006/relationships/customXml" Target="../ink/ink311.xml"/><Relationship Id="rId194" Type="http://schemas.openxmlformats.org/officeDocument/2006/relationships/image" Target="../media/image276.png"/><Relationship Id="rId208" Type="http://schemas.openxmlformats.org/officeDocument/2006/relationships/image" Target="../media/image283.png"/><Relationship Id="rId229" Type="http://schemas.openxmlformats.org/officeDocument/2006/relationships/customXml" Target="../ink/ink339.xml"/><Relationship Id="rId240" Type="http://schemas.openxmlformats.org/officeDocument/2006/relationships/image" Target="../media/image299.png"/><Relationship Id="rId261" Type="http://schemas.openxmlformats.org/officeDocument/2006/relationships/customXml" Target="../ink/ink355.xml"/><Relationship Id="rId14" Type="http://schemas.openxmlformats.org/officeDocument/2006/relationships/image" Target="../media/image1860.png"/><Relationship Id="rId35" Type="http://schemas.openxmlformats.org/officeDocument/2006/relationships/customXml" Target="../ink/ink249.xml"/><Relationship Id="rId56" Type="http://schemas.openxmlformats.org/officeDocument/2006/relationships/image" Target="../media/image2070.png"/><Relationship Id="rId77" Type="http://schemas.openxmlformats.org/officeDocument/2006/relationships/customXml" Target="../ink/ink269.xml"/><Relationship Id="rId100" Type="http://schemas.openxmlformats.org/officeDocument/2006/relationships/image" Target="../media/image2290.png"/><Relationship Id="rId282" Type="http://schemas.openxmlformats.org/officeDocument/2006/relationships/image" Target="../media/image320.png"/><Relationship Id="rId8" Type="http://schemas.openxmlformats.org/officeDocument/2006/relationships/image" Target="../media/image1830.png"/><Relationship Id="rId98" Type="http://schemas.openxmlformats.org/officeDocument/2006/relationships/image" Target="../media/image2280.png"/><Relationship Id="rId121" Type="http://schemas.openxmlformats.org/officeDocument/2006/relationships/customXml" Target="../ink/ink285.xml"/><Relationship Id="rId142" Type="http://schemas.openxmlformats.org/officeDocument/2006/relationships/image" Target="../media/image250.png"/><Relationship Id="rId163" Type="http://schemas.openxmlformats.org/officeDocument/2006/relationships/customXml" Target="../ink/ink306.xml"/><Relationship Id="rId184" Type="http://schemas.openxmlformats.org/officeDocument/2006/relationships/image" Target="../media/image271.png"/><Relationship Id="rId219" Type="http://schemas.openxmlformats.org/officeDocument/2006/relationships/customXml" Target="../ink/ink334.xml"/><Relationship Id="rId230" Type="http://schemas.openxmlformats.org/officeDocument/2006/relationships/image" Target="../media/image294.png"/><Relationship Id="rId251" Type="http://schemas.openxmlformats.org/officeDocument/2006/relationships/customXml" Target="../ink/ink350.xml"/><Relationship Id="rId46" Type="http://schemas.openxmlformats.org/officeDocument/2006/relationships/image" Target="../media/image2020.png"/><Relationship Id="rId67" Type="http://schemas.openxmlformats.org/officeDocument/2006/relationships/customXml" Target="../ink/ink264.xml"/><Relationship Id="rId272" Type="http://schemas.openxmlformats.org/officeDocument/2006/relationships/image" Target="../media/image315.png"/><Relationship Id="rId111" Type="http://schemas.openxmlformats.org/officeDocument/2006/relationships/customXml" Target="../ink/ink280.xml"/><Relationship Id="rId132" Type="http://schemas.openxmlformats.org/officeDocument/2006/relationships/image" Target="../media/image245.png"/><Relationship Id="rId153" Type="http://schemas.openxmlformats.org/officeDocument/2006/relationships/customXml" Target="../ink/ink301.xml"/><Relationship Id="rId174" Type="http://schemas.openxmlformats.org/officeDocument/2006/relationships/image" Target="../media/image266.png"/><Relationship Id="rId195" Type="http://schemas.openxmlformats.org/officeDocument/2006/relationships/customXml" Target="../ink/ink322.xml"/><Relationship Id="rId209" Type="http://schemas.openxmlformats.org/officeDocument/2006/relationships/customXml" Target="../ink/ink329.xml"/><Relationship Id="rId220" Type="http://schemas.openxmlformats.org/officeDocument/2006/relationships/image" Target="../media/image289.png"/><Relationship Id="rId241" Type="http://schemas.openxmlformats.org/officeDocument/2006/relationships/customXml" Target="../ink/ink345.xml"/><Relationship Id="rId15" Type="http://schemas.openxmlformats.org/officeDocument/2006/relationships/customXml" Target="../ink/ink243.xml"/><Relationship Id="rId36" Type="http://schemas.openxmlformats.org/officeDocument/2006/relationships/image" Target="../media/image1970.png"/><Relationship Id="rId57" Type="http://schemas.openxmlformats.org/officeDocument/2006/relationships/customXml" Target="../ink/ink260.xml"/><Relationship Id="rId262" Type="http://schemas.openxmlformats.org/officeDocument/2006/relationships/image" Target="../media/image310.png"/><Relationship Id="rId283" Type="http://schemas.openxmlformats.org/officeDocument/2006/relationships/customXml" Target="../ink/ink366.xml"/><Relationship Id="rId99" Type="http://schemas.openxmlformats.org/officeDocument/2006/relationships/customXml" Target="../ink/ink274.xml"/><Relationship Id="rId101" Type="http://schemas.openxmlformats.org/officeDocument/2006/relationships/customXml" Target="../ink/ink275.xml"/><Relationship Id="rId122" Type="http://schemas.openxmlformats.org/officeDocument/2006/relationships/image" Target="../media/image240.png"/><Relationship Id="rId143" Type="http://schemas.openxmlformats.org/officeDocument/2006/relationships/customXml" Target="../ink/ink296.xml"/><Relationship Id="rId164" Type="http://schemas.openxmlformats.org/officeDocument/2006/relationships/image" Target="../media/image261.png"/><Relationship Id="rId185" Type="http://schemas.openxmlformats.org/officeDocument/2006/relationships/customXml" Target="../ink/ink317.xml"/><Relationship Id="rId9" Type="http://schemas.openxmlformats.org/officeDocument/2006/relationships/customXml" Target="../ink/ink240.xml"/><Relationship Id="rId210" Type="http://schemas.openxmlformats.org/officeDocument/2006/relationships/image" Target="../media/image284.png"/><Relationship Id="rId231" Type="http://schemas.openxmlformats.org/officeDocument/2006/relationships/customXml" Target="../ink/ink340.xml"/><Relationship Id="rId252" Type="http://schemas.openxmlformats.org/officeDocument/2006/relationships/image" Target="../media/image305.png"/><Relationship Id="rId273" Type="http://schemas.openxmlformats.org/officeDocument/2006/relationships/customXml" Target="../ink/ink361.xml"/><Relationship Id="rId47" Type="http://schemas.openxmlformats.org/officeDocument/2006/relationships/customXml" Target="../ink/ink255.xml"/><Relationship Id="rId68" Type="http://schemas.openxmlformats.org/officeDocument/2006/relationships/image" Target="../media/image2130.png"/><Relationship Id="rId112" Type="http://schemas.openxmlformats.org/officeDocument/2006/relationships/image" Target="../media/image235.png"/><Relationship Id="rId133" Type="http://schemas.openxmlformats.org/officeDocument/2006/relationships/customXml" Target="../ink/ink291.xml"/><Relationship Id="rId154" Type="http://schemas.openxmlformats.org/officeDocument/2006/relationships/image" Target="../media/image256.png"/><Relationship Id="rId175" Type="http://schemas.openxmlformats.org/officeDocument/2006/relationships/customXml" Target="../ink/ink312.xml"/><Relationship Id="rId196" Type="http://schemas.openxmlformats.org/officeDocument/2006/relationships/image" Target="../media/image277.png"/><Relationship Id="rId200" Type="http://schemas.openxmlformats.org/officeDocument/2006/relationships/image" Target="../media/image279.png"/><Relationship Id="rId16" Type="http://schemas.openxmlformats.org/officeDocument/2006/relationships/image" Target="../media/image1870.png"/><Relationship Id="rId221" Type="http://schemas.openxmlformats.org/officeDocument/2006/relationships/customXml" Target="../ink/ink335.xml"/><Relationship Id="rId242" Type="http://schemas.openxmlformats.org/officeDocument/2006/relationships/image" Target="../media/image300.png"/><Relationship Id="rId263" Type="http://schemas.openxmlformats.org/officeDocument/2006/relationships/customXml" Target="../ink/ink356.xml"/><Relationship Id="rId284" Type="http://schemas.openxmlformats.org/officeDocument/2006/relationships/image" Target="../media/image321.png"/><Relationship Id="rId37" Type="http://schemas.openxmlformats.org/officeDocument/2006/relationships/customXml" Target="../ink/ink250.xml"/><Relationship Id="rId58" Type="http://schemas.openxmlformats.org/officeDocument/2006/relationships/image" Target="../media/image2080.png"/><Relationship Id="rId102" Type="http://schemas.openxmlformats.org/officeDocument/2006/relationships/image" Target="../media/image2300.png"/><Relationship Id="rId123" Type="http://schemas.openxmlformats.org/officeDocument/2006/relationships/customXml" Target="../ink/ink286.xml"/><Relationship Id="rId144" Type="http://schemas.openxmlformats.org/officeDocument/2006/relationships/image" Target="../media/image251.png"/><Relationship Id="rId90" Type="http://schemas.openxmlformats.org/officeDocument/2006/relationships/image" Target="../media/image2240.png"/><Relationship Id="rId165" Type="http://schemas.openxmlformats.org/officeDocument/2006/relationships/customXml" Target="../ink/ink307.xml"/><Relationship Id="rId186" Type="http://schemas.openxmlformats.org/officeDocument/2006/relationships/image" Target="../media/image272.png"/><Relationship Id="rId211" Type="http://schemas.openxmlformats.org/officeDocument/2006/relationships/customXml" Target="../ink/ink330.xml"/><Relationship Id="rId232" Type="http://schemas.openxmlformats.org/officeDocument/2006/relationships/image" Target="../media/image295.png"/><Relationship Id="rId253" Type="http://schemas.openxmlformats.org/officeDocument/2006/relationships/customXml" Target="../ink/ink351.xml"/><Relationship Id="rId274" Type="http://schemas.openxmlformats.org/officeDocument/2006/relationships/image" Target="../media/image316.png"/><Relationship Id="rId48" Type="http://schemas.openxmlformats.org/officeDocument/2006/relationships/image" Target="../media/image2030.png"/><Relationship Id="rId69" Type="http://schemas.openxmlformats.org/officeDocument/2006/relationships/customXml" Target="../ink/ink265.xml"/><Relationship Id="rId113" Type="http://schemas.openxmlformats.org/officeDocument/2006/relationships/customXml" Target="../ink/ink281.xml"/><Relationship Id="rId134" Type="http://schemas.openxmlformats.org/officeDocument/2006/relationships/image" Target="../media/image246.png"/><Relationship Id="rId155" Type="http://schemas.openxmlformats.org/officeDocument/2006/relationships/customXml" Target="../ink/ink302.xml"/><Relationship Id="rId176" Type="http://schemas.openxmlformats.org/officeDocument/2006/relationships/image" Target="../media/image267.png"/><Relationship Id="rId197" Type="http://schemas.openxmlformats.org/officeDocument/2006/relationships/customXml" Target="../ink/ink323.xml"/><Relationship Id="rId201" Type="http://schemas.openxmlformats.org/officeDocument/2006/relationships/customXml" Target="../ink/ink325.xml"/><Relationship Id="rId222" Type="http://schemas.openxmlformats.org/officeDocument/2006/relationships/image" Target="../media/image290.png"/><Relationship Id="rId243" Type="http://schemas.openxmlformats.org/officeDocument/2006/relationships/customXml" Target="../ink/ink346.xml"/><Relationship Id="rId264" Type="http://schemas.openxmlformats.org/officeDocument/2006/relationships/image" Target="../media/image311.png"/><Relationship Id="rId285" Type="http://schemas.openxmlformats.org/officeDocument/2006/relationships/customXml" Target="../ink/ink367.xml"/><Relationship Id="rId17" Type="http://schemas.openxmlformats.org/officeDocument/2006/relationships/customXml" Target="../ink/ink244.xml"/><Relationship Id="rId38" Type="http://schemas.openxmlformats.org/officeDocument/2006/relationships/image" Target="../media/image1980.png"/><Relationship Id="rId59" Type="http://schemas.openxmlformats.org/officeDocument/2006/relationships/customXml" Target="../ink/ink261.xml"/><Relationship Id="rId103" Type="http://schemas.openxmlformats.org/officeDocument/2006/relationships/customXml" Target="../ink/ink276.xml"/><Relationship Id="rId124" Type="http://schemas.openxmlformats.org/officeDocument/2006/relationships/image" Target="../media/image241.png"/><Relationship Id="rId70" Type="http://schemas.openxmlformats.org/officeDocument/2006/relationships/image" Target="../media/image2140.png"/><Relationship Id="rId91" Type="http://schemas.openxmlformats.org/officeDocument/2006/relationships/customXml" Target="../ink/ink270.xml"/><Relationship Id="rId145" Type="http://schemas.openxmlformats.org/officeDocument/2006/relationships/customXml" Target="../ink/ink297.xml"/><Relationship Id="rId166" Type="http://schemas.openxmlformats.org/officeDocument/2006/relationships/image" Target="../media/image262.png"/><Relationship Id="rId187" Type="http://schemas.openxmlformats.org/officeDocument/2006/relationships/customXml" Target="../ink/ink31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85.png"/><Relationship Id="rId233" Type="http://schemas.openxmlformats.org/officeDocument/2006/relationships/customXml" Target="../ink/ink341.xml"/><Relationship Id="rId254" Type="http://schemas.openxmlformats.org/officeDocument/2006/relationships/image" Target="../media/image306.png"/><Relationship Id="rId49" Type="http://schemas.openxmlformats.org/officeDocument/2006/relationships/customXml" Target="../ink/ink256.xml"/><Relationship Id="rId114" Type="http://schemas.openxmlformats.org/officeDocument/2006/relationships/image" Target="../media/image236.png"/><Relationship Id="rId275" Type="http://schemas.openxmlformats.org/officeDocument/2006/relationships/customXml" Target="../ink/ink362.xml"/><Relationship Id="rId135" Type="http://schemas.openxmlformats.org/officeDocument/2006/relationships/customXml" Target="../ink/ink292.xml"/><Relationship Id="rId156" Type="http://schemas.openxmlformats.org/officeDocument/2006/relationships/image" Target="../media/image257.png"/><Relationship Id="rId177" Type="http://schemas.openxmlformats.org/officeDocument/2006/relationships/customXml" Target="../ink/ink313.xml"/><Relationship Id="rId198" Type="http://schemas.openxmlformats.org/officeDocument/2006/relationships/image" Target="../media/image278.png"/><Relationship Id="rId202" Type="http://schemas.openxmlformats.org/officeDocument/2006/relationships/image" Target="../media/image280.png"/><Relationship Id="rId223" Type="http://schemas.openxmlformats.org/officeDocument/2006/relationships/customXml" Target="../ink/ink336.xml"/><Relationship Id="rId244" Type="http://schemas.openxmlformats.org/officeDocument/2006/relationships/image" Target="../media/image301.png"/><Relationship Id="rId18" Type="http://schemas.openxmlformats.org/officeDocument/2006/relationships/image" Target="../media/image1880.png"/><Relationship Id="rId39" Type="http://schemas.openxmlformats.org/officeDocument/2006/relationships/customXml" Target="../ink/ink251.xml"/><Relationship Id="rId265" Type="http://schemas.openxmlformats.org/officeDocument/2006/relationships/customXml" Target="../ink/ink357.xml"/><Relationship Id="rId286" Type="http://schemas.openxmlformats.org/officeDocument/2006/relationships/image" Target="../media/image322.png"/><Relationship Id="rId50" Type="http://schemas.openxmlformats.org/officeDocument/2006/relationships/image" Target="../media/image2040.png"/><Relationship Id="rId104" Type="http://schemas.openxmlformats.org/officeDocument/2006/relationships/image" Target="../media/image2310.png"/><Relationship Id="rId125" Type="http://schemas.openxmlformats.org/officeDocument/2006/relationships/customXml" Target="../ink/ink287.xml"/><Relationship Id="rId146" Type="http://schemas.openxmlformats.org/officeDocument/2006/relationships/image" Target="../media/image252.png"/><Relationship Id="rId167" Type="http://schemas.openxmlformats.org/officeDocument/2006/relationships/customXml" Target="../ink/ink308.xml"/><Relationship Id="rId188" Type="http://schemas.openxmlformats.org/officeDocument/2006/relationships/image" Target="../media/image273.png"/><Relationship Id="rId71" Type="http://schemas.openxmlformats.org/officeDocument/2006/relationships/customXml" Target="../ink/ink266.xml"/><Relationship Id="rId92" Type="http://schemas.openxmlformats.org/officeDocument/2006/relationships/image" Target="../media/image2250.png"/><Relationship Id="rId213" Type="http://schemas.openxmlformats.org/officeDocument/2006/relationships/customXml" Target="../ink/ink331.xml"/><Relationship Id="rId234" Type="http://schemas.openxmlformats.org/officeDocument/2006/relationships/image" Target="../media/image296.png"/><Relationship Id="rId2" Type="http://schemas.openxmlformats.org/officeDocument/2006/relationships/customXml" Target="../ink/ink236.xml"/><Relationship Id="rId255" Type="http://schemas.openxmlformats.org/officeDocument/2006/relationships/customXml" Target="../ink/ink352.xml"/><Relationship Id="rId276" Type="http://schemas.openxmlformats.org/officeDocument/2006/relationships/image" Target="../media/image317.png"/><Relationship Id="rId40" Type="http://schemas.openxmlformats.org/officeDocument/2006/relationships/image" Target="../media/image1990.png"/><Relationship Id="rId115" Type="http://schemas.openxmlformats.org/officeDocument/2006/relationships/customXml" Target="../ink/ink282.xml"/><Relationship Id="rId136" Type="http://schemas.openxmlformats.org/officeDocument/2006/relationships/image" Target="../media/image247.png"/><Relationship Id="rId157" Type="http://schemas.openxmlformats.org/officeDocument/2006/relationships/customXml" Target="../ink/ink303.xml"/><Relationship Id="rId178" Type="http://schemas.openxmlformats.org/officeDocument/2006/relationships/image" Target="../media/image268.png"/><Relationship Id="rId199" Type="http://schemas.openxmlformats.org/officeDocument/2006/relationships/customXml" Target="../ink/ink324.xml"/><Relationship Id="rId203" Type="http://schemas.openxmlformats.org/officeDocument/2006/relationships/customXml" Target="../ink/ink326.xml"/><Relationship Id="rId19" Type="http://schemas.openxmlformats.org/officeDocument/2006/relationships/customXml" Target="../ink/ink245.xml"/><Relationship Id="rId224" Type="http://schemas.openxmlformats.org/officeDocument/2006/relationships/image" Target="../media/image291.png"/><Relationship Id="rId245" Type="http://schemas.openxmlformats.org/officeDocument/2006/relationships/customXml" Target="../ink/ink347.xml"/><Relationship Id="rId266" Type="http://schemas.openxmlformats.org/officeDocument/2006/relationships/image" Target="../media/image312.png"/><Relationship Id="rId287" Type="http://schemas.openxmlformats.org/officeDocument/2006/relationships/customXml" Target="../ink/ink368.xml"/><Relationship Id="rId30" Type="http://schemas.openxmlformats.org/officeDocument/2006/relationships/image" Target="../media/image1940.png"/><Relationship Id="rId105" Type="http://schemas.openxmlformats.org/officeDocument/2006/relationships/customXml" Target="../ink/ink277.xml"/><Relationship Id="rId126" Type="http://schemas.openxmlformats.org/officeDocument/2006/relationships/image" Target="../media/image242.png"/><Relationship Id="rId147" Type="http://schemas.openxmlformats.org/officeDocument/2006/relationships/customXml" Target="../ink/ink298.xml"/><Relationship Id="rId168" Type="http://schemas.openxmlformats.org/officeDocument/2006/relationships/image" Target="../media/image263.png"/><Relationship Id="rId51" Type="http://schemas.openxmlformats.org/officeDocument/2006/relationships/customXml" Target="../ink/ink257.xml"/><Relationship Id="rId72" Type="http://schemas.openxmlformats.org/officeDocument/2006/relationships/image" Target="../media/image2150.png"/><Relationship Id="rId93" Type="http://schemas.openxmlformats.org/officeDocument/2006/relationships/customXml" Target="../ink/ink271.xml"/><Relationship Id="rId189" Type="http://schemas.openxmlformats.org/officeDocument/2006/relationships/customXml" Target="../ink/ink319.xml"/><Relationship Id="rId3" Type="http://schemas.openxmlformats.org/officeDocument/2006/relationships/image" Target="../media/image1810.png"/><Relationship Id="rId214" Type="http://schemas.openxmlformats.org/officeDocument/2006/relationships/image" Target="../media/image286.png"/><Relationship Id="rId235" Type="http://schemas.openxmlformats.org/officeDocument/2006/relationships/customXml" Target="../ink/ink342.xml"/><Relationship Id="rId256" Type="http://schemas.openxmlformats.org/officeDocument/2006/relationships/image" Target="../media/image307.png"/><Relationship Id="rId277" Type="http://schemas.openxmlformats.org/officeDocument/2006/relationships/customXml" Target="../ink/ink363.xml"/><Relationship Id="rId116" Type="http://schemas.openxmlformats.org/officeDocument/2006/relationships/image" Target="../media/image237.png"/><Relationship Id="rId137" Type="http://schemas.openxmlformats.org/officeDocument/2006/relationships/customXml" Target="../ink/ink293.xml"/><Relationship Id="rId158" Type="http://schemas.openxmlformats.org/officeDocument/2006/relationships/image" Target="../media/image258.png"/><Relationship Id="rId20" Type="http://schemas.openxmlformats.org/officeDocument/2006/relationships/image" Target="../media/image1890.png"/><Relationship Id="rId41" Type="http://schemas.openxmlformats.org/officeDocument/2006/relationships/customXml" Target="../ink/ink252.xml"/><Relationship Id="rId62" Type="http://schemas.openxmlformats.org/officeDocument/2006/relationships/image" Target="../media/image2100.png"/><Relationship Id="rId179" Type="http://schemas.openxmlformats.org/officeDocument/2006/relationships/customXml" Target="../ink/ink314.xml"/><Relationship Id="rId190" Type="http://schemas.openxmlformats.org/officeDocument/2006/relationships/image" Target="../media/image274.png"/><Relationship Id="rId204" Type="http://schemas.openxmlformats.org/officeDocument/2006/relationships/image" Target="../media/image281.png"/><Relationship Id="rId225" Type="http://schemas.openxmlformats.org/officeDocument/2006/relationships/customXml" Target="../ink/ink337.xml"/><Relationship Id="rId246" Type="http://schemas.openxmlformats.org/officeDocument/2006/relationships/image" Target="../media/image302.png"/><Relationship Id="rId267" Type="http://schemas.openxmlformats.org/officeDocument/2006/relationships/customXml" Target="../ink/ink358.xml"/><Relationship Id="rId288" Type="http://schemas.openxmlformats.org/officeDocument/2006/relationships/image" Target="../media/image323.png"/><Relationship Id="rId106" Type="http://schemas.openxmlformats.org/officeDocument/2006/relationships/image" Target="../media/image2320.png"/><Relationship Id="rId127" Type="http://schemas.openxmlformats.org/officeDocument/2006/relationships/customXml" Target="../ink/ink288.xml"/><Relationship Id="rId10" Type="http://schemas.openxmlformats.org/officeDocument/2006/relationships/image" Target="../media/image1840.png"/><Relationship Id="rId31" Type="http://schemas.openxmlformats.org/officeDocument/2006/relationships/customXml" Target="../ink/ink247.xml"/><Relationship Id="rId52" Type="http://schemas.openxmlformats.org/officeDocument/2006/relationships/image" Target="../media/image2050.png"/><Relationship Id="rId73" Type="http://schemas.openxmlformats.org/officeDocument/2006/relationships/customXml" Target="../ink/ink267.xml"/><Relationship Id="rId94" Type="http://schemas.openxmlformats.org/officeDocument/2006/relationships/image" Target="../media/image2260.png"/><Relationship Id="rId148" Type="http://schemas.openxmlformats.org/officeDocument/2006/relationships/image" Target="../media/image253.png"/><Relationship Id="rId169" Type="http://schemas.openxmlformats.org/officeDocument/2006/relationships/customXml" Target="../ink/ink309.xml"/><Relationship Id="rId4" Type="http://schemas.openxmlformats.org/officeDocument/2006/relationships/customXml" Target="../ink/ink237.xml"/><Relationship Id="rId180" Type="http://schemas.openxmlformats.org/officeDocument/2006/relationships/image" Target="../media/image269.png"/><Relationship Id="rId215" Type="http://schemas.openxmlformats.org/officeDocument/2006/relationships/customXml" Target="../ink/ink332.xml"/><Relationship Id="rId236" Type="http://schemas.openxmlformats.org/officeDocument/2006/relationships/image" Target="../media/image297.png"/><Relationship Id="rId257" Type="http://schemas.openxmlformats.org/officeDocument/2006/relationships/customXml" Target="../ink/ink353.xml"/><Relationship Id="rId278" Type="http://schemas.openxmlformats.org/officeDocument/2006/relationships/image" Target="../media/image318.png"/><Relationship Id="rId42" Type="http://schemas.openxmlformats.org/officeDocument/2006/relationships/image" Target="../media/image2000.png"/><Relationship Id="rId138" Type="http://schemas.openxmlformats.org/officeDocument/2006/relationships/image" Target="../media/image248.png"/><Relationship Id="rId191" Type="http://schemas.openxmlformats.org/officeDocument/2006/relationships/customXml" Target="../ink/ink320.xml"/><Relationship Id="rId205" Type="http://schemas.openxmlformats.org/officeDocument/2006/relationships/customXml" Target="../ink/ink327.xml"/><Relationship Id="rId247" Type="http://schemas.openxmlformats.org/officeDocument/2006/relationships/customXml" Target="../ink/ink348.xml"/><Relationship Id="rId107" Type="http://schemas.openxmlformats.org/officeDocument/2006/relationships/customXml" Target="../ink/ink278.xml"/><Relationship Id="rId289" Type="http://schemas.openxmlformats.org/officeDocument/2006/relationships/customXml" Target="../ink/ink3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7" Type="http://schemas.openxmlformats.org/officeDocument/2006/relationships/image" Target="../media/image288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2.xml"/><Relationship Id="rId5" Type="http://schemas.openxmlformats.org/officeDocument/2006/relationships/image" Target="../media/image1810.png"/><Relationship Id="rId4" Type="http://schemas.openxmlformats.org/officeDocument/2006/relationships/customXml" Target="../ink/ink37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6.png"/><Relationship Id="rId21" Type="http://schemas.openxmlformats.org/officeDocument/2006/relationships/image" Target="../media/image2980.png"/><Relationship Id="rId63" Type="http://schemas.openxmlformats.org/officeDocument/2006/relationships/image" Target="../media/image3190.png"/><Relationship Id="rId84" Type="http://schemas.openxmlformats.org/officeDocument/2006/relationships/customXml" Target="../ink/ink404.xml"/><Relationship Id="rId138" Type="http://schemas.openxmlformats.org/officeDocument/2006/relationships/customXml" Target="../ink/ink431.xml"/><Relationship Id="rId159" Type="http://schemas.openxmlformats.org/officeDocument/2006/relationships/image" Target="../media/image367.png"/><Relationship Id="rId107" Type="http://schemas.openxmlformats.org/officeDocument/2006/relationships/image" Target="../media/image341.png"/><Relationship Id="rId11" Type="http://schemas.openxmlformats.org/officeDocument/2006/relationships/image" Target="../media/image2930.png"/><Relationship Id="rId32" Type="http://schemas.openxmlformats.org/officeDocument/2006/relationships/customXml" Target="../ink/ink388.xml"/><Relationship Id="rId74" Type="http://schemas.openxmlformats.org/officeDocument/2006/relationships/customXml" Target="../ink/ink399.xml"/><Relationship Id="rId128" Type="http://schemas.openxmlformats.org/officeDocument/2006/relationships/customXml" Target="../ink/ink426.xml"/><Relationship Id="rId149" Type="http://schemas.openxmlformats.org/officeDocument/2006/relationships/image" Target="../media/image362.png"/><Relationship Id="rId5" Type="http://schemas.openxmlformats.org/officeDocument/2006/relationships/image" Target="../media/image2900.png"/><Relationship Id="rId95" Type="http://schemas.openxmlformats.org/officeDocument/2006/relationships/image" Target="../media/image335.png"/><Relationship Id="rId160" Type="http://schemas.openxmlformats.org/officeDocument/2006/relationships/customXml" Target="../ink/ink442.xml"/><Relationship Id="rId22" Type="http://schemas.openxmlformats.org/officeDocument/2006/relationships/customXml" Target="../ink/ink383.xml"/><Relationship Id="rId27" Type="http://schemas.openxmlformats.org/officeDocument/2006/relationships/image" Target="../media/image3010.png"/><Relationship Id="rId64" Type="http://schemas.openxmlformats.org/officeDocument/2006/relationships/customXml" Target="../ink/ink394.xml"/><Relationship Id="rId69" Type="http://schemas.openxmlformats.org/officeDocument/2006/relationships/image" Target="../media/image3220.png"/><Relationship Id="rId113" Type="http://schemas.openxmlformats.org/officeDocument/2006/relationships/image" Target="../media/image344.png"/><Relationship Id="rId118" Type="http://schemas.openxmlformats.org/officeDocument/2006/relationships/customXml" Target="../ink/ink421.xml"/><Relationship Id="rId134" Type="http://schemas.openxmlformats.org/officeDocument/2006/relationships/customXml" Target="../ink/ink429.xml"/><Relationship Id="rId139" Type="http://schemas.openxmlformats.org/officeDocument/2006/relationships/image" Target="../media/image357.png"/><Relationship Id="rId80" Type="http://schemas.openxmlformats.org/officeDocument/2006/relationships/customXml" Target="../ink/ink402.xml"/><Relationship Id="rId85" Type="http://schemas.openxmlformats.org/officeDocument/2006/relationships/image" Target="../media/image330.png"/><Relationship Id="rId150" Type="http://schemas.openxmlformats.org/officeDocument/2006/relationships/customXml" Target="../ink/ink437.xml"/><Relationship Id="rId155" Type="http://schemas.openxmlformats.org/officeDocument/2006/relationships/image" Target="../media/image365.png"/><Relationship Id="rId12" Type="http://schemas.openxmlformats.org/officeDocument/2006/relationships/customXml" Target="../ink/ink378.xml"/><Relationship Id="rId17" Type="http://schemas.openxmlformats.org/officeDocument/2006/relationships/image" Target="../media/image2960.png"/><Relationship Id="rId33" Type="http://schemas.openxmlformats.org/officeDocument/2006/relationships/image" Target="../media/image3040.png"/><Relationship Id="rId59" Type="http://schemas.openxmlformats.org/officeDocument/2006/relationships/image" Target="../media/image3170.png"/><Relationship Id="rId103" Type="http://schemas.openxmlformats.org/officeDocument/2006/relationships/image" Target="../media/image339.png"/><Relationship Id="rId108" Type="http://schemas.openxmlformats.org/officeDocument/2006/relationships/customXml" Target="../ink/ink416.xml"/><Relationship Id="rId124" Type="http://schemas.openxmlformats.org/officeDocument/2006/relationships/customXml" Target="../ink/ink424.xml"/><Relationship Id="rId129" Type="http://schemas.openxmlformats.org/officeDocument/2006/relationships/image" Target="../media/image352.png"/><Relationship Id="rId70" Type="http://schemas.openxmlformats.org/officeDocument/2006/relationships/customXml" Target="../ink/ink397.xml"/><Relationship Id="rId75" Type="http://schemas.openxmlformats.org/officeDocument/2006/relationships/image" Target="../media/image3250.png"/><Relationship Id="rId91" Type="http://schemas.openxmlformats.org/officeDocument/2006/relationships/image" Target="../media/image333.png"/><Relationship Id="rId96" Type="http://schemas.openxmlformats.org/officeDocument/2006/relationships/customXml" Target="../ink/ink410.xml"/><Relationship Id="rId140" Type="http://schemas.openxmlformats.org/officeDocument/2006/relationships/customXml" Target="../ink/ink432.xml"/><Relationship Id="rId145" Type="http://schemas.openxmlformats.org/officeDocument/2006/relationships/image" Target="../media/image360.png"/><Relationship Id="rId161" Type="http://schemas.openxmlformats.org/officeDocument/2006/relationships/image" Target="../media/image368.png"/><Relationship Id="rId166" Type="http://schemas.openxmlformats.org/officeDocument/2006/relationships/customXml" Target="../ink/ink4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5.xml"/><Relationship Id="rId23" Type="http://schemas.openxmlformats.org/officeDocument/2006/relationships/image" Target="../media/image2990.png"/><Relationship Id="rId28" Type="http://schemas.openxmlformats.org/officeDocument/2006/relationships/customXml" Target="../ink/ink386.xml"/><Relationship Id="rId114" Type="http://schemas.openxmlformats.org/officeDocument/2006/relationships/customXml" Target="../ink/ink419.xml"/><Relationship Id="rId119" Type="http://schemas.openxmlformats.org/officeDocument/2006/relationships/image" Target="../media/image347.png"/><Relationship Id="rId60" Type="http://schemas.openxmlformats.org/officeDocument/2006/relationships/customXml" Target="../ink/ink392.xml"/><Relationship Id="rId65" Type="http://schemas.openxmlformats.org/officeDocument/2006/relationships/image" Target="../media/image3200.png"/><Relationship Id="rId81" Type="http://schemas.openxmlformats.org/officeDocument/2006/relationships/image" Target="../media/image3280.png"/><Relationship Id="rId86" Type="http://schemas.openxmlformats.org/officeDocument/2006/relationships/customXml" Target="../ink/ink405.xml"/><Relationship Id="rId130" Type="http://schemas.openxmlformats.org/officeDocument/2006/relationships/customXml" Target="../ink/ink427.xml"/><Relationship Id="rId135" Type="http://schemas.openxmlformats.org/officeDocument/2006/relationships/image" Target="../media/image355.png"/><Relationship Id="rId151" Type="http://schemas.openxmlformats.org/officeDocument/2006/relationships/image" Target="../media/image363.png"/><Relationship Id="rId156" Type="http://schemas.openxmlformats.org/officeDocument/2006/relationships/customXml" Target="../ink/ink440.xml"/><Relationship Id="rId13" Type="http://schemas.openxmlformats.org/officeDocument/2006/relationships/image" Target="../media/image2940.png"/><Relationship Id="rId18" Type="http://schemas.openxmlformats.org/officeDocument/2006/relationships/customXml" Target="../ink/ink381.xml"/><Relationship Id="rId109" Type="http://schemas.openxmlformats.org/officeDocument/2006/relationships/image" Target="../media/image342.png"/><Relationship Id="rId34" Type="http://schemas.openxmlformats.org/officeDocument/2006/relationships/customXml" Target="../ink/ink389.xml"/><Relationship Id="rId76" Type="http://schemas.openxmlformats.org/officeDocument/2006/relationships/customXml" Target="../ink/ink400.xml"/><Relationship Id="rId97" Type="http://schemas.openxmlformats.org/officeDocument/2006/relationships/image" Target="../media/image336.png"/><Relationship Id="rId104" Type="http://schemas.openxmlformats.org/officeDocument/2006/relationships/customXml" Target="../ink/ink414.xml"/><Relationship Id="rId120" Type="http://schemas.openxmlformats.org/officeDocument/2006/relationships/customXml" Target="../ink/ink422.xml"/><Relationship Id="rId125" Type="http://schemas.openxmlformats.org/officeDocument/2006/relationships/image" Target="../media/image350.png"/><Relationship Id="rId141" Type="http://schemas.openxmlformats.org/officeDocument/2006/relationships/image" Target="../media/image358.png"/><Relationship Id="rId146" Type="http://schemas.openxmlformats.org/officeDocument/2006/relationships/customXml" Target="../ink/ink435.xml"/><Relationship Id="rId167" Type="http://schemas.openxmlformats.org/officeDocument/2006/relationships/image" Target="../media/image371.png"/><Relationship Id="rId7" Type="http://schemas.openxmlformats.org/officeDocument/2006/relationships/image" Target="../media/image2910.png"/><Relationship Id="rId71" Type="http://schemas.openxmlformats.org/officeDocument/2006/relationships/image" Target="../media/image3230.png"/><Relationship Id="rId92" Type="http://schemas.openxmlformats.org/officeDocument/2006/relationships/customXml" Target="../ink/ink408.xml"/><Relationship Id="rId162" Type="http://schemas.openxmlformats.org/officeDocument/2006/relationships/customXml" Target="../ink/ink443.xml"/><Relationship Id="rId2" Type="http://schemas.openxmlformats.org/officeDocument/2006/relationships/customXml" Target="../ink/ink373.xml"/><Relationship Id="rId29" Type="http://schemas.openxmlformats.org/officeDocument/2006/relationships/image" Target="../media/image3020.png"/><Relationship Id="rId24" Type="http://schemas.openxmlformats.org/officeDocument/2006/relationships/customXml" Target="../ink/ink384.xml"/><Relationship Id="rId66" Type="http://schemas.openxmlformats.org/officeDocument/2006/relationships/customXml" Target="../ink/ink395.xml"/><Relationship Id="rId87" Type="http://schemas.openxmlformats.org/officeDocument/2006/relationships/image" Target="../media/image331.png"/><Relationship Id="rId110" Type="http://schemas.openxmlformats.org/officeDocument/2006/relationships/customXml" Target="../ink/ink417.xml"/><Relationship Id="rId115" Type="http://schemas.openxmlformats.org/officeDocument/2006/relationships/image" Target="../media/image345.png"/><Relationship Id="rId131" Type="http://schemas.openxmlformats.org/officeDocument/2006/relationships/image" Target="../media/image353.png"/><Relationship Id="rId136" Type="http://schemas.openxmlformats.org/officeDocument/2006/relationships/customXml" Target="../ink/ink430.xml"/><Relationship Id="rId157" Type="http://schemas.openxmlformats.org/officeDocument/2006/relationships/image" Target="../media/image366.png"/><Relationship Id="rId61" Type="http://schemas.openxmlformats.org/officeDocument/2006/relationships/image" Target="../media/image3180.png"/><Relationship Id="rId82" Type="http://schemas.openxmlformats.org/officeDocument/2006/relationships/customXml" Target="../ink/ink403.xml"/><Relationship Id="rId152" Type="http://schemas.openxmlformats.org/officeDocument/2006/relationships/customXml" Target="../ink/ink438.xml"/><Relationship Id="rId19" Type="http://schemas.openxmlformats.org/officeDocument/2006/relationships/image" Target="../media/image2970.png"/><Relationship Id="rId14" Type="http://schemas.openxmlformats.org/officeDocument/2006/relationships/customXml" Target="../ink/ink379.xml"/><Relationship Id="rId30" Type="http://schemas.openxmlformats.org/officeDocument/2006/relationships/customXml" Target="../ink/ink387.xml"/><Relationship Id="rId35" Type="http://schemas.openxmlformats.org/officeDocument/2006/relationships/image" Target="../media/image328.png"/><Relationship Id="rId77" Type="http://schemas.openxmlformats.org/officeDocument/2006/relationships/image" Target="../media/image3260.png"/><Relationship Id="rId100" Type="http://schemas.openxmlformats.org/officeDocument/2006/relationships/customXml" Target="../ink/ink412.xml"/><Relationship Id="rId105" Type="http://schemas.openxmlformats.org/officeDocument/2006/relationships/image" Target="../media/image340.png"/><Relationship Id="rId126" Type="http://schemas.openxmlformats.org/officeDocument/2006/relationships/customXml" Target="../ink/ink425.xml"/><Relationship Id="rId147" Type="http://schemas.openxmlformats.org/officeDocument/2006/relationships/image" Target="../media/image361.png"/><Relationship Id="rId168" Type="http://schemas.openxmlformats.org/officeDocument/2006/relationships/customXml" Target="../ink/ink446.xml"/><Relationship Id="rId8" Type="http://schemas.openxmlformats.org/officeDocument/2006/relationships/customXml" Target="../ink/ink376.xml"/><Relationship Id="rId72" Type="http://schemas.openxmlformats.org/officeDocument/2006/relationships/customXml" Target="../ink/ink398.xml"/><Relationship Id="rId93" Type="http://schemas.openxmlformats.org/officeDocument/2006/relationships/image" Target="../media/image334.png"/><Relationship Id="rId98" Type="http://schemas.openxmlformats.org/officeDocument/2006/relationships/customXml" Target="../ink/ink411.xml"/><Relationship Id="rId121" Type="http://schemas.openxmlformats.org/officeDocument/2006/relationships/image" Target="../media/image348.png"/><Relationship Id="rId142" Type="http://schemas.openxmlformats.org/officeDocument/2006/relationships/customXml" Target="../ink/ink433.xml"/><Relationship Id="rId163" Type="http://schemas.openxmlformats.org/officeDocument/2006/relationships/image" Target="../media/image369.png"/><Relationship Id="rId3" Type="http://schemas.openxmlformats.org/officeDocument/2006/relationships/image" Target="../media/image2890.png"/><Relationship Id="rId25" Type="http://schemas.openxmlformats.org/officeDocument/2006/relationships/image" Target="../media/image3000.png"/><Relationship Id="rId67" Type="http://schemas.openxmlformats.org/officeDocument/2006/relationships/image" Target="../media/image3210.png"/><Relationship Id="rId116" Type="http://schemas.openxmlformats.org/officeDocument/2006/relationships/customXml" Target="../ink/ink420.xml"/><Relationship Id="rId137" Type="http://schemas.openxmlformats.org/officeDocument/2006/relationships/image" Target="../media/image356.png"/><Relationship Id="rId158" Type="http://schemas.openxmlformats.org/officeDocument/2006/relationships/customXml" Target="../ink/ink441.xml"/><Relationship Id="rId20" Type="http://schemas.openxmlformats.org/officeDocument/2006/relationships/customXml" Target="../ink/ink382.xml"/><Relationship Id="rId62" Type="http://schemas.openxmlformats.org/officeDocument/2006/relationships/customXml" Target="../ink/ink393.xml"/><Relationship Id="rId83" Type="http://schemas.openxmlformats.org/officeDocument/2006/relationships/image" Target="../media/image329.png"/><Relationship Id="rId88" Type="http://schemas.openxmlformats.org/officeDocument/2006/relationships/customXml" Target="../ink/ink406.xml"/><Relationship Id="rId111" Type="http://schemas.openxmlformats.org/officeDocument/2006/relationships/image" Target="../media/image343.png"/><Relationship Id="rId132" Type="http://schemas.openxmlformats.org/officeDocument/2006/relationships/customXml" Target="../ink/ink428.xml"/><Relationship Id="rId153" Type="http://schemas.openxmlformats.org/officeDocument/2006/relationships/image" Target="../media/image364.png"/><Relationship Id="rId15" Type="http://schemas.openxmlformats.org/officeDocument/2006/relationships/image" Target="../media/image2950.png"/><Relationship Id="rId36" Type="http://schemas.openxmlformats.org/officeDocument/2006/relationships/customXml" Target="../ink/ink390.xml"/><Relationship Id="rId57" Type="http://schemas.openxmlformats.org/officeDocument/2006/relationships/image" Target="../media/image3160.png"/><Relationship Id="rId106" Type="http://schemas.openxmlformats.org/officeDocument/2006/relationships/customXml" Target="../ink/ink415.xml"/><Relationship Id="rId127" Type="http://schemas.openxmlformats.org/officeDocument/2006/relationships/image" Target="../media/image351.png"/><Relationship Id="rId10" Type="http://schemas.openxmlformats.org/officeDocument/2006/relationships/customXml" Target="../ink/ink377.xml"/><Relationship Id="rId31" Type="http://schemas.openxmlformats.org/officeDocument/2006/relationships/image" Target="../media/image3030.png"/><Relationship Id="rId73" Type="http://schemas.openxmlformats.org/officeDocument/2006/relationships/image" Target="../media/image3240.png"/><Relationship Id="rId78" Type="http://schemas.openxmlformats.org/officeDocument/2006/relationships/customXml" Target="../ink/ink401.xml"/><Relationship Id="rId94" Type="http://schemas.openxmlformats.org/officeDocument/2006/relationships/customXml" Target="../ink/ink409.xml"/><Relationship Id="rId99" Type="http://schemas.openxmlformats.org/officeDocument/2006/relationships/image" Target="../media/image337.png"/><Relationship Id="rId101" Type="http://schemas.openxmlformats.org/officeDocument/2006/relationships/image" Target="../media/image338.png"/><Relationship Id="rId122" Type="http://schemas.openxmlformats.org/officeDocument/2006/relationships/customXml" Target="../ink/ink423.xml"/><Relationship Id="rId143" Type="http://schemas.openxmlformats.org/officeDocument/2006/relationships/image" Target="../media/image359.png"/><Relationship Id="rId148" Type="http://schemas.openxmlformats.org/officeDocument/2006/relationships/customXml" Target="../ink/ink436.xml"/><Relationship Id="rId164" Type="http://schemas.openxmlformats.org/officeDocument/2006/relationships/customXml" Target="../ink/ink444.xml"/><Relationship Id="rId169" Type="http://schemas.openxmlformats.org/officeDocument/2006/relationships/image" Target="../media/image372.png"/><Relationship Id="rId4" Type="http://schemas.openxmlformats.org/officeDocument/2006/relationships/customXml" Target="../ink/ink374.xml"/><Relationship Id="rId9" Type="http://schemas.openxmlformats.org/officeDocument/2006/relationships/image" Target="../media/image2920.png"/><Relationship Id="rId26" Type="http://schemas.openxmlformats.org/officeDocument/2006/relationships/customXml" Target="../ink/ink385.xml"/><Relationship Id="rId68" Type="http://schemas.openxmlformats.org/officeDocument/2006/relationships/customXml" Target="../ink/ink396.xml"/><Relationship Id="rId89" Type="http://schemas.openxmlformats.org/officeDocument/2006/relationships/image" Target="../media/image332.png"/><Relationship Id="rId112" Type="http://schemas.openxmlformats.org/officeDocument/2006/relationships/customXml" Target="../ink/ink418.xml"/><Relationship Id="rId133" Type="http://schemas.openxmlformats.org/officeDocument/2006/relationships/image" Target="../media/image354.png"/><Relationship Id="rId154" Type="http://schemas.openxmlformats.org/officeDocument/2006/relationships/customXml" Target="../ink/ink439.xml"/><Relationship Id="rId16" Type="http://schemas.openxmlformats.org/officeDocument/2006/relationships/customXml" Target="../ink/ink380.xml"/><Relationship Id="rId58" Type="http://schemas.openxmlformats.org/officeDocument/2006/relationships/customXml" Target="../ink/ink391.xml"/><Relationship Id="rId79" Type="http://schemas.openxmlformats.org/officeDocument/2006/relationships/image" Target="../media/image3270.png"/><Relationship Id="rId102" Type="http://schemas.openxmlformats.org/officeDocument/2006/relationships/customXml" Target="../ink/ink413.xml"/><Relationship Id="rId123" Type="http://schemas.openxmlformats.org/officeDocument/2006/relationships/image" Target="../media/image349.png"/><Relationship Id="rId144" Type="http://schemas.openxmlformats.org/officeDocument/2006/relationships/customXml" Target="../ink/ink434.xml"/><Relationship Id="rId90" Type="http://schemas.openxmlformats.org/officeDocument/2006/relationships/customXml" Target="../ink/ink407.xml"/><Relationship Id="rId165" Type="http://schemas.openxmlformats.org/officeDocument/2006/relationships/image" Target="../media/image3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6.png"/><Relationship Id="rId21" Type="http://schemas.openxmlformats.org/officeDocument/2006/relationships/image" Target="../media/image2980.png"/><Relationship Id="rId42" Type="http://schemas.openxmlformats.org/officeDocument/2006/relationships/customXml" Target="../ink/ink467.xml"/><Relationship Id="rId63" Type="http://schemas.openxmlformats.org/officeDocument/2006/relationships/image" Target="../media/image3190.png"/><Relationship Id="rId84" Type="http://schemas.openxmlformats.org/officeDocument/2006/relationships/customXml" Target="../ink/ink488.xml"/><Relationship Id="rId138" Type="http://schemas.openxmlformats.org/officeDocument/2006/relationships/customXml" Target="../ink/ink515.xml"/><Relationship Id="rId107" Type="http://schemas.openxmlformats.org/officeDocument/2006/relationships/image" Target="../media/image341.png"/><Relationship Id="rId11" Type="http://schemas.openxmlformats.org/officeDocument/2006/relationships/image" Target="../media/image2930.png"/><Relationship Id="rId32" Type="http://schemas.openxmlformats.org/officeDocument/2006/relationships/customXml" Target="../ink/ink462.xml"/><Relationship Id="rId37" Type="http://schemas.openxmlformats.org/officeDocument/2006/relationships/image" Target="../media/image3060.png"/><Relationship Id="rId53" Type="http://schemas.openxmlformats.org/officeDocument/2006/relationships/image" Target="../media/image3140.png"/><Relationship Id="rId58" Type="http://schemas.openxmlformats.org/officeDocument/2006/relationships/customXml" Target="../ink/ink475.xml"/><Relationship Id="rId74" Type="http://schemas.openxmlformats.org/officeDocument/2006/relationships/customXml" Target="../ink/ink483.xml"/><Relationship Id="rId79" Type="http://schemas.openxmlformats.org/officeDocument/2006/relationships/image" Target="../media/image3270.png"/><Relationship Id="rId102" Type="http://schemas.openxmlformats.org/officeDocument/2006/relationships/customXml" Target="../ink/ink497.xml"/><Relationship Id="rId123" Type="http://schemas.openxmlformats.org/officeDocument/2006/relationships/image" Target="../media/image349.png"/><Relationship Id="rId128" Type="http://schemas.openxmlformats.org/officeDocument/2006/relationships/customXml" Target="../ink/ink510.xml"/><Relationship Id="rId5" Type="http://schemas.openxmlformats.org/officeDocument/2006/relationships/image" Target="../media/image2900.png"/><Relationship Id="rId90" Type="http://schemas.openxmlformats.org/officeDocument/2006/relationships/customXml" Target="../ink/ink491.xml"/><Relationship Id="rId95" Type="http://schemas.openxmlformats.org/officeDocument/2006/relationships/image" Target="../media/image335.png"/><Relationship Id="rId22" Type="http://schemas.openxmlformats.org/officeDocument/2006/relationships/customXml" Target="../ink/ink457.xml"/><Relationship Id="rId27" Type="http://schemas.openxmlformats.org/officeDocument/2006/relationships/image" Target="../media/image3010.png"/><Relationship Id="rId43" Type="http://schemas.openxmlformats.org/officeDocument/2006/relationships/image" Target="../media/image3090.png"/><Relationship Id="rId48" Type="http://schemas.openxmlformats.org/officeDocument/2006/relationships/customXml" Target="../ink/ink470.xml"/><Relationship Id="rId64" Type="http://schemas.openxmlformats.org/officeDocument/2006/relationships/customXml" Target="../ink/ink478.xml"/><Relationship Id="rId69" Type="http://schemas.openxmlformats.org/officeDocument/2006/relationships/image" Target="../media/image3220.png"/><Relationship Id="rId113" Type="http://schemas.openxmlformats.org/officeDocument/2006/relationships/image" Target="../media/image344.png"/><Relationship Id="rId118" Type="http://schemas.openxmlformats.org/officeDocument/2006/relationships/customXml" Target="../ink/ink505.xml"/><Relationship Id="rId134" Type="http://schemas.openxmlformats.org/officeDocument/2006/relationships/customXml" Target="../ink/ink513.xml"/><Relationship Id="rId139" Type="http://schemas.openxmlformats.org/officeDocument/2006/relationships/image" Target="../media/image357.png"/><Relationship Id="rId80" Type="http://schemas.openxmlformats.org/officeDocument/2006/relationships/customXml" Target="../ink/ink486.xml"/><Relationship Id="rId85" Type="http://schemas.openxmlformats.org/officeDocument/2006/relationships/image" Target="../media/image330.png"/><Relationship Id="rId12" Type="http://schemas.openxmlformats.org/officeDocument/2006/relationships/customXml" Target="../ink/ink452.xml"/><Relationship Id="rId17" Type="http://schemas.openxmlformats.org/officeDocument/2006/relationships/image" Target="../media/image2960.png"/><Relationship Id="rId33" Type="http://schemas.openxmlformats.org/officeDocument/2006/relationships/image" Target="../media/image3040.png"/><Relationship Id="rId38" Type="http://schemas.openxmlformats.org/officeDocument/2006/relationships/customXml" Target="../ink/ink465.xml"/><Relationship Id="rId59" Type="http://schemas.openxmlformats.org/officeDocument/2006/relationships/image" Target="../media/image3170.png"/><Relationship Id="rId103" Type="http://schemas.openxmlformats.org/officeDocument/2006/relationships/image" Target="../media/image339.png"/><Relationship Id="rId108" Type="http://schemas.openxmlformats.org/officeDocument/2006/relationships/customXml" Target="../ink/ink500.xml"/><Relationship Id="rId124" Type="http://schemas.openxmlformats.org/officeDocument/2006/relationships/customXml" Target="../ink/ink508.xml"/><Relationship Id="rId129" Type="http://schemas.openxmlformats.org/officeDocument/2006/relationships/image" Target="../media/image352.png"/><Relationship Id="rId54" Type="http://schemas.openxmlformats.org/officeDocument/2006/relationships/customXml" Target="../ink/ink473.xml"/><Relationship Id="rId70" Type="http://schemas.openxmlformats.org/officeDocument/2006/relationships/customXml" Target="../ink/ink481.xml"/><Relationship Id="rId75" Type="http://schemas.openxmlformats.org/officeDocument/2006/relationships/image" Target="../media/image3250.png"/><Relationship Id="rId91" Type="http://schemas.openxmlformats.org/officeDocument/2006/relationships/image" Target="../media/image333.png"/><Relationship Id="rId96" Type="http://schemas.openxmlformats.org/officeDocument/2006/relationships/customXml" Target="../ink/ink494.xml"/><Relationship Id="rId140" Type="http://schemas.openxmlformats.org/officeDocument/2006/relationships/customXml" Target="../ink/ink5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9.xml"/><Relationship Id="rId23" Type="http://schemas.openxmlformats.org/officeDocument/2006/relationships/image" Target="../media/image2990.png"/><Relationship Id="rId28" Type="http://schemas.openxmlformats.org/officeDocument/2006/relationships/customXml" Target="../ink/ink460.xml"/><Relationship Id="rId49" Type="http://schemas.openxmlformats.org/officeDocument/2006/relationships/image" Target="../media/image3120.png"/><Relationship Id="rId114" Type="http://schemas.openxmlformats.org/officeDocument/2006/relationships/customXml" Target="../ink/ink503.xml"/><Relationship Id="rId119" Type="http://schemas.openxmlformats.org/officeDocument/2006/relationships/image" Target="../media/image347.png"/><Relationship Id="rId44" Type="http://schemas.openxmlformats.org/officeDocument/2006/relationships/customXml" Target="../ink/ink468.xml"/><Relationship Id="rId60" Type="http://schemas.openxmlformats.org/officeDocument/2006/relationships/customXml" Target="../ink/ink476.xml"/><Relationship Id="rId65" Type="http://schemas.openxmlformats.org/officeDocument/2006/relationships/image" Target="../media/image3200.png"/><Relationship Id="rId81" Type="http://schemas.openxmlformats.org/officeDocument/2006/relationships/image" Target="../media/image3280.png"/><Relationship Id="rId86" Type="http://schemas.openxmlformats.org/officeDocument/2006/relationships/customXml" Target="../ink/ink489.xml"/><Relationship Id="rId130" Type="http://schemas.openxmlformats.org/officeDocument/2006/relationships/customXml" Target="../ink/ink511.xml"/><Relationship Id="rId135" Type="http://schemas.openxmlformats.org/officeDocument/2006/relationships/image" Target="../media/image355.png"/><Relationship Id="rId13" Type="http://schemas.openxmlformats.org/officeDocument/2006/relationships/image" Target="../media/image2940.png"/><Relationship Id="rId18" Type="http://schemas.openxmlformats.org/officeDocument/2006/relationships/customXml" Target="../ink/ink455.xml"/><Relationship Id="rId39" Type="http://schemas.openxmlformats.org/officeDocument/2006/relationships/image" Target="../media/image3070.png"/><Relationship Id="rId109" Type="http://schemas.openxmlformats.org/officeDocument/2006/relationships/image" Target="../media/image342.png"/><Relationship Id="rId34" Type="http://schemas.openxmlformats.org/officeDocument/2006/relationships/customXml" Target="../ink/ink463.xml"/><Relationship Id="rId50" Type="http://schemas.openxmlformats.org/officeDocument/2006/relationships/customXml" Target="../ink/ink471.xml"/><Relationship Id="rId55" Type="http://schemas.openxmlformats.org/officeDocument/2006/relationships/image" Target="../media/image3150.png"/><Relationship Id="rId76" Type="http://schemas.openxmlformats.org/officeDocument/2006/relationships/customXml" Target="../ink/ink484.xml"/><Relationship Id="rId97" Type="http://schemas.openxmlformats.org/officeDocument/2006/relationships/image" Target="../media/image336.png"/><Relationship Id="rId104" Type="http://schemas.openxmlformats.org/officeDocument/2006/relationships/customXml" Target="../ink/ink498.xml"/><Relationship Id="rId120" Type="http://schemas.openxmlformats.org/officeDocument/2006/relationships/customXml" Target="../ink/ink506.xml"/><Relationship Id="rId125" Type="http://schemas.openxmlformats.org/officeDocument/2006/relationships/image" Target="../media/image350.png"/><Relationship Id="rId141" Type="http://schemas.openxmlformats.org/officeDocument/2006/relationships/image" Target="../media/image358.png"/><Relationship Id="rId7" Type="http://schemas.openxmlformats.org/officeDocument/2006/relationships/image" Target="../media/image2910.png"/><Relationship Id="rId71" Type="http://schemas.openxmlformats.org/officeDocument/2006/relationships/image" Target="../media/image3230.png"/><Relationship Id="rId92" Type="http://schemas.openxmlformats.org/officeDocument/2006/relationships/customXml" Target="../ink/ink492.xml"/><Relationship Id="rId2" Type="http://schemas.openxmlformats.org/officeDocument/2006/relationships/customXml" Target="../ink/ink447.xml"/><Relationship Id="rId29" Type="http://schemas.openxmlformats.org/officeDocument/2006/relationships/image" Target="../media/image3020.png"/><Relationship Id="rId24" Type="http://schemas.openxmlformats.org/officeDocument/2006/relationships/customXml" Target="../ink/ink458.xml"/><Relationship Id="rId40" Type="http://schemas.openxmlformats.org/officeDocument/2006/relationships/customXml" Target="../ink/ink466.xml"/><Relationship Id="rId45" Type="http://schemas.openxmlformats.org/officeDocument/2006/relationships/image" Target="../media/image3100.png"/><Relationship Id="rId66" Type="http://schemas.openxmlformats.org/officeDocument/2006/relationships/customXml" Target="../ink/ink479.xml"/><Relationship Id="rId87" Type="http://schemas.openxmlformats.org/officeDocument/2006/relationships/image" Target="../media/image331.png"/><Relationship Id="rId110" Type="http://schemas.openxmlformats.org/officeDocument/2006/relationships/customXml" Target="../ink/ink501.xml"/><Relationship Id="rId115" Type="http://schemas.openxmlformats.org/officeDocument/2006/relationships/image" Target="../media/image345.png"/><Relationship Id="rId131" Type="http://schemas.openxmlformats.org/officeDocument/2006/relationships/image" Target="../media/image353.png"/><Relationship Id="rId136" Type="http://schemas.openxmlformats.org/officeDocument/2006/relationships/customXml" Target="../ink/ink514.xml"/><Relationship Id="rId61" Type="http://schemas.openxmlformats.org/officeDocument/2006/relationships/image" Target="../media/image3180.png"/><Relationship Id="rId82" Type="http://schemas.openxmlformats.org/officeDocument/2006/relationships/customXml" Target="../ink/ink487.xml"/><Relationship Id="rId19" Type="http://schemas.openxmlformats.org/officeDocument/2006/relationships/image" Target="../media/image2970.png"/><Relationship Id="rId14" Type="http://schemas.openxmlformats.org/officeDocument/2006/relationships/customXml" Target="../ink/ink453.xml"/><Relationship Id="rId30" Type="http://schemas.openxmlformats.org/officeDocument/2006/relationships/customXml" Target="../ink/ink461.xml"/><Relationship Id="rId35" Type="http://schemas.openxmlformats.org/officeDocument/2006/relationships/image" Target="../media/image3050.png"/><Relationship Id="rId56" Type="http://schemas.openxmlformats.org/officeDocument/2006/relationships/customXml" Target="../ink/ink474.xml"/><Relationship Id="rId77" Type="http://schemas.openxmlformats.org/officeDocument/2006/relationships/image" Target="../media/image3260.png"/><Relationship Id="rId100" Type="http://schemas.openxmlformats.org/officeDocument/2006/relationships/customXml" Target="../ink/ink496.xml"/><Relationship Id="rId105" Type="http://schemas.openxmlformats.org/officeDocument/2006/relationships/image" Target="../media/image340.png"/><Relationship Id="rId126" Type="http://schemas.openxmlformats.org/officeDocument/2006/relationships/customXml" Target="../ink/ink509.xml"/><Relationship Id="rId8" Type="http://schemas.openxmlformats.org/officeDocument/2006/relationships/customXml" Target="../ink/ink450.xml"/><Relationship Id="rId51" Type="http://schemas.openxmlformats.org/officeDocument/2006/relationships/image" Target="../media/image3130.png"/><Relationship Id="rId72" Type="http://schemas.openxmlformats.org/officeDocument/2006/relationships/customXml" Target="../ink/ink482.xml"/><Relationship Id="rId93" Type="http://schemas.openxmlformats.org/officeDocument/2006/relationships/image" Target="../media/image334.png"/><Relationship Id="rId98" Type="http://schemas.openxmlformats.org/officeDocument/2006/relationships/customXml" Target="../ink/ink495.xml"/><Relationship Id="rId121" Type="http://schemas.openxmlformats.org/officeDocument/2006/relationships/image" Target="../media/image348.png"/><Relationship Id="rId142" Type="http://schemas.openxmlformats.org/officeDocument/2006/relationships/customXml" Target="../ink/ink517.xml"/><Relationship Id="rId3" Type="http://schemas.openxmlformats.org/officeDocument/2006/relationships/image" Target="../media/image2890.png"/><Relationship Id="rId25" Type="http://schemas.openxmlformats.org/officeDocument/2006/relationships/image" Target="../media/image3000.png"/><Relationship Id="rId46" Type="http://schemas.openxmlformats.org/officeDocument/2006/relationships/customXml" Target="../ink/ink469.xml"/><Relationship Id="rId67" Type="http://schemas.openxmlformats.org/officeDocument/2006/relationships/image" Target="../media/image3210.png"/><Relationship Id="rId116" Type="http://schemas.openxmlformats.org/officeDocument/2006/relationships/customXml" Target="../ink/ink504.xml"/><Relationship Id="rId137" Type="http://schemas.openxmlformats.org/officeDocument/2006/relationships/image" Target="../media/image356.png"/><Relationship Id="rId20" Type="http://schemas.openxmlformats.org/officeDocument/2006/relationships/customXml" Target="../ink/ink456.xml"/><Relationship Id="rId41" Type="http://schemas.openxmlformats.org/officeDocument/2006/relationships/image" Target="../media/image3080.png"/><Relationship Id="rId62" Type="http://schemas.openxmlformats.org/officeDocument/2006/relationships/customXml" Target="../ink/ink477.xml"/><Relationship Id="rId83" Type="http://schemas.openxmlformats.org/officeDocument/2006/relationships/image" Target="../media/image329.png"/><Relationship Id="rId88" Type="http://schemas.openxmlformats.org/officeDocument/2006/relationships/customXml" Target="../ink/ink490.xml"/><Relationship Id="rId111" Type="http://schemas.openxmlformats.org/officeDocument/2006/relationships/image" Target="../media/image343.png"/><Relationship Id="rId132" Type="http://schemas.openxmlformats.org/officeDocument/2006/relationships/customXml" Target="../ink/ink512.xml"/><Relationship Id="rId15" Type="http://schemas.openxmlformats.org/officeDocument/2006/relationships/image" Target="../media/image2950.png"/><Relationship Id="rId36" Type="http://schemas.openxmlformats.org/officeDocument/2006/relationships/customXml" Target="../ink/ink464.xml"/><Relationship Id="rId57" Type="http://schemas.openxmlformats.org/officeDocument/2006/relationships/image" Target="../media/image3160.png"/><Relationship Id="rId106" Type="http://schemas.openxmlformats.org/officeDocument/2006/relationships/customXml" Target="../ink/ink499.xml"/><Relationship Id="rId127" Type="http://schemas.openxmlformats.org/officeDocument/2006/relationships/image" Target="../media/image351.png"/><Relationship Id="rId10" Type="http://schemas.openxmlformats.org/officeDocument/2006/relationships/customXml" Target="../ink/ink451.xml"/><Relationship Id="rId31" Type="http://schemas.openxmlformats.org/officeDocument/2006/relationships/image" Target="../media/image3030.png"/><Relationship Id="rId52" Type="http://schemas.openxmlformats.org/officeDocument/2006/relationships/customXml" Target="../ink/ink472.xml"/><Relationship Id="rId73" Type="http://schemas.openxmlformats.org/officeDocument/2006/relationships/image" Target="../media/image3240.png"/><Relationship Id="rId78" Type="http://schemas.openxmlformats.org/officeDocument/2006/relationships/customXml" Target="../ink/ink485.xml"/><Relationship Id="rId94" Type="http://schemas.openxmlformats.org/officeDocument/2006/relationships/customXml" Target="../ink/ink493.xml"/><Relationship Id="rId99" Type="http://schemas.openxmlformats.org/officeDocument/2006/relationships/image" Target="../media/image337.png"/><Relationship Id="rId101" Type="http://schemas.openxmlformats.org/officeDocument/2006/relationships/image" Target="../media/image338.png"/><Relationship Id="rId122" Type="http://schemas.openxmlformats.org/officeDocument/2006/relationships/customXml" Target="../ink/ink507.xml"/><Relationship Id="rId143" Type="http://schemas.openxmlformats.org/officeDocument/2006/relationships/image" Target="../media/image359.png"/><Relationship Id="rId4" Type="http://schemas.openxmlformats.org/officeDocument/2006/relationships/customXml" Target="../ink/ink448.xml"/><Relationship Id="rId9" Type="http://schemas.openxmlformats.org/officeDocument/2006/relationships/image" Target="../media/image2920.png"/><Relationship Id="rId26" Type="http://schemas.openxmlformats.org/officeDocument/2006/relationships/customXml" Target="../ink/ink459.xml"/><Relationship Id="rId47" Type="http://schemas.openxmlformats.org/officeDocument/2006/relationships/image" Target="../media/image3110.png"/><Relationship Id="rId68" Type="http://schemas.openxmlformats.org/officeDocument/2006/relationships/customXml" Target="../ink/ink480.xml"/><Relationship Id="rId89" Type="http://schemas.openxmlformats.org/officeDocument/2006/relationships/image" Target="../media/image332.png"/><Relationship Id="rId112" Type="http://schemas.openxmlformats.org/officeDocument/2006/relationships/customXml" Target="../ink/ink502.xml"/><Relationship Id="rId133" Type="http://schemas.openxmlformats.org/officeDocument/2006/relationships/image" Target="../media/image354.png"/><Relationship Id="rId16" Type="http://schemas.openxmlformats.org/officeDocument/2006/relationships/customXml" Target="../ink/ink4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D699-2EC7-9842-872D-D42872F05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406400"/>
            <a:ext cx="9494555" cy="1284614"/>
          </a:xfrm>
        </p:spPr>
        <p:txBody>
          <a:bodyPr>
            <a:normAutofit fontScale="90000"/>
          </a:bodyPr>
          <a:lstStyle/>
          <a:p>
            <a:r>
              <a:rPr lang="en-US" dirty="0"/>
              <a:t>Interpolation and Extrapolation.</a:t>
            </a:r>
          </a:p>
        </p:txBody>
      </p:sp>
    </p:spTree>
    <p:extLst>
      <p:ext uri="{BB962C8B-B14F-4D97-AF65-F5344CB8AC3E}">
        <p14:creationId xmlns:p14="http://schemas.microsoft.com/office/powerpoint/2010/main" val="149141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0437-C13D-3647-9ED3-52A6DEB5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Polynomials. Simple &amp; Easy.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E9877F-64DB-F24E-B57B-ECE7F4AA36CF}"/>
                  </a:ext>
                </a:extLst>
              </p14:cNvPr>
              <p14:cNvContentPartPr/>
              <p14:nvPr/>
            </p14:nvContentPartPr>
            <p14:xfrm>
              <a:off x="2528460" y="3365100"/>
              <a:ext cx="93600" cy="105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E9877F-64DB-F24E-B57B-ECE7F4AA36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0900" y="3357540"/>
                <a:ext cx="1087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611884-4542-C14C-BB37-FAE72C51947C}"/>
                  </a:ext>
                </a:extLst>
              </p14:cNvPr>
              <p14:cNvContentPartPr/>
              <p14:nvPr/>
            </p14:nvContentPartPr>
            <p14:xfrm>
              <a:off x="4121460" y="2919780"/>
              <a:ext cx="87840" cy="90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611884-4542-C14C-BB37-FAE72C5194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3900" y="2912220"/>
                <a:ext cx="10260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BB36C44-A6F6-054E-BCB1-76CF1CD3CB95}"/>
              </a:ext>
            </a:extLst>
          </p:cNvPr>
          <p:cNvGrpSpPr/>
          <p:nvPr/>
        </p:nvGrpSpPr>
        <p:grpSpPr>
          <a:xfrm>
            <a:off x="2587140" y="2501820"/>
            <a:ext cx="1636200" cy="965520"/>
            <a:chOff x="2587140" y="2501820"/>
            <a:chExt cx="1636200" cy="9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4BBED3-6D19-3C4C-AA12-48ACB63476D4}"/>
                    </a:ext>
                  </a:extLst>
                </p14:cNvPr>
                <p14:cNvContentPartPr/>
                <p14:nvPr/>
              </p14:nvContentPartPr>
              <p14:xfrm>
                <a:off x="2587140" y="2866140"/>
                <a:ext cx="1636200" cy="601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4BBED3-6D19-3C4C-AA12-48ACB63476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56540" y="2835540"/>
                  <a:ext cx="169740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08A339-6986-5F43-B349-8DF8DA0B2AB0}"/>
                    </a:ext>
                  </a:extLst>
                </p14:cNvPr>
                <p14:cNvContentPartPr/>
                <p14:nvPr/>
              </p14:nvContentPartPr>
              <p14:xfrm>
                <a:off x="2773980" y="2857140"/>
                <a:ext cx="300240" cy="127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08A339-6986-5F43-B349-8DF8DA0B2A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43380" y="2826540"/>
                  <a:ext cx="361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D15A97-F556-0241-A80D-BA05BC325077}"/>
                    </a:ext>
                  </a:extLst>
                </p14:cNvPr>
                <p14:cNvContentPartPr/>
                <p14:nvPr/>
              </p14:nvContentPartPr>
              <p14:xfrm>
                <a:off x="3149100" y="2717460"/>
                <a:ext cx="69840" cy="21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D15A97-F556-0241-A80D-BA05BC3250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18500" y="2686860"/>
                  <a:ext cx="131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34D6E8-8644-4444-9FE8-489A89F6CCC4}"/>
                    </a:ext>
                  </a:extLst>
                </p14:cNvPr>
                <p14:cNvContentPartPr/>
                <p14:nvPr/>
              </p14:nvContentPartPr>
              <p14:xfrm>
                <a:off x="3109860" y="2773260"/>
                <a:ext cx="154440" cy="89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34D6E8-8644-4444-9FE8-489A89F6CC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79260" y="2742660"/>
                  <a:ext cx="216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EC5EF4-FEA3-084B-B052-939000B8168E}"/>
                    </a:ext>
                  </a:extLst>
                </p14:cNvPr>
                <p14:cNvContentPartPr/>
                <p14:nvPr/>
              </p14:nvContentPartPr>
              <p14:xfrm>
                <a:off x="3352500" y="2771460"/>
                <a:ext cx="191160" cy="3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EC5EF4-FEA3-084B-B052-939000B816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21900" y="2740500"/>
                  <a:ext cx="252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F56E49-271E-2C43-981E-F7994C4CD9DB}"/>
                    </a:ext>
                  </a:extLst>
                </p14:cNvPr>
                <p14:cNvContentPartPr/>
                <p14:nvPr/>
              </p14:nvContentPartPr>
              <p14:xfrm>
                <a:off x="3448260" y="2714940"/>
                <a:ext cx="60120" cy="171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6F56E49-271E-2C43-981E-F7994C4CD9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17660" y="2684340"/>
                  <a:ext cx="121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BDC6D1-166F-1941-BABC-192FEE6A4B31}"/>
                    </a:ext>
                  </a:extLst>
                </p14:cNvPr>
                <p14:cNvContentPartPr/>
                <p14:nvPr/>
              </p14:nvContentPartPr>
              <p14:xfrm>
                <a:off x="3708180" y="2501820"/>
                <a:ext cx="235080" cy="280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BDC6D1-166F-1941-BABC-192FEE6A4B3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7580" y="2471220"/>
                  <a:ext cx="296640" cy="34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E4122C-862C-FF4C-975F-7601D7C8B76B}"/>
                  </a:ext>
                </a:extLst>
              </p14:cNvPr>
              <p14:cNvContentPartPr/>
              <p14:nvPr/>
            </p14:nvContentPartPr>
            <p14:xfrm>
              <a:off x="6197580" y="3183660"/>
              <a:ext cx="60480" cy="85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E4122C-862C-FF4C-975F-7601D7C8B76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2100" y="3168180"/>
                <a:ext cx="910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A6DFF2-32BF-7646-BA80-36DCE5EEF2F9}"/>
                  </a:ext>
                </a:extLst>
              </p14:cNvPr>
              <p14:cNvContentPartPr/>
              <p14:nvPr/>
            </p14:nvContentPartPr>
            <p14:xfrm>
              <a:off x="7332660" y="2368620"/>
              <a:ext cx="101880" cy="108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A6DFF2-32BF-7646-BA80-36DCE5EEF2F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17180" y="2353140"/>
                <a:ext cx="1321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063E553-8E19-DF43-8CCA-73A60851B1E6}"/>
                  </a:ext>
                </a:extLst>
              </p14:cNvPr>
              <p14:cNvContentPartPr/>
              <p14:nvPr/>
            </p14:nvContentPartPr>
            <p14:xfrm>
              <a:off x="8531460" y="3472020"/>
              <a:ext cx="101520" cy="84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063E553-8E19-DF43-8CCA-73A60851B1E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15980" y="3456540"/>
                <a:ext cx="13212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D218E91-868F-D84B-8BD9-36B5D8B167CD}"/>
              </a:ext>
            </a:extLst>
          </p:cNvPr>
          <p:cNvGrpSpPr/>
          <p:nvPr/>
        </p:nvGrpSpPr>
        <p:grpSpPr>
          <a:xfrm>
            <a:off x="6137100" y="2072340"/>
            <a:ext cx="3805200" cy="2364120"/>
            <a:chOff x="6137100" y="2072340"/>
            <a:chExt cx="3805200" cy="23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6714B8-91CC-AF4B-9EA6-43508256F774}"/>
                    </a:ext>
                  </a:extLst>
                </p14:cNvPr>
                <p14:cNvContentPartPr/>
                <p14:nvPr/>
              </p14:nvContentPartPr>
              <p14:xfrm>
                <a:off x="6137100" y="2448180"/>
                <a:ext cx="2535120" cy="1988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6714B8-91CC-AF4B-9EA6-43508256F7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06500" y="2417580"/>
                  <a:ext cx="2596680" cy="20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0FEBA7-FAEB-244C-BC3A-F2E3E018A178}"/>
                    </a:ext>
                  </a:extLst>
                </p14:cNvPr>
                <p14:cNvContentPartPr/>
                <p14:nvPr/>
              </p14:nvContentPartPr>
              <p14:xfrm>
                <a:off x="7938540" y="2242980"/>
                <a:ext cx="263520" cy="120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0FEBA7-FAEB-244C-BC3A-F2E3E018A1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07940" y="2212380"/>
                  <a:ext cx="325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BA345C-3E5C-1340-B34C-4354DAC30982}"/>
                    </a:ext>
                  </a:extLst>
                </p14:cNvPr>
                <p14:cNvContentPartPr/>
                <p14:nvPr/>
              </p14:nvContentPartPr>
              <p14:xfrm>
                <a:off x="8296020" y="2235060"/>
                <a:ext cx="99000" cy="222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BA345C-3E5C-1340-B34C-4354DAC3098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65420" y="2204460"/>
                  <a:ext cx="160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9B7718C-F72E-7340-A776-3372ED5896B3}"/>
                    </a:ext>
                  </a:extLst>
                </p14:cNvPr>
                <p14:cNvContentPartPr/>
                <p14:nvPr/>
              </p14:nvContentPartPr>
              <p14:xfrm>
                <a:off x="8216820" y="2222460"/>
                <a:ext cx="196200" cy="165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9B7718C-F72E-7340-A776-3372ED5896B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86220" y="2191500"/>
                  <a:ext cx="257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95D213E-A0B5-4543-8D48-FE316C62B680}"/>
                    </a:ext>
                  </a:extLst>
                </p14:cNvPr>
                <p14:cNvContentPartPr/>
                <p14:nvPr/>
              </p14:nvContentPartPr>
              <p14:xfrm>
                <a:off x="8461620" y="2072340"/>
                <a:ext cx="168120" cy="179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95D213E-A0B5-4543-8D48-FE316C62B6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31020" y="2041740"/>
                  <a:ext cx="229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E4D5A4D-AC15-5A49-8741-D41C4F99A02D}"/>
                    </a:ext>
                  </a:extLst>
                </p14:cNvPr>
                <p14:cNvContentPartPr/>
                <p14:nvPr/>
              </p14:nvContentPartPr>
              <p14:xfrm>
                <a:off x="8545860" y="2396340"/>
                <a:ext cx="161280" cy="1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E4D5A4D-AC15-5A49-8741-D41C4F99A0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15260" y="2365740"/>
                  <a:ext cx="222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185F91-B30E-9641-8A8F-F0BDD444EB45}"/>
                    </a:ext>
                  </a:extLst>
                </p14:cNvPr>
                <p14:cNvContentPartPr/>
                <p14:nvPr/>
              </p14:nvContentPartPr>
              <p14:xfrm>
                <a:off x="8645580" y="2335500"/>
                <a:ext cx="16200" cy="222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185F91-B30E-9641-8A8F-F0BDD444EB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14980" y="2304900"/>
                  <a:ext cx="77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4FDF0D-E6DA-F647-9B92-0EC04E31DD7A}"/>
                    </a:ext>
                  </a:extLst>
                </p14:cNvPr>
                <p14:cNvContentPartPr/>
                <p14:nvPr/>
              </p14:nvContentPartPr>
              <p14:xfrm>
                <a:off x="8935380" y="2221380"/>
                <a:ext cx="142200" cy="330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4FDF0D-E6DA-F647-9B92-0EC04E31DD7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04780" y="2190780"/>
                  <a:ext cx="2037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2C2874-600F-2844-B145-A98EA31A6133}"/>
                    </a:ext>
                  </a:extLst>
                </p14:cNvPr>
                <p14:cNvContentPartPr/>
                <p14:nvPr/>
              </p14:nvContentPartPr>
              <p14:xfrm>
                <a:off x="9194580" y="2438100"/>
                <a:ext cx="53640" cy="143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2C2874-600F-2844-B145-A98EA31A61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63980" y="2407500"/>
                  <a:ext cx="114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6EA4BD-C005-D740-9E66-971AB2BB1B23}"/>
                    </a:ext>
                  </a:extLst>
                </p14:cNvPr>
                <p14:cNvContentPartPr/>
                <p14:nvPr/>
              </p14:nvContentPartPr>
              <p14:xfrm>
                <a:off x="9156420" y="2425500"/>
                <a:ext cx="124560" cy="142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6EA4BD-C005-D740-9E66-971AB2BB1B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25820" y="2394900"/>
                  <a:ext cx="185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63A2F4-8102-7C44-8EA4-0D67FA59E99E}"/>
                    </a:ext>
                  </a:extLst>
                </p14:cNvPr>
                <p14:cNvContentPartPr/>
                <p14:nvPr/>
              </p14:nvContentPartPr>
              <p14:xfrm>
                <a:off x="9423180" y="2565180"/>
                <a:ext cx="177840" cy="3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63A2F4-8102-7C44-8EA4-0D67FA59E9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92580" y="2534580"/>
                  <a:ext cx="239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B350DC-84E1-ED46-9C75-757DA9CF45E9}"/>
                    </a:ext>
                  </a:extLst>
                </p14:cNvPr>
                <p14:cNvContentPartPr/>
                <p14:nvPr/>
              </p14:nvContentPartPr>
              <p14:xfrm>
                <a:off x="9490860" y="2514420"/>
                <a:ext cx="46440" cy="168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B350DC-84E1-ED46-9C75-757DA9CF45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60260" y="2483820"/>
                  <a:ext cx="107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5D7392-B7D4-A446-BD14-89A3ECDF3994}"/>
                    </a:ext>
                  </a:extLst>
                </p14:cNvPr>
                <p14:cNvContentPartPr/>
                <p14:nvPr/>
              </p14:nvContentPartPr>
              <p14:xfrm>
                <a:off x="9719820" y="2593980"/>
                <a:ext cx="222480" cy="174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5D7392-B7D4-A446-BD14-89A3ECDF39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88860" y="2563380"/>
                  <a:ext cx="28368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F25AD7-1FE1-144C-A571-0410ADACB7C4}"/>
              </a:ext>
            </a:extLst>
          </p:cNvPr>
          <p:cNvGrpSpPr/>
          <p:nvPr/>
        </p:nvGrpSpPr>
        <p:grpSpPr>
          <a:xfrm>
            <a:off x="7806780" y="1871820"/>
            <a:ext cx="2420640" cy="1274760"/>
            <a:chOff x="7806780" y="1871820"/>
            <a:chExt cx="2420640" cy="127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E0AF1B-4CB0-7744-88B6-ADFF6FAD3DCC}"/>
                    </a:ext>
                  </a:extLst>
                </p14:cNvPr>
                <p14:cNvContentPartPr/>
                <p14:nvPr/>
              </p14:nvContentPartPr>
              <p14:xfrm>
                <a:off x="7806780" y="1897380"/>
                <a:ext cx="27000" cy="831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E0AF1B-4CB0-7744-88B6-ADFF6FAD3D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97780" y="1843740"/>
                  <a:ext cx="4464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5431C3E-4D02-FC43-BE01-3B7266570B87}"/>
                    </a:ext>
                  </a:extLst>
                </p14:cNvPr>
                <p14:cNvContentPartPr/>
                <p14:nvPr/>
              </p14:nvContentPartPr>
              <p14:xfrm>
                <a:off x="7833420" y="2707020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5431C3E-4D02-FC43-BE01-3B7266570B8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24780" y="2653020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C978BA-1018-4B4E-B2C1-D2ABE571BC7D}"/>
                    </a:ext>
                  </a:extLst>
                </p14:cNvPr>
                <p14:cNvContentPartPr/>
                <p14:nvPr/>
              </p14:nvContentPartPr>
              <p14:xfrm>
                <a:off x="7833420" y="1871820"/>
                <a:ext cx="2394000" cy="127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AC978BA-1018-4B4E-B2C1-D2ABE571BC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24780" y="1818180"/>
                  <a:ext cx="2411640" cy="138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A9D8679-5D69-C545-9BCC-E5985F0598DB}"/>
                  </a:ext>
                </a:extLst>
              </p14:cNvPr>
              <p14:cNvContentPartPr/>
              <p14:nvPr/>
            </p14:nvContentPartPr>
            <p14:xfrm>
              <a:off x="3524940" y="2491020"/>
              <a:ext cx="56520" cy="23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A9D8679-5D69-C545-9BCC-E5985F0598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20620" y="2486700"/>
                <a:ext cx="6516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8A2A6EC-9BAC-FB47-A1A0-B79E78924459}"/>
              </a:ext>
            </a:extLst>
          </p:cNvPr>
          <p:cNvGrpSpPr/>
          <p:nvPr/>
        </p:nvGrpSpPr>
        <p:grpSpPr>
          <a:xfrm>
            <a:off x="6727860" y="3134340"/>
            <a:ext cx="1417680" cy="1188360"/>
            <a:chOff x="6727860" y="3134340"/>
            <a:chExt cx="1417680" cy="11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EB6F262-5754-8847-A998-E3F689B6CBA2}"/>
                    </a:ext>
                  </a:extLst>
                </p14:cNvPr>
                <p14:cNvContentPartPr/>
                <p14:nvPr/>
              </p14:nvContentPartPr>
              <p14:xfrm>
                <a:off x="6727860" y="3134340"/>
                <a:ext cx="205920" cy="302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EB6F262-5754-8847-A998-E3F689B6CB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12740" y="3119220"/>
                  <a:ext cx="2365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4A61FED-DC1A-BF44-A715-1377EDB53A7F}"/>
                    </a:ext>
                  </a:extLst>
                </p14:cNvPr>
                <p14:cNvContentPartPr/>
                <p14:nvPr/>
              </p14:nvContentPartPr>
              <p14:xfrm>
                <a:off x="7149780" y="3253860"/>
                <a:ext cx="494280" cy="274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4A61FED-DC1A-BF44-A715-1377EDB53A7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34660" y="3238380"/>
                  <a:ext cx="524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199D39-A894-D04F-B0B3-16945739235C}"/>
                    </a:ext>
                  </a:extLst>
                </p14:cNvPr>
                <p14:cNvContentPartPr/>
                <p14:nvPr/>
              </p14:nvContentPartPr>
              <p14:xfrm>
                <a:off x="7687260" y="3339900"/>
                <a:ext cx="425880" cy="439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199D39-A894-D04F-B0B3-1694573923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72140" y="3324780"/>
                  <a:ext cx="4564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0B7891-18E0-EC44-A337-88783900B723}"/>
                    </a:ext>
                  </a:extLst>
                </p14:cNvPr>
                <p14:cNvContentPartPr/>
                <p14:nvPr/>
              </p14:nvContentPartPr>
              <p14:xfrm>
                <a:off x="7118100" y="3771900"/>
                <a:ext cx="180360" cy="410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0B7891-18E0-EC44-A337-88783900B7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02980" y="3756420"/>
                  <a:ext cx="2106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94211E4-044B-AC41-8100-920F78804D0E}"/>
                    </a:ext>
                  </a:extLst>
                </p14:cNvPr>
                <p14:cNvContentPartPr/>
                <p14:nvPr/>
              </p14:nvContentPartPr>
              <p14:xfrm>
                <a:off x="7353180" y="3964500"/>
                <a:ext cx="177840" cy="86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94211E4-044B-AC41-8100-920F78804D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38060" y="3949380"/>
                  <a:ext cx="208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8EC2846-D91D-2A4E-8AA6-B128BB1AF7F9}"/>
                    </a:ext>
                  </a:extLst>
                </p14:cNvPr>
                <p14:cNvContentPartPr/>
                <p14:nvPr/>
              </p14:nvContentPartPr>
              <p14:xfrm>
                <a:off x="7562340" y="3949380"/>
                <a:ext cx="63720" cy="13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8EC2846-D91D-2A4E-8AA6-B128BB1AF7F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47220" y="3934260"/>
                  <a:ext cx="94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CCBEB11-665C-9846-A2AE-89CAE8ADD9EC}"/>
                    </a:ext>
                  </a:extLst>
                </p14:cNvPr>
                <p14:cNvContentPartPr/>
                <p14:nvPr/>
              </p14:nvContentPartPr>
              <p14:xfrm>
                <a:off x="7691580" y="3974940"/>
                <a:ext cx="159120" cy="189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CCBEB11-665C-9846-A2AE-89CAE8ADD9E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76100" y="3959820"/>
                  <a:ext cx="189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D243342-2DFD-014F-A474-177222360B3A}"/>
                    </a:ext>
                  </a:extLst>
                </p14:cNvPr>
                <p14:cNvContentPartPr/>
                <p14:nvPr/>
              </p14:nvContentPartPr>
              <p14:xfrm>
                <a:off x="7872300" y="3997620"/>
                <a:ext cx="273240" cy="325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D243342-2DFD-014F-A474-177222360B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57180" y="3982500"/>
                  <a:ext cx="30384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A88DD69-512E-8D44-B84A-54E9830C23B2}"/>
              </a:ext>
            </a:extLst>
          </p:cNvPr>
          <p:cNvGrpSpPr/>
          <p:nvPr/>
        </p:nvGrpSpPr>
        <p:grpSpPr>
          <a:xfrm>
            <a:off x="7914780" y="1379340"/>
            <a:ext cx="1548360" cy="630000"/>
            <a:chOff x="7914780" y="1379340"/>
            <a:chExt cx="154836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2D56CF-DF76-C34B-AEBC-1E7CD6066469}"/>
                    </a:ext>
                  </a:extLst>
                </p14:cNvPr>
                <p14:cNvContentPartPr/>
                <p14:nvPr/>
              </p14:nvContentPartPr>
              <p14:xfrm>
                <a:off x="7914780" y="1379340"/>
                <a:ext cx="219960" cy="32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2D56CF-DF76-C34B-AEBC-1E7CD606646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99300" y="1363860"/>
                  <a:ext cx="2505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9A3CE61-FD11-7942-AD75-BDD077E01D22}"/>
                    </a:ext>
                  </a:extLst>
                </p14:cNvPr>
                <p14:cNvContentPartPr/>
                <p14:nvPr/>
              </p14:nvContentPartPr>
              <p14:xfrm>
                <a:off x="8326980" y="1526220"/>
                <a:ext cx="343800" cy="218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9A3CE61-FD11-7942-AD75-BDD077E01D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11860" y="1510740"/>
                  <a:ext cx="374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4A63DFB-4D64-974B-ABA4-DED2EB9DEE1F}"/>
                    </a:ext>
                  </a:extLst>
                </p14:cNvPr>
                <p14:cNvContentPartPr/>
                <p14:nvPr/>
              </p14:nvContentPartPr>
              <p14:xfrm>
                <a:off x="8731620" y="1670220"/>
                <a:ext cx="185760" cy="16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4A63DFB-4D64-974B-ABA4-DED2EB9DEE1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16140" y="1655100"/>
                  <a:ext cx="216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1FEB49-8C2E-DF4A-BBB0-17D66B6EF462}"/>
                    </a:ext>
                  </a:extLst>
                </p14:cNvPr>
                <p14:cNvContentPartPr/>
                <p14:nvPr/>
              </p14:nvContentPartPr>
              <p14:xfrm>
                <a:off x="8982540" y="1638180"/>
                <a:ext cx="145080" cy="342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1FEB49-8C2E-DF4A-BBB0-17D66B6EF4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67420" y="1622700"/>
                  <a:ext cx="1756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346825D-BA38-7046-B8BC-1E747F9F65D9}"/>
                    </a:ext>
                  </a:extLst>
                </p14:cNvPr>
                <p14:cNvContentPartPr/>
                <p14:nvPr/>
              </p14:nvContentPartPr>
              <p14:xfrm>
                <a:off x="8877060" y="1828620"/>
                <a:ext cx="314640" cy="32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346825D-BA38-7046-B8BC-1E747F9F65D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61940" y="1813500"/>
                  <a:ext cx="344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1626FB0-7B55-7E40-A7A1-8C22141B97D0}"/>
                    </a:ext>
                  </a:extLst>
                </p14:cNvPr>
                <p14:cNvContentPartPr/>
                <p14:nvPr/>
              </p14:nvContentPartPr>
              <p14:xfrm>
                <a:off x="9220500" y="1701540"/>
                <a:ext cx="131040" cy="306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1626FB0-7B55-7E40-A7A1-8C22141B97D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05020" y="1686420"/>
                  <a:ext cx="1616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47E8C47-D6F1-3E4C-A59B-C9935BE17621}"/>
                    </a:ext>
                  </a:extLst>
                </p14:cNvPr>
                <p14:cNvContentPartPr/>
                <p14:nvPr/>
              </p14:nvContentPartPr>
              <p14:xfrm>
                <a:off x="9180180" y="1874340"/>
                <a:ext cx="141840" cy="68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47E8C47-D6F1-3E4C-A59B-C9935BE1762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64700" y="1859220"/>
                  <a:ext cx="172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4EB5E22-ADF6-7F4D-BF3A-C1ED91CD8EE3}"/>
                    </a:ext>
                  </a:extLst>
                </p14:cNvPr>
                <p14:cNvContentPartPr/>
                <p14:nvPr/>
              </p14:nvContentPartPr>
              <p14:xfrm>
                <a:off x="9423180" y="1993860"/>
                <a:ext cx="39960" cy="15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4EB5E22-ADF6-7F4D-BF3A-C1ED91CD8E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08060" y="1978380"/>
                  <a:ext cx="705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9B9CA54-B75A-8947-A851-9EE9EB497D7B}"/>
                  </a:ext>
                </a:extLst>
              </p14:cNvPr>
              <p14:cNvContentPartPr/>
              <p14:nvPr/>
            </p14:nvContentPartPr>
            <p14:xfrm>
              <a:off x="2037780" y="3770100"/>
              <a:ext cx="3140640" cy="1269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9B9CA54-B75A-8947-A851-9EE9EB497D7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020140" y="3752460"/>
                <a:ext cx="3176280" cy="13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EBBCBB53-0EB5-564D-BA74-87BF323EA33E}"/>
              </a:ext>
            </a:extLst>
          </p:cNvPr>
          <p:cNvGrpSpPr/>
          <p:nvPr/>
        </p:nvGrpSpPr>
        <p:grpSpPr>
          <a:xfrm>
            <a:off x="2348820" y="3604140"/>
            <a:ext cx="2669400" cy="723960"/>
            <a:chOff x="2348820" y="3604140"/>
            <a:chExt cx="2669400" cy="72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11A920-D411-4B45-96B0-0121E749EF8D}"/>
                    </a:ext>
                  </a:extLst>
                </p14:cNvPr>
                <p14:cNvContentPartPr/>
                <p14:nvPr/>
              </p14:nvContentPartPr>
              <p14:xfrm>
                <a:off x="2348820" y="3960900"/>
                <a:ext cx="285480" cy="124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11A920-D411-4B45-96B0-0121E749EF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18220" y="3930300"/>
                  <a:ext cx="347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C1653A-E656-F34C-9FEA-E38A36DCEF76}"/>
                    </a:ext>
                  </a:extLst>
                </p14:cNvPr>
                <p14:cNvContentPartPr/>
                <p14:nvPr/>
              </p14:nvContentPartPr>
              <p14:xfrm>
                <a:off x="2733660" y="3898620"/>
                <a:ext cx="68040" cy="182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C1653A-E656-F34C-9FEA-E38A36DCEF7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03060" y="3868020"/>
                  <a:ext cx="129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346E85-0CEE-664C-9321-A953DEE593F0}"/>
                    </a:ext>
                  </a:extLst>
                </p14:cNvPr>
                <p14:cNvContentPartPr/>
                <p14:nvPr/>
              </p14:nvContentPartPr>
              <p14:xfrm>
                <a:off x="2692260" y="3911580"/>
                <a:ext cx="151560" cy="19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346E85-0CEE-664C-9321-A953DEE593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61660" y="3880620"/>
                  <a:ext cx="212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E3BFD8-FBD9-544D-9A43-9B21B1824BB2}"/>
                    </a:ext>
                  </a:extLst>
                </p14:cNvPr>
                <p14:cNvContentPartPr/>
                <p14:nvPr/>
              </p14:nvContentPartPr>
              <p14:xfrm>
                <a:off x="2858580" y="3604140"/>
                <a:ext cx="141840" cy="218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E3BFD8-FBD9-544D-9A43-9B21B1824BB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27980" y="3573540"/>
                  <a:ext cx="203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4C60E45-744C-274B-B680-602FC79DBC45}"/>
                    </a:ext>
                  </a:extLst>
                </p14:cNvPr>
                <p14:cNvContentPartPr/>
                <p14:nvPr/>
              </p14:nvContentPartPr>
              <p14:xfrm>
                <a:off x="3047940" y="3962340"/>
                <a:ext cx="140760" cy="24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4C60E45-744C-274B-B680-602FC79DBC4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16980" y="3931380"/>
                  <a:ext cx="202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8CBB45B-A895-4342-B225-007704E7937A}"/>
                    </a:ext>
                  </a:extLst>
                </p14:cNvPr>
                <p14:cNvContentPartPr/>
                <p14:nvPr/>
              </p14:nvContentPartPr>
              <p14:xfrm>
                <a:off x="3121380" y="3936780"/>
                <a:ext cx="15840" cy="171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8CBB45B-A895-4342-B225-007704E793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90780" y="3906180"/>
                  <a:ext cx="77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6971BB5-3208-4D40-A26C-34E7EDCEA130}"/>
                    </a:ext>
                  </a:extLst>
                </p14:cNvPr>
                <p14:cNvContentPartPr/>
                <p14:nvPr/>
              </p14:nvContentPartPr>
              <p14:xfrm>
                <a:off x="3289140" y="3797100"/>
                <a:ext cx="136440" cy="365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6971BB5-3208-4D40-A26C-34E7EDCEA1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58540" y="3766500"/>
                  <a:ext cx="1976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0267DA1-DD3D-1D40-8E48-AB870FB9EE4C}"/>
                    </a:ext>
                  </a:extLst>
                </p14:cNvPr>
                <p14:cNvContentPartPr/>
                <p14:nvPr/>
              </p14:nvContentPartPr>
              <p14:xfrm>
                <a:off x="3522420" y="3987540"/>
                <a:ext cx="50040" cy="176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0267DA1-DD3D-1D40-8E48-AB870FB9EE4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91460" y="3956940"/>
                  <a:ext cx="111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246C60-9D83-8647-ABA9-834590476B4D}"/>
                    </a:ext>
                  </a:extLst>
                </p14:cNvPr>
                <p14:cNvContentPartPr/>
                <p14:nvPr/>
              </p14:nvContentPartPr>
              <p14:xfrm>
                <a:off x="3492180" y="4000500"/>
                <a:ext cx="107640" cy="167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246C60-9D83-8647-ABA9-834590476B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61580" y="3969540"/>
                  <a:ext cx="168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0F022F-815E-E749-82A8-6B08DCE01C83}"/>
                    </a:ext>
                  </a:extLst>
                </p14:cNvPr>
                <p14:cNvContentPartPr/>
                <p14:nvPr/>
              </p14:nvContentPartPr>
              <p14:xfrm>
                <a:off x="3616380" y="3790260"/>
                <a:ext cx="150840" cy="128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0F022F-815E-E749-82A8-6B08DCE01C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85780" y="3759300"/>
                  <a:ext cx="212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937C46-C3F1-CC43-B112-DC13B2688224}"/>
                    </a:ext>
                  </a:extLst>
                </p14:cNvPr>
                <p14:cNvContentPartPr/>
                <p14:nvPr/>
              </p14:nvContentPartPr>
              <p14:xfrm>
                <a:off x="3784500" y="4087260"/>
                <a:ext cx="128520" cy="13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937C46-C3F1-CC43-B112-DC13B268822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53900" y="4056660"/>
                  <a:ext cx="189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5C8F181-DB19-7748-B0C7-6E4A92778000}"/>
                    </a:ext>
                  </a:extLst>
                </p14:cNvPr>
                <p14:cNvContentPartPr/>
                <p14:nvPr/>
              </p14:nvContentPartPr>
              <p14:xfrm>
                <a:off x="3850740" y="4044780"/>
                <a:ext cx="10080" cy="19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5C8F181-DB19-7748-B0C7-6E4A9277800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20140" y="4013820"/>
                  <a:ext cx="71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F68DAF8-11ED-3740-8AEE-A7C5CA7B2E08}"/>
                    </a:ext>
                  </a:extLst>
                </p14:cNvPr>
                <p14:cNvContentPartPr/>
                <p14:nvPr/>
              </p14:nvContentPartPr>
              <p14:xfrm>
                <a:off x="4028580" y="4041540"/>
                <a:ext cx="218160" cy="156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F68DAF8-11ED-3740-8AEE-A7C5CA7B2E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97620" y="4010940"/>
                  <a:ext cx="279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91EC6F7-8878-8944-BC72-856A8939D382}"/>
                    </a:ext>
                  </a:extLst>
                </p14:cNvPr>
                <p14:cNvContentPartPr/>
                <p14:nvPr/>
              </p14:nvContentPartPr>
              <p14:xfrm>
                <a:off x="4321980" y="4089060"/>
                <a:ext cx="81720" cy="173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91EC6F7-8878-8944-BC72-856A8939D38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91380" y="4058460"/>
                  <a:ext cx="142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660CCEC-9998-CD4F-AA51-9F066D228CC7}"/>
                    </a:ext>
                  </a:extLst>
                </p14:cNvPr>
                <p14:cNvContentPartPr/>
                <p14:nvPr/>
              </p14:nvContentPartPr>
              <p14:xfrm>
                <a:off x="4268700" y="4128300"/>
                <a:ext cx="169920" cy="127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660CCEC-9998-CD4F-AA51-9F066D228C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38100" y="4097700"/>
                  <a:ext cx="231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09D67B8-5289-604F-8E69-EC65B0042D3F}"/>
                    </a:ext>
                  </a:extLst>
                </p14:cNvPr>
                <p14:cNvContentPartPr/>
                <p14:nvPr/>
              </p14:nvContentPartPr>
              <p14:xfrm>
                <a:off x="4586220" y="4189860"/>
                <a:ext cx="166320" cy="41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09D67B8-5289-604F-8E69-EC65B0042D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55620" y="4159260"/>
                  <a:ext cx="227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1DEF282-86B3-B74E-8C6F-63AB7AB4DFA8}"/>
                    </a:ext>
                  </a:extLst>
                </p14:cNvPr>
                <p14:cNvContentPartPr/>
                <p14:nvPr/>
              </p14:nvContentPartPr>
              <p14:xfrm>
                <a:off x="4648860" y="4127220"/>
                <a:ext cx="85680" cy="200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1DEF282-86B3-B74E-8C6F-63AB7AB4DFA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18260" y="4096620"/>
                  <a:ext cx="147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ABBEE72-9BFF-8A45-86AC-22533D002C05}"/>
                    </a:ext>
                  </a:extLst>
                </p14:cNvPr>
                <p14:cNvContentPartPr/>
                <p14:nvPr/>
              </p14:nvContentPartPr>
              <p14:xfrm>
                <a:off x="4867020" y="3911580"/>
                <a:ext cx="151200" cy="34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ABBEE72-9BFF-8A45-86AC-22533D002C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36420" y="3880620"/>
                  <a:ext cx="212760" cy="40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B7F34D5-CDD1-4346-8B63-5FC5AA82A49B}"/>
                  </a:ext>
                </a:extLst>
              </p14:cNvPr>
              <p14:cNvContentPartPr/>
              <p14:nvPr/>
            </p14:nvContentPartPr>
            <p14:xfrm>
              <a:off x="2107980" y="2623140"/>
              <a:ext cx="128520" cy="82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B7F34D5-CDD1-4346-8B63-5FC5AA82A49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092860" y="2608020"/>
                <a:ext cx="15912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462296A1-E5DD-9A49-90AA-2B1794AD5589}"/>
              </a:ext>
            </a:extLst>
          </p:cNvPr>
          <p:cNvGrpSpPr/>
          <p:nvPr/>
        </p:nvGrpSpPr>
        <p:grpSpPr>
          <a:xfrm>
            <a:off x="2215980" y="4251060"/>
            <a:ext cx="2791800" cy="741240"/>
            <a:chOff x="2215980" y="4251060"/>
            <a:chExt cx="2791800" cy="74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3301A85-9F90-E94E-BAD7-BBBA6F5E2718}"/>
                    </a:ext>
                  </a:extLst>
                </p14:cNvPr>
                <p14:cNvContentPartPr/>
                <p14:nvPr/>
              </p14:nvContentPartPr>
              <p14:xfrm>
                <a:off x="2215980" y="4746420"/>
                <a:ext cx="37080" cy="73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3301A85-9F90-E94E-BAD7-BBBA6F5E271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00500" y="4730940"/>
                  <a:ext cx="67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007BD9-3F7C-AD4F-BF3F-A9F944326519}"/>
                    </a:ext>
                  </a:extLst>
                </p14:cNvPr>
                <p14:cNvContentPartPr/>
                <p14:nvPr/>
              </p14:nvContentPartPr>
              <p14:xfrm>
                <a:off x="3033900" y="4251060"/>
                <a:ext cx="82440" cy="79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007BD9-3F7C-AD4F-BF3F-A9F94432651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18780" y="4235940"/>
                  <a:ext cx="112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85C34B-EF82-184F-8023-8CFCD2E06357}"/>
                    </a:ext>
                  </a:extLst>
                </p14:cNvPr>
                <p14:cNvContentPartPr/>
                <p14:nvPr/>
              </p14:nvContentPartPr>
              <p14:xfrm>
                <a:off x="3857580" y="4929660"/>
                <a:ext cx="84960" cy="62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85C34B-EF82-184F-8023-8CFCD2E063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42460" y="4914540"/>
                  <a:ext cx="115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A7CF81-6D70-D543-9F34-B7A0C8C56D16}"/>
                    </a:ext>
                  </a:extLst>
                </p14:cNvPr>
                <p14:cNvContentPartPr/>
                <p14:nvPr/>
              </p14:nvContentPartPr>
              <p14:xfrm>
                <a:off x="4931820" y="4432140"/>
                <a:ext cx="7596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A7CF81-6D70-D543-9F34-B7A0C8C56D1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16340" y="4417020"/>
                  <a:ext cx="1062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887431C-8D06-2040-8BCA-A1A8112AF068}"/>
              </a:ext>
            </a:extLst>
          </p:cNvPr>
          <p:cNvGrpSpPr/>
          <p:nvPr/>
        </p:nvGrpSpPr>
        <p:grpSpPr>
          <a:xfrm>
            <a:off x="3188340" y="5156100"/>
            <a:ext cx="1767600" cy="570240"/>
            <a:chOff x="3188340" y="5156100"/>
            <a:chExt cx="176760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7C37713-EC70-CD43-B5DE-35C48233A78E}"/>
                    </a:ext>
                  </a:extLst>
                </p14:cNvPr>
                <p14:cNvContentPartPr/>
                <p14:nvPr/>
              </p14:nvContentPartPr>
              <p14:xfrm>
                <a:off x="3188340" y="5156100"/>
                <a:ext cx="259920" cy="455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7C37713-EC70-CD43-B5DE-35C48233A7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72860" y="5140620"/>
                  <a:ext cx="2905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191CE18-9778-A143-B68A-2D839A30B5D2}"/>
                    </a:ext>
                  </a:extLst>
                </p14:cNvPr>
                <p14:cNvContentPartPr/>
                <p14:nvPr/>
              </p14:nvContentPartPr>
              <p14:xfrm>
                <a:off x="3643740" y="5419260"/>
                <a:ext cx="196920" cy="307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191CE18-9778-A143-B68A-2D839A30B5D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28620" y="5404140"/>
                  <a:ext cx="2275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EA5491E-B8DB-574C-9C61-00EAC66C5726}"/>
                    </a:ext>
                  </a:extLst>
                </p14:cNvPr>
                <p14:cNvContentPartPr/>
                <p14:nvPr/>
              </p14:nvContentPartPr>
              <p14:xfrm>
                <a:off x="3889980" y="5448060"/>
                <a:ext cx="161280" cy="99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EA5491E-B8DB-574C-9C61-00EAC66C572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74860" y="5432940"/>
                  <a:ext cx="191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2EEA35-9F24-F04C-863B-62CEEB70E53F}"/>
                    </a:ext>
                  </a:extLst>
                </p14:cNvPr>
                <p14:cNvContentPartPr/>
                <p14:nvPr/>
              </p14:nvContentPartPr>
              <p14:xfrm>
                <a:off x="4140180" y="5409900"/>
                <a:ext cx="55800" cy="191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2EEA35-9F24-F04C-863B-62CEEB70E53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24700" y="5394780"/>
                  <a:ext cx="86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74A6A2A-1DBA-FE46-B911-902783475D9C}"/>
                    </a:ext>
                  </a:extLst>
                </p14:cNvPr>
                <p14:cNvContentPartPr/>
                <p14:nvPr/>
              </p14:nvContentPartPr>
              <p14:xfrm>
                <a:off x="4305060" y="5422860"/>
                <a:ext cx="235800" cy="183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4A6A2A-1DBA-FE46-B911-902783475D9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89940" y="5407380"/>
                  <a:ext cx="266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81DD94A-1BA2-F84E-B60B-B4ECCD2A579A}"/>
                    </a:ext>
                  </a:extLst>
                </p14:cNvPr>
                <p14:cNvContentPartPr/>
                <p14:nvPr/>
              </p14:nvContentPartPr>
              <p14:xfrm>
                <a:off x="4631940" y="5266620"/>
                <a:ext cx="31320" cy="370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81DD94A-1BA2-F84E-B60B-B4ECCD2A57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16820" y="5251500"/>
                  <a:ext cx="615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F628330-8E0C-5147-B999-8E6BE3F42373}"/>
                    </a:ext>
                  </a:extLst>
                </p14:cNvPr>
                <p14:cNvContentPartPr/>
                <p14:nvPr/>
              </p14:nvContentPartPr>
              <p14:xfrm>
                <a:off x="4521060" y="5470740"/>
                <a:ext cx="204480" cy="22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F628330-8E0C-5147-B999-8E6BE3F423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05940" y="5455620"/>
                  <a:ext cx="234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B087E8E-987C-7844-A25B-12EE87AB3220}"/>
                    </a:ext>
                  </a:extLst>
                </p14:cNvPr>
                <p14:cNvContentPartPr/>
                <p14:nvPr/>
              </p14:nvContentPartPr>
              <p14:xfrm>
                <a:off x="4766580" y="5435460"/>
                <a:ext cx="189360" cy="20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B087E8E-987C-7844-A25B-12EE87AB32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51460" y="5420340"/>
                  <a:ext cx="21996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5C4B028-2C27-3147-8FBD-EDA50B6AB60C}"/>
              </a:ext>
            </a:extLst>
          </p:cNvPr>
          <p:cNvGrpSpPr/>
          <p:nvPr/>
        </p:nvGrpSpPr>
        <p:grpSpPr>
          <a:xfrm>
            <a:off x="1079100" y="4135140"/>
            <a:ext cx="1466280" cy="696960"/>
            <a:chOff x="1079100" y="4135140"/>
            <a:chExt cx="146628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D4702A7-24FA-B840-94BA-0DBB450D21E3}"/>
                    </a:ext>
                  </a:extLst>
                </p14:cNvPr>
                <p14:cNvContentPartPr/>
                <p14:nvPr/>
              </p14:nvContentPartPr>
              <p14:xfrm>
                <a:off x="1279260" y="4135140"/>
                <a:ext cx="225360" cy="367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D4702A7-24FA-B840-94BA-0DBB450D21E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64140" y="4120020"/>
                  <a:ext cx="2556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AD8A630-991E-B948-87C8-DACFA85A0F83}"/>
                    </a:ext>
                  </a:extLst>
                </p14:cNvPr>
                <p14:cNvContentPartPr/>
                <p14:nvPr/>
              </p14:nvContentPartPr>
              <p14:xfrm>
                <a:off x="1668060" y="4303980"/>
                <a:ext cx="310320" cy="175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AD8A630-991E-B948-87C8-DACFA85A0F8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652940" y="4288860"/>
                  <a:ext cx="340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B37F43-73DB-B243-BD48-E1E566D25416}"/>
                    </a:ext>
                  </a:extLst>
                </p14:cNvPr>
                <p14:cNvContentPartPr/>
                <p14:nvPr/>
              </p14:nvContentPartPr>
              <p14:xfrm>
                <a:off x="2044620" y="4326660"/>
                <a:ext cx="131400" cy="159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B37F43-73DB-B243-BD48-E1E566D2541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29140" y="4311180"/>
                  <a:ext cx="162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E1A8FF9-971D-8240-90C0-F1F545EA4C32}"/>
                    </a:ext>
                  </a:extLst>
                </p14:cNvPr>
                <p14:cNvContentPartPr/>
                <p14:nvPr/>
              </p14:nvContentPartPr>
              <p14:xfrm>
                <a:off x="2269260" y="4203540"/>
                <a:ext cx="70560" cy="395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E1A8FF9-971D-8240-90C0-F1F545EA4C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54140" y="4188420"/>
                  <a:ext cx="1008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6DF3A29-6E60-9C41-A159-E3C612E1B12E}"/>
                    </a:ext>
                  </a:extLst>
                </p14:cNvPr>
                <p14:cNvContentPartPr/>
                <p14:nvPr/>
              </p14:nvContentPartPr>
              <p14:xfrm>
                <a:off x="2247660" y="4414500"/>
                <a:ext cx="96120" cy="29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6DF3A29-6E60-9C41-A159-E3C612E1B12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32540" y="4399380"/>
                  <a:ext cx="126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EFB1CEB-3AF7-924E-8848-9E0C45A78666}"/>
                    </a:ext>
                  </a:extLst>
                </p14:cNvPr>
                <p14:cNvContentPartPr/>
                <p14:nvPr/>
              </p14:nvContentPartPr>
              <p14:xfrm>
                <a:off x="2380860" y="4225860"/>
                <a:ext cx="79560" cy="392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EFB1CEB-3AF7-924E-8848-9E0C45A7866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65740" y="4210380"/>
                  <a:ext cx="1098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8DFE575-F9B1-F242-B645-4A8F591A4952}"/>
                    </a:ext>
                  </a:extLst>
                </p14:cNvPr>
                <p14:cNvContentPartPr/>
                <p14:nvPr/>
              </p14:nvContentPartPr>
              <p14:xfrm>
                <a:off x="2393820" y="4392180"/>
                <a:ext cx="97560" cy="40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8DFE575-F9B1-F242-B645-4A8F591A49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78700" y="4377060"/>
                  <a:ext cx="127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EF24FB-C5F7-874F-8795-FE1DCB904E98}"/>
                    </a:ext>
                  </a:extLst>
                </p14:cNvPr>
                <p14:cNvContentPartPr/>
                <p14:nvPr/>
              </p14:nvContentPartPr>
              <p14:xfrm>
                <a:off x="2539980" y="4333860"/>
                <a:ext cx="5400" cy="25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EF24FB-C5F7-874F-8795-FE1DCB904E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24500" y="4318740"/>
                  <a:ext cx="35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8355108-2E04-5A41-AFFF-4E9C1B5E251C}"/>
                    </a:ext>
                  </a:extLst>
                </p14:cNvPr>
                <p14:cNvContentPartPr/>
                <p14:nvPr/>
              </p14:nvContentPartPr>
              <p14:xfrm>
                <a:off x="1193580" y="4554540"/>
                <a:ext cx="10800" cy="27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8355108-2E04-5A41-AFFF-4E9C1B5E251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78460" y="4539060"/>
                  <a:ext cx="41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CD0FBA-92FE-8643-8FDC-0438B94FE4BF}"/>
                    </a:ext>
                  </a:extLst>
                </p14:cNvPr>
                <p14:cNvContentPartPr/>
                <p14:nvPr/>
              </p14:nvContentPartPr>
              <p14:xfrm>
                <a:off x="1079100" y="4631220"/>
                <a:ext cx="511200" cy="83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CD0FBA-92FE-8643-8FDC-0438B94FE4B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3980" y="4615740"/>
                  <a:ext cx="5414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A740803-0CA8-614B-9C93-9DF73C936B33}"/>
              </a:ext>
            </a:extLst>
          </p:cNvPr>
          <p:cNvGrpSpPr/>
          <p:nvPr/>
        </p:nvGrpSpPr>
        <p:grpSpPr>
          <a:xfrm>
            <a:off x="991620" y="4974300"/>
            <a:ext cx="1720800" cy="383760"/>
            <a:chOff x="991620" y="4974300"/>
            <a:chExt cx="172080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89E8952-8786-8545-91EA-6FB35E6C7517}"/>
                    </a:ext>
                  </a:extLst>
                </p14:cNvPr>
                <p14:cNvContentPartPr/>
                <p14:nvPr/>
              </p14:nvContentPartPr>
              <p14:xfrm>
                <a:off x="991620" y="4974300"/>
                <a:ext cx="708840" cy="281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89E8952-8786-8545-91EA-6FB35E6C751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6500" y="4959180"/>
                  <a:ext cx="7394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C08E2D6-53EF-E54F-921E-0C2FEC9DF61B}"/>
                    </a:ext>
                  </a:extLst>
                </p14:cNvPr>
                <p14:cNvContentPartPr/>
                <p14:nvPr/>
              </p14:nvContentPartPr>
              <p14:xfrm>
                <a:off x="1739700" y="5112900"/>
                <a:ext cx="186120" cy="197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C08E2D6-53EF-E54F-921E-0C2FEC9DF61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24580" y="5097780"/>
                  <a:ext cx="216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369D2DA-E0E0-6C4D-A517-42CD616054DA}"/>
                    </a:ext>
                  </a:extLst>
                </p14:cNvPr>
                <p14:cNvContentPartPr/>
                <p14:nvPr/>
              </p14:nvContentPartPr>
              <p14:xfrm>
                <a:off x="1916100" y="5185980"/>
                <a:ext cx="384120" cy="172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369D2DA-E0E0-6C4D-A517-42CD616054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00620" y="5170500"/>
                  <a:ext cx="414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A0D0855-B218-6443-990E-FF06F6E2C2E4}"/>
                    </a:ext>
                  </a:extLst>
                </p14:cNvPr>
                <p14:cNvContentPartPr/>
                <p14:nvPr/>
              </p14:nvContentPartPr>
              <p14:xfrm>
                <a:off x="2258460" y="5116500"/>
                <a:ext cx="27720" cy="3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A0D0855-B218-6443-990E-FF06F6E2C2E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42980" y="5101020"/>
                  <a:ext cx="58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086028D-C334-DA4F-BC94-2F475B1B45A7}"/>
                    </a:ext>
                  </a:extLst>
                </p14:cNvPr>
                <p14:cNvContentPartPr/>
                <p14:nvPr/>
              </p14:nvContentPartPr>
              <p14:xfrm>
                <a:off x="2291940" y="5123700"/>
                <a:ext cx="420480" cy="170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086028D-C334-DA4F-BC94-2F475B1B45A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76460" y="5108220"/>
                  <a:ext cx="451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4A0B729-1CAC-1941-A039-60FDAF5A2B39}"/>
                    </a:ext>
                  </a:extLst>
                </p14:cNvPr>
                <p14:cNvContentPartPr/>
                <p14:nvPr/>
              </p14:nvContentPartPr>
              <p14:xfrm>
                <a:off x="2504340" y="5110740"/>
                <a:ext cx="169920" cy="106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4A0B729-1CAC-1941-A039-60FDAF5A2B3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89220" y="5095620"/>
                  <a:ext cx="200160" cy="13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146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931B-17C6-BB4A-8040-ED68EB36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F82DD-7E75-824E-9F58-DFE5DDBCC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0" y="1431925"/>
            <a:ext cx="10515600" cy="4351338"/>
          </a:xfrm>
        </p:spPr>
        <p:txBody>
          <a:bodyPr/>
          <a:lstStyle/>
          <a:p>
            <a:r>
              <a:rPr lang="en-US" dirty="0"/>
              <a:t>1. Linear (connect the dots) </a:t>
            </a:r>
          </a:p>
          <a:p>
            <a:r>
              <a:rPr lang="en-US" dirty="0"/>
              <a:t>2. Polynomial of order 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87CD8-E4A1-E241-B572-49D68471B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328863"/>
            <a:ext cx="109601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DE533-704F-FF49-8FE9-05270EF94DA4}"/>
              </a:ext>
            </a:extLst>
          </p:cNvPr>
          <p:cNvSpPr txBox="1"/>
          <p:nvPr/>
        </p:nvSpPr>
        <p:spPr>
          <a:xfrm>
            <a:off x="1079500" y="5892800"/>
            <a:ext cx="933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There always exists a polynomial of order at most n-1 that runs through each point in the table. </a:t>
            </a:r>
          </a:p>
        </p:txBody>
      </p:sp>
    </p:spTree>
    <p:extLst>
      <p:ext uri="{BB962C8B-B14F-4D97-AF65-F5344CB8AC3E}">
        <p14:creationId xmlns:p14="http://schemas.microsoft.com/office/powerpoint/2010/main" val="394967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DE3E-8BFC-C641-85BC-4D03FFAF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an interpolating polynomial. Newtons’ form.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6DF61-EA42-9841-A9C1-40C95D557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0" y="2140744"/>
            <a:ext cx="6477000" cy="1866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DFCAEF-A55E-8647-A09A-6255E726E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4457700"/>
            <a:ext cx="77724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FB6158-9C87-BC46-82D5-EA80E9F82E63}"/>
              </a:ext>
            </a:extLst>
          </p:cNvPr>
          <p:cNvSpPr txBox="1"/>
          <p:nvPr/>
        </p:nvSpPr>
        <p:spPr>
          <a:xfrm>
            <a:off x="1943100" y="6108700"/>
            <a:ext cx="334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recursive programming.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D084282-4F16-C04B-B12B-06B9121F4DEC}"/>
              </a:ext>
            </a:extLst>
          </p:cNvPr>
          <p:cNvGrpSpPr/>
          <p:nvPr/>
        </p:nvGrpSpPr>
        <p:grpSpPr>
          <a:xfrm>
            <a:off x="4857300" y="1177380"/>
            <a:ext cx="3396240" cy="1837440"/>
            <a:chOff x="4857300" y="1177380"/>
            <a:chExt cx="3396240" cy="18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874450C-F4D0-8D44-B90E-EBD1F238F943}"/>
                    </a:ext>
                  </a:extLst>
                </p14:cNvPr>
                <p14:cNvContentPartPr/>
                <p14:nvPr/>
              </p14:nvContentPartPr>
              <p14:xfrm>
                <a:off x="5652540" y="1675260"/>
                <a:ext cx="2355120" cy="1053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874450C-F4D0-8D44-B90E-EBD1F238F9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44980" y="1667700"/>
                  <a:ext cx="2370240" cy="10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B99C89A-6693-F84A-A6DC-7A47D4383992}"/>
                    </a:ext>
                  </a:extLst>
                </p14:cNvPr>
                <p14:cNvContentPartPr/>
                <p14:nvPr/>
              </p14:nvContentPartPr>
              <p14:xfrm>
                <a:off x="8067060" y="2743020"/>
                <a:ext cx="186480" cy="166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B99C89A-6693-F84A-A6DC-7A47D43839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59500" y="2735460"/>
                  <a:ext cx="201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22B9CC2-0595-134A-999F-F5515E5DFE9E}"/>
                    </a:ext>
                  </a:extLst>
                </p14:cNvPr>
                <p14:cNvContentPartPr/>
                <p14:nvPr/>
              </p14:nvContentPartPr>
              <p14:xfrm>
                <a:off x="8089020" y="2761020"/>
                <a:ext cx="154800" cy="167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22B9CC2-0595-134A-999F-F5515E5DFE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81460" y="2753460"/>
                  <a:ext cx="169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2D855E3-30CE-E441-BB4D-BDB55D8D9AC0}"/>
                    </a:ext>
                  </a:extLst>
                </p14:cNvPr>
                <p14:cNvContentPartPr/>
                <p14:nvPr/>
              </p14:nvContentPartPr>
              <p14:xfrm>
                <a:off x="5604300" y="1629540"/>
                <a:ext cx="180000" cy="183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2D855E3-30CE-E441-BB4D-BDB55D8D9A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96740" y="1621980"/>
                  <a:ext cx="194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A19B441-A44D-284D-9284-9A5D6BA9D12C}"/>
                    </a:ext>
                  </a:extLst>
                </p14:cNvPr>
                <p14:cNvContentPartPr/>
                <p14:nvPr/>
              </p14:nvContentPartPr>
              <p14:xfrm>
                <a:off x="5447700" y="1177380"/>
                <a:ext cx="158760" cy="38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A19B441-A44D-284D-9284-9A5D6BA9D1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40500" y="1169820"/>
                  <a:ext cx="1738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BF0F60-B03A-2946-9816-54996BF09312}"/>
                    </a:ext>
                  </a:extLst>
                </p14:cNvPr>
                <p14:cNvContentPartPr/>
                <p14:nvPr/>
              </p14:nvContentPartPr>
              <p14:xfrm>
                <a:off x="5346540" y="1397700"/>
                <a:ext cx="216360" cy="17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BF0F60-B03A-2946-9816-54996BF093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38980" y="1390500"/>
                  <a:ext cx="23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A70C154-DD37-A64C-B66B-DF8BE5B7E5B2}"/>
                    </a:ext>
                  </a:extLst>
                </p14:cNvPr>
                <p14:cNvContentPartPr/>
                <p14:nvPr/>
              </p14:nvContentPartPr>
              <p14:xfrm>
                <a:off x="5594580" y="1257300"/>
                <a:ext cx="146160" cy="212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A70C154-DD37-A64C-B66B-DF8BE5B7E5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87020" y="1249740"/>
                  <a:ext cx="161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10BC0C-E891-2249-9C36-7DFA975A43AC}"/>
                    </a:ext>
                  </a:extLst>
                </p14:cNvPr>
                <p14:cNvContentPartPr/>
                <p14:nvPr/>
              </p14:nvContentPartPr>
              <p14:xfrm>
                <a:off x="5714460" y="1358820"/>
                <a:ext cx="128880" cy="136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10BC0C-E891-2249-9C36-7DFA975A43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06900" y="1351260"/>
                  <a:ext cx="144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02E676C-79AC-8042-8BA2-ECD85C78831E}"/>
                    </a:ext>
                  </a:extLst>
                </p14:cNvPr>
                <p14:cNvContentPartPr/>
                <p14:nvPr/>
              </p14:nvContentPartPr>
              <p14:xfrm>
                <a:off x="5689260" y="1345860"/>
                <a:ext cx="117000" cy="125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02E676C-79AC-8042-8BA2-ECD85C7883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82060" y="1338660"/>
                  <a:ext cx="132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E972C41-57F3-5E4B-8026-72A3CFD37BA1}"/>
                    </a:ext>
                  </a:extLst>
                </p14:cNvPr>
                <p14:cNvContentPartPr/>
                <p14:nvPr/>
              </p14:nvContentPartPr>
              <p14:xfrm>
                <a:off x="5841900" y="1282500"/>
                <a:ext cx="110520" cy="235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E972C41-57F3-5E4B-8026-72A3CFD37B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34340" y="1274940"/>
                  <a:ext cx="125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96CAA0-AEBD-2A4E-9E98-70ADBE628587}"/>
                    </a:ext>
                  </a:extLst>
                </p14:cNvPr>
                <p14:cNvContentPartPr/>
                <p14:nvPr/>
              </p14:nvContentPartPr>
              <p14:xfrm>
                <a:off x="6223860" y="2087820"/>
                <a:ext cx="75960" cy="69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96CAA0-AEBD-2A4E-9E98-70ADBE6285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16300" y="2080260"/>
                  <a:ext cx="91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8BE564-978C-FA46-8F00-223EA6B93E80}"/>
                    </a:ext>
                  </a:extLst>
                </p14:cNvPr>
                <p14:cNvContentPartPr/>
                <p14:nvPr/>
              </p14:nvContentPartPr>
              <p14:xfrm>
                <a:off x="6911460" y="1728180"/>
                <a:ext cx="62280" cy="10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8BE564-978C-FA46-8F00-223EA6B93E8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04260" y="1720620"/>
                  <a:ext cx="77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CCB727B-C59F-1346-9974-814936AB9A98}"/>
                    </a:ext>
                  </a:extLst>
                </p14:cNvPr>
                <p14:cNvContentPartPr/>
                <p14:nvPr/>
              </p14:nvContentPartPr>
              <p14:xfrm>
                <a:off x="7460100" y="2120220"/>
                <a:ext cx="69480" cy="48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CCB727B-C59F-1346-9974-814936AB9A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52540" y="2112660"/>
                  <a:ext cx="84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E998A7F-F439-0841-A968-F51E6E0AE6FC}"/>
                    </a:ext>
                  </a:extLst>
                </p14:cNvPr>
                <p14:cNvContentPartPr/>
                <p14:nvPr/>
              </p14:nvContentPartPr>
              <p14:xfrm>
                <a:off x="6088140" y="2641500"/>
                <a:ext cx="134640" cy="12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998A7F-F439-0841-A968-F51E6E0AE6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80580" y="2633940"/>
                  <a:ext cx="149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40C347E-58B9-4E43-BA82-3D4CCC389FD0}"/>
                    </a:ext>
                  </a:extLst>
                </p14:cNvPr>
                <p14:cNvContentPartPr/>
                <p14:nvPr/>
              </p14:nvContentPartPr>
              <p14:xfrm>
                <a:off x="6095700" y="2641500"/>
                <a:ext cx="139680" cy="129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40C347E-58B9-4E43-BA82-3D4CCC389F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88140" y="2633940"/>
                  <a:ext cx="154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1BDC54-01F5-E84F-848D-F6067AF5785E}"/>
                    </a:ext>
                  </a:extLst>
                </p14:cNvPr>
                <p14:cNvContentPartPr/>
                <p14:nvPr/>
              </p14:nvContentPartPr>
              <p14:xfrm>
                <a:off x="6309180" y="2743020"/>
                <a:ext cx="99720" cy="77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1BDC54-01F5-E84F-848D-F6067AF5785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01620" y="2735460"/>
                  <a:ext cx="114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F9F8C18-BED9-864C-A9AF-6416918C77D0}"/>
                    </a:ext>
                  </a:extLst>
                </p14:cNvPr>
                <p14:cNvContentPartPr/>
                <p14:nvPr/>
              </p14:nvContentPartPr>
              <p14:xfrm>
                <a:off x="6830460" y="2743020"/>
                <a:ext cx="106920" cy="168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F9F8C18-BED9-864C-A9AF-6416918C77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22900" y="2735460"/>
                  <a:ext cx="122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21C9746-1453-284B-8E9F-6B0C8C06AD25}"/>
                    </a:ext>
                  </a:extLst>
                </p14:cNvPr>
                <p14:cNvContentPartPr/>
                <p14:nvPr/>
              </p14:nvContentPartPr>
              <p14:xfrm>
                <a:off x="6832260" y="2767500"/>
                <a:ext cx="145800" cy="113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21C9746-1453-284B-8E9F-6B0C8C06AD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25060" y="2759940"/>
                  <a:ext cx="160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73A397-5B46-9847-AE49-03C9B10D10D3}"/>
                    </a:ext>
                  </a:extLst>
                </p14:cNvPr>
                <p14:cNvContentPartPr/>
                <p14:nvPr/>
              </p14:nvContentPartPr>
              <p14:xfrm>
                <a:off x="7063740" y="2857500"/>
                <a:ext cx="17640" cy="104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73A397-5B46-9847-AE49-03C9B10D10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56180" y="2849940"/>
                  <a:ext cx="32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21ADCEF-F0D7-8C48-AEDA-3CACEA13B096}"/>
                    </a:ext>
                  </a:extLst>
                </p14:cNvPr>
                <p14:cNvContentPartPr/>
                <p14:nvPr/>
              </p14:nvContentPartPr>
              <p14:xfrm>
                <a:off x="7519500" y="2781180"/>
                <a:ext cx="145800" cy="158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21ADCEF-F0D7-8C48-AEDA-3CACEA13B0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11940" y="2773620"/>
                  <a:ext cx="160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21AE55-449D-1E4E-93C6-02F9FCC7900D}"/>
                    </a:ext>
                  </a:extLst>
                </p14:cNvPr>
                <p14:cNvContentPartPr/>
                <p14:nvPr/>
              </p14:nvContentPartPr>
              <p14:xfrm>
                <a:off x="7492860" y="2793780"/>
                <a:ext cx="176040" cy="130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21AE55-449D-1E4E-93C6-02F9FCC790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85300" y="2786220"/>
                  <a:ext cx="190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34CE6CF-B77B-474B-BE97-9526C895A51F}"/>
                    </a:ext>
                  </a:extLst>
                </p14:cNvPr>
                <p14:cNvContentPartPr/>
                <p14:nvPr/>
              </p14:nvContentPartPr>
              <p14:xfrm>
                <a:off x="7731180" y="2900340"/>
                <a:ext cx="72720" cy="114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34CE6CF-B77B-474B-BE97-9526C895A51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23620" y="2892780"/>
                  <a:ext cx="87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B14DE7-13E8-BE46-9C4F-5E563961DE6C}"/>
                    </a:ext>
                  </a:extLst>
                </p14:cNvPr>
                <p14:cNvContentPartPr/>
                <p14:nvPr/>
              </p14:nvContentPartPr>
              <p14:xfrm>
                <a:off x="5609340" y="2067660"/>
                <a:ext cx="136800" cy="1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AB14DE7-13E8-BE46-9C4F-5E563961DE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01780" y="2060100"/>
                  <a:ext cx="151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99C551-552F-D842-A5ED-4C009D6596AC}"/>
                    </a:ext>
                  </a:extLst>
                </p14:cNvPr>
                <p14:cNvContentPartPr/>
                <p14:nvPr/>
              </p14:nvContentPartPr>
              <p14:xfrm>
                <a:off x="4917780" y="1891980"/>
                <a:ext cx="144720" cy="277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99C551-552F-D842-A5ED-4C009D6596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10220" y="1884420"/>
                  <a:ext cx="159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A7D963B-9550-1545-858D-C027CD0C264C}"/>
                    </a:ext>
                  </a:extLst>
                </p14:cNvPr>
                <p14:cNvContentPartPr/>
                <p14:nvPr/>
              </p14:nvContentPartPr>
              <p14:xfrm>
                <a:off x="4857300" y="2051820"/>
                <a:ext cx="108360" cy="19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A7D963B-9550-1545-858D-C027CD0C26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49740" y="2044260"/>
                  <a:ext cx="123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C260735-77BE-EF43-AB92-5347AA05F944}"/>
                    </a:ext>
                  </a:extLst>
                </p14:cNvPr>
                <p14:cNvContentPartPr/>
                <p14:nvPr/>
              </p14:nvContentPartPr>
              <p14:xfrm>
                <a:off x="5034420" y="1943100"/>
                <a:ext cx="179280" cy="156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C260735-77BE-EF43-AB92-5347AA05F9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26860" y="1935540"/>
                  <a:ext cx="194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337921-5BE2-6443-AB4D-33D7FC33927C}"/>
                    </a:ext>
                  </a:extLst>
                </p14:cNvPr>
                <p14:cNvContentPartPr/>
                <p14:nvPr/>
              </p14:nvContentPartPr>
              <p14:xfrm>
                <a:off x="5200380" y="1968300"/>
                <a:ext cx="65520" cy="160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337921-5BE2-6443-AB4D-33D7FC33927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92820" y="1960740"/>
                  <a:ext cx="80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7F2CF7B-F48C-E44F-A96D-9D3C9FD97AC4}"/>
                    </a:ext>
                  </a:extLst>
                </p14:cNvPr>
                <p14:cNvContentPartPr/>
                <p14:nvPr/>
              </p14:nvContentPartPr>
              <p14:xfrm>
                <a:off x="5143500" y="1980900"/>
                <a:ext cx="137160" cy="114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7F2CF7B-F48C-E44F-A96D-9D3C9FD97A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35940" y="1973340"/>
                  <a:ext cx="152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CDC5887-4AD4-9F4A-8BAC-6B0B9D278A0A}"/>
                    </a:ext>
                  </a:extLst>
                </p14:cNvPr>
                <p14:cNvContentPartPr/>
                <p14:nvPr/>
              </p14:nvContentPartPr>
              <p14:xfrm>
                <a:off x="5321340" y="2082780"/>
                <a:ext cx="69120" cy="38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CDC5887-4AD4-9F4A-8BAC-6B0B9D278A0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13780" y="2075220"/>
                  <a:ext cx="84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434660-436A-6E4F-8A60-8F820CA9DBC7}"/>
                    </a:ext>
                  </a:extLst>
                </p14:cNvPr>
                <p14:cNvContentPartPr/>
                <p14:nvPr/>
              </p14:nvContentPartPr>
              <p14:xfrm>
                <a:off x="5366340" y="1932300"/>
                <a:ext cx="129600" cy="316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434660-436A-6E4F-8A60-8F820CA9DBC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58780" y="1924740"/>
                  <a:ext cx="1447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CB9E14E-AFB6-AA4E-B517-E03378A7AE81}"/>
                    </a:ext>
                  </a:extLst>
                </p14:cNvPr>
                <p14:cNvContentPartPr/>
                <p14:nvPr/>
              </p14:nvContentPartPr>
              <p14:xfrm>
                <a:off x="5313780" y="2071620"/>
                <a:ext cx="114840" cy="9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CB9E14E-AFB6-AA4E-B517-E03378A7AE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06220" y="2064060"/>
                  <a:ext cx="129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C952B6-8D43-574E-AA02-9B0EFBF13680}"/>
                    </a:ext>
                  </a:extLst>
                </p14:cNvPr>
                <p14:cNvContentPartPr/>
                <p14:nvPr/>
              </p14:nvContentPartPr>
              <p14:xfrm>
                <a:off x="5752980" y="1688940"/>
                <a:ext cx="1220760" cy="71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C952B6-8D43-574E-AA02-9B0EFBF1368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45420" y="1681380"/>
                  <a:ext cx="1235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AE4D27A-B08F-0A4A-9D41-AAB2562D335E}"/>
                    </a:ext>
                  </a:extLst>
                </p14:cNvPr>
                <p14:cNvContentPartPr/>
                <p14:nvPr/>
              </p14:nvContentPartPr>
              <p14:xfrm>
                <a:off x="5863500" y="1763100"/>
                <a:ext cx="106200" cy="240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AE4D27A-B08F-0A4A-9D41-AAB2562D33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55940" y="1755540"/>
                  <a:ext cx="121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E3DE83F-E3CA-4A44-912B-D49E3D6F4854}"/>
                    </a:ext>
                  </a:extLst>
                </p14:cNvPr>
                <p14:cNvContentPartPr/>
                <p14:nvPr/>
              </p14:nvContentPartPr>
              <p14:xfrm>
                <a:off x="5778180" y="1861740"/>
                <a:ext cx="155160" cy="18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E3DE83F-E3CA-4A44-912B-D49E3D6F48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70620" y="1854180"/>
                  <a:ext cx="169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DEDB393-82CB-FB47-BE9D-838D93AD012A}"/>
                    </a:ext>
                  </a:extLst>
                </p14:cNvPr>
                <p14:cNvContentPartPr/>
                <p14:nvPr/>
              </p14:nvContentPartPr>
              <p14:xfrm>
                <a:off x="5983740" y="1752300"/>
                <a:ext cx="142560" cy="19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DEDB393-82CB-FB47-BE9D-838D93AD012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76180" y="1744740"/>
                  <a:ext cx="157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8FB17D2-55AD-684C-B6E4-1154F06CE06A}"/>
                    </a:ext>
                  </a:extLst>
                </p14:cNvPr>
                <p14:cNvContentPartPr/>
                <p14:nvPr/>
              </p14:nvContentPartPr>
              <p14:xfrm>
                <a:off x="6148980" y="1790460"/>
                <a:ext cx="96840" cy="123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8FB17D2-55AD-684C-B6E4-1154F06CE06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41420" y="1782900"/>
                  <a:ext cx="111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399DB07-A6A2-6F45-8137-E3D0368CB1A6}"/>
                    </a:ext>
                  </a:extLst>
                </p14:cNvPr>
                <p14:cNvContentPartPr/>
                <p14:nvPr/>
              </p14:nvContentPartPr>
              <p14:xfrm>
                <a:off x="6070500" y="1803060"/>
                <a:ext cx="152280" cy="10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399DB07-A6A2-6F45-8137-E3D0368CB1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62940" y="1795860"/>
                  <a:ext cx="167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5376D7F-ECF9-AE4F-AC7F-EF3F92C566B7}"/>
                    </a:ext>
                  </a:extLst>
                </p14:cNvPr>
                <p14:cNvContentPartPr/>
                <p14:nvPr/>
              </p14:nvContentPartPr>
              <p14:xfrm>
                <a:off x="6273540" y="1891980"/>
                <a:ext cx="9000" cy="96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5376D7F-ECF9-AE4F-AC7F-EF3F92C566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65980" y="1884420"/>
                  <a:ext cx="24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D2C801-11F8-D64A-9388-5C09FF326373}"/>
                    </a:ext>
                  </a:extLst>
                </p14:cNvPr>
                <p14:cNvContentPartPr/>
                <p14:nvPr/>
              </p14:nvContentPartPr>
              <p14:xfrm>
                <a:off x="6311700" y="1739700"/>
                <a:ext cx="110160" cy="266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D2C801-11F8-D64A-9388-5C09FF3263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04140" y="1732140"/>
                  <a:ext cx="125280" cy="28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E6143CD-3FCF-C040-8D7F-701771F62DBA}"/>
                  </a:ext>
                </a:extLst>
              </p14:cNvPr>
              <p14:cNvContentPartPr/>
              <p14:nvPr/>
            </p14:nvContentPartPr>
            <p14:xfrm>
              <a:off x="5577660" y="2117340"/>
              <a:ext cx="657000" cy="419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E6143CD-3FCF-C040-8D7F-701771F62DB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69020" y="2063340"/>
                <a:ext cx="674640" cy="52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191FAD8A-CECA-6C4A-8808-ADC8A66BC203}"/>
              </a:ext>
            </a:extLst>
          </p:cNvPr>
          <p:cNvGrpSpPr/>
          <p:nvPr/>
        </p:nvGrpSpPr>
        <p:grpSpPr>
          <a:xfrm>
            <a:off x="5753700" y="1711620"/>
            <a:ext cx="1168560" cy="927720"/>
            <a:chOff x="5753700" y="1711620"/>
            <a:chExt cx="1168560" cy="927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B748297-14C7-5C48-B2E4-00F181FECC30}"/>
                    </a:ext>
                  </a:extLst>
                </p14:cNvPr>
                <p14:cNvContentPartPr/>
                <p14:nvPr/>
              </p14:nvContentPartPr>
              <p14:xfrm>
                <a:off x="6905340" y="1816740"/>
                <a:ext cx="16920" cy="822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B748297-14C7-5C48-B2E4-00F181FECC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96700" y="1762740"/>
                  <a:ext cx="34560" cy="9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7751F80-66AB-8A4C-A451-8B106A2E1406}"/>
                    </a:ext>
                  </a:extLst>
                </p14:cNvPr>
                <p14:cNvContentPartPr/>
                <p14:nvPr/>
              </p14:nvContentPartPr>
              <p14:xfrm>
                <a:off x="5753700" y="1711620"/>
                <a:ext cx="1098360" cy="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7751F80-66AB-8A4C-A451-8B106A2E140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45060" y="1657620"/>
                  <a:ext cx="11160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CFF5011-63FB-284A-A51E-AEA3081CB890}"/>
              </a:ext>
            </a:extLst>
          </p:cNvPr>
          <p:cNvGrpSpPr/>
          <p:nvPr/>
        </p:nvGrpSpPr>
        <p:grpSpPr>
          <a:xfrm>
            <a:off x="4054140" y="1971900"/>
            <a:ext cx="726120" cy="212760"/>
            <a:chOff x="4054140" y="1971900"/>
            <a:chExt cx="726120" cy="212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62C42B-3627-8241-B706-AC661F79F7E9}"/>
                    </a:ext>
                  </a:extLst>
                </p14:cNvPr>
                <p14:cNvContentPartPr/>
                <p14:nvPr/>
              </p14:nvContentPartPr>
              <p14:xfrm>
                <a:off x="4054140" y="1971900"/>
                <a:ext cx="305280" cy="21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62C42B-3627-8241-B706-AC661F79F7E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45140" y="1917900"/>
                  <a:ext cx="322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20D078-929D-E24D-9D3A-38C666B24DB3}"/>
                    </a:ext>
                  </a:extLst>
                </p14:cNvPr>
                <p14:cNvContentPartPr/>
                <p14:nvPr/>
              </p14:nvContentPartPr>
              <p14:xfrm>
                <a:off x="4357980" y="2042100"/>
                <a:ext cx="208080" cy="83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F20D078-929D-E24D-9D3A-38C666B24D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49340" y="1988100"/>
                  <a:ext cx="225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C84FC6-E2D3-1A49-9251-A9125F59203E}"/>
                    </a:ext>
                  </a:extLst>
                </p14:cNvPr>
                <p14:cNvContentPartPr/>
                <p14:nvPr/>
              </p14:nvContentPartPr>
              <p14:xfrm>
                <a:off x="4669740" y="2005380"/>
                <a:ext cx="11052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C84FC6-E2D3-1A49-9251-A9125F5920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60740" y="1951740"/>
                  <a:ext cx="128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1B510AD-8059-A44A-8212-80733C46C514}"/>
                    </a:ext>
                  </a:extLst>
                </p14:cNvPr>
                <p14:cNvContentPartPr/>
                <p14:nvPr/>
              </p14:nvContentPartPr>
              <p14:xfrm>
                <a:off x="4661820" y="2155860"/>
                <a:ext cx="8388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1B510AD-8059-A44A-8212-80733C46C51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53180" y="2102220"/>
                  <a:ext cx="10152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A7AD47F-91CC-3845-82E6-82ACDF8D40F7}"/>
                  </a:ext>
                </a:extLst>
              </p14:cNvPr>
              <p14:cNvContentPartPr/>
              <p14:nvPr/>
            </p14:nvContentPartPr>
            <p14:xfrm>
              <a:off x="1668420" y="3000060"/>
              <a:ext cx="563400" cy="11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A7AD47F-91CC-3845-82E6-82ACDF8D40F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650420" y="2982420"/>
                <a:ext cx="599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FE3EED1-5153-BD46-8DDE-951E57447614}"/>
                  </a:ext>
                </a:extLst>
              </p14:cNvPr>
              <p14:cNvContentPartPr/>
              <p14:nvPr/>
            </p14:nvContentPartPr>
            <p14:xfrm>
              <a:off x="4313700" y="3027060"/>
              <a:ext cx="22824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FE3EED1-5153-BD46-8DDE-951E5744761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95700" y="3009060"/>
                <a:ext cx="263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AC368BD-7E79-3245-88AC-DD0A21C9B97D}"/>
                  </a:ext>
                </a:extLst>
              </p14:cNvPr>
              <p14:cNvContentPartPr/>
              <p14:nvPr/>
            </p14:nvContentPartPr>
            <p14:xfrm>
              <a:off x="3706740" y="3036780"/>
              <a:ext cx="10404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AC368BD-7E79-3245-88AC-DD0A21C9B97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89100" y="3018780"/>
                <a:ext cx="1396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4D2F03B8-7ADC-B941-AD05-7995D30546EC}"/>
              </a:ext>
            </a:extLst>
          </p:cNvPr>
          <p:cNvGrpSpPr/>
          <p:nvPr/>
        </p:nvGrpSpPr>
        <p:grpSpPr>
          <a:xfrm>
            <a:off x="2852820" y="2409660"/>
            <a:ext cx="358920" cy="396360"/>
            <a:chOff x="2852820" y="2409660"/>
            <a:chExt cx="35892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7971F92-79D9-7C4B-8696-B4E6460EDB4A}"/>
                    </a:ext>
                  </a:extLst>
                </p14:cNvPr>
                <p14:cNvContentPartPr/>
                <p14:nvPr/>
              </p14:nvContentPartPr>
              <p14:xfrm>
                <a:off x="2882340" y="2409660"/>
                <a:ext cx="329400" cy="315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7971F92-79D9-7C4B-8696-B4E6460EDB4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64700" y="2391660"/>
                  <a:ext cx="3650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76C741-7356-F040-A269-35E80EB286E2}"/>
                    </a:ext>
                  </a:extLst>
                </p14:cNvPr>
                <p14:cNvContentPartPr/>
                <p14:nvPr/>
              </p14:nvContentPartPr>
              <p14:xfrm>
                <a:off x="2852820" y="2691900"/>
                <a:ext cx="124560" cy="11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76C741-7356-F040-A269-35E80EB286E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34820" y="2673900"/>
                  <a:ext cx="16020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72F0641-F238-8C43-B9BE-0D7AE0826A15}"/>
                  </a:ext>
                </a:extLst>
              </p14:cNvPr>
              <p14:cNvContentPartPr/>
              <p14:nvPr/>
            </p14:nvContentPartPr>
            <p14:xfrm>
              <a:off x="1712340" y="2554020"/>
              <a:ext cx="474480" cy="5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72F0641-F238-8C43-B9BE-0D7AE0826A1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694700" y="2536380"/>
                <a:ext cx="51012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72EA6784-F405-CF42-93E3-563074F784ED}"/>
              </a:ext>
            </a:extLst>
          </p:cNvPr>
          <p:cNvGrpSpPr/>
          <p:nvPr/>
        </p:nvGrpSpPr>
        <p:grpSpPr>
          <a:xfrm>
            <a:off x="2813940" y="2941020"/>
            <a:ext cx="150480" cy="268920"/>
            <a:chOff x="2813940" y="2941020"/>
            <a:chExt cx="15048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FAC8A9F-C016-ED41-88CD-C1DDC210D805}"/>
                    </a:ext>
                  </a:extLst>
                </p14:cNvPr>
                <p14:cNvContentPartPr/>
                <p14:nvPr/>
              </p14:nvContentPartPr>
              <p14:xfrm>
                <a:off x="2813940" y="2941020"/>
                <a:ext cx="88560" cy="253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FAC8A9F-C016-ED41-88CD-C1DDC210D80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96300" y="2923020"/>
                  <a:ext cx="1242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1E7D33-5B1E-CA4B-98EA-E5A3C0F07993}"/>
                    </a:ext>
                  </a:extLst>
                </p14:cNvPr>
                <p14:cNvContentPartPr/>
                <p14:nvPr/>
              </p14:nvContentPartPr>
              <p14:xfrm>
                <a:off x="2832660" y="3128580"/>
                <a:ext cx="131760" cy="81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1E7D33-5B1E-CA4B-98EA-E5A3C0F0799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15020" y="3110940"/>
                  <a:ext cx="1674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719DA2A-BB1A-164F-94D8-7099B67D0FF1}"/>
              </a:ext>
            </a:extLst>
          </p:cNvPr>
          <p:cNvGrpSpPr/>
          <p:nvPr/>
        </p:nvGrpSpPr>
        <p:grpSpPr>
          <a:xfrm>
            <a:off x="3292740" y="2930580"/>
            <a:ext cx="174960" cy="241200"/>
            <a:chOff x="3292740" y="2930580"/>
            <a:chExt cx="17496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973221F-A2C7-CB4C-AC6D-D7BF3CBDE598}"/>
                    </a:ext>
                  </a:extLst>
                </p14:cNvPr>
                <p14:cNvContentPartPr/>
                <p14:nvPr/>
              </p14:nvContentPartPr>
              <p14:xfrm>
                <a:off x="3292740" y="2930580"/>
                <a:ext cx="102240" cy="241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973221F-A2C7-CB4C-AC6D-D7BF3CBDE5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75100" y="2912580"/>
                  <a:ext cx="137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4E3433F-036F-7C45-9576-46039F3CFE43}"/>
                    </a:ext>
                  </a:extLst>
                </p14:cNvPr>
                <p14:cNvContentPartPr/>
                <p14:nvPr/>
              </p14:nvContentPartPr>
              <p14:xfrm>
                <a:off x="3324420" y="3095820"/>
                <a:ext cx="143280" cy="48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4E3433F-036F-7C45-9576-46039F3CFE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06780" y="3077820"/>
                  <a:ext cx="17892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AE4203C-EC87-9D4A-B2BB-F908AA48ECA3}"/>
              </a:ext>
            </a:extLst>
          </p:cNvPr>
          <p:cNvGrpSpPr/>
          <p:nvPr/>
        </p:nvGrpSpPr>
        <p:grpSpPr>
          <a:xfrm>
            <a:off x="3797460" y="3469500"/>
            <a:ext cx="685800" cy="35280"/>
            <a:chOff x="3797460" y="3469500"/>
            <a:chExt cx="685800" cy="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6E71A15-2BCE-CC43-BDE1-97700EE514D8}"/>
                    </a:ext>
                  </a:extLst>
                </p14:cNvPr>
                <p14:cNvContentPartPr/>
                <p14:nvPr/>
              </p14:nvContentPartPr>
              <p14:xfrm>
                <a:off x="3797460" y="3504420"/>
                <a:ext cx="33660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6E71A15-2BCE-CC43-BDE1-97700EE514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79820" y="3486420"/>
                  <a:ext cx="372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2B4BC4F-E30C-BE44-8FC5-CD47212FDC11}"/>
                    </a:ext>
                  </a:extLst>
                </p14:cNvPr>
                <p14:cNvContentPartPr/>
                <p14:nvPr/>
              </p14:nvContentPartPr>
              <p14:xfrm>
                <a:off x="4319460" y="3469500"/>
                <a:ext cx="16380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2B4BC4F-E30C-BE44-8FC5-CD47212FDC1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01460" y="3451500"/>
                  <a:ext cx="1994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1E2D9B-9B70-A34D-8DDD-52AE47569D1B}"/>
                  </a:ext>
                </a:extLst>
              </p14:cNvPr>
              <p14:cNvContentPartPr/>
              <p14:nvPr/>
            </p14:nvContentPartPr>
            <p14:xfrm>
              <a:off x="6016860" y="3479220"/>
              <a:ext cx="21204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1E2D9B-9B70-A34D-8DDD-52AE47569D1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998860" y="3461220"/>
                <a:ext cx="247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5C42DE7-D038-0F4B-9F8C-C82A0F4EFF38}"/>
                  </a:ext>
                </a:extLst>
              </p14:cNvPr>
              <p14:cNvContentPartPr/>
              <p14:nvPr/>
            </p14:nvContentPartPr>
            <p14:xfrm>
              <a:off x="5328540" y="3515940"/>
              <a:ext cx="243720" cy="12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5C42DE7-D038-0F4B-9F8C-C82A0F4EFF3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310900" y="3497940"/>
                <a:ext cx="2793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FF51C19-EECD-1747-A380-1AECEDB8D930}"/>
                  </a:ext>
                </a:extLst>
              </p14:cNvPr>
              <p14:cNvContentPartPr/>
              <p14:nvPr/>
            </p14:nvContentPartPr>
            <p14:xfrm>
              <a:off x="6508260" y="3456180"/>
              <a:ext cx="21852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FF51C19-EECD-1747-A380-1AECEDB8D9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90620" y="3438540"/>
                <a:ext cx="254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53AE246-82C3-EA40-B010-2444ECBDF2A3}"/>
                  </a:ext>
                </a:extLst>
              </p14:cNvPr>
              <p14:cNvContentPartPr/>
              <p14:nvPr/>
            </p14:nvContentPartPr>
            <p14:xfrm>
              <a:off x="7052220" y="3483900"/>
              <a:ext cx="18648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53AE246-82C3-EA40-B010-2444ECBDF2A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034580" y="3466260"/>
                <a:ext cx="222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6C74EAE-A325-0A49-8ABA-90D7F2CEF2B5}"/>
                  </a:ext>
                </a:extLst>
              </p14:cNvPr>
              <p14:cNvContentPartPr/>
              <p14:nvPr/>
            </p14:nvContentPartPr>
            <p14:xfrm>
              <a:off x="1626660" y="3477420"/>
              <a:ext cx="49572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6C74EAE-A325-0A49-8ABA-90D7F2CEF2B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09020" y="3459420"/>
                <a:ext cx="531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D8A7697-BF59-BF41-93F0-C9F43FE8A97E}"/>
                  </a:ext>
                </a:extLst>
              </p14:cNvPr>
              <p14:cNvContentPartPr/>
              <p14:nvPr/>
            </p14:nvContentPartPr>
            <p14:xfrm>
              <a:off x="4905320" y="3021860"/>
              <a:ext cx="330120" cy="3949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D8A7697-BF59-BF41-93F0-C9F43FE8A97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87680" y="3004220"/>
                <a:ext cx="365760" cy="4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41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91FE-08A8-564B-BD71-E62299B4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056"/>
            <a:ext cx="10515600" cy="1325563"/>
          </a:xfrm>
        </p:spPr>
        <p:txBody>
          <a:bodyPr/>
          <a:lstStyle/>
          <a:p>
            <a:r>
              <a:rPr lang="en-US" dirty="0"/>
              <a:t>Interpolating polynomial. Newton’s form.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1ECF5-AC57-0E49-8DB9-8877EFAA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32900" cy="1676400"/>
          </a:xfrm>
        </p:spPr>
        <p:txBody>
          <a:bodyPr/>
          <a:lstStyle/>
          <a:p>
            <a:r>
              <a:rPr lang="en-US" dirty="0"/>
              <a:t>An example: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4F9C5-561C-2C41-9A26-FDCCE68BD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968375"/>
            <a:ext cx="8432800" cy="1676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F27F1DA-EACC-A645-A3A3-A2F2D3824A21}"/>
              </a:ext>
            </a:extLst>
          </p:cNvPr>
          <p:cNvGrpSpPr/>
          <p:nvPr/>
        </p:nvGrpSpPr>
        <p:grpSpPr>
          <a:xfrm>
            <a:off x="939800" y="2794000"/>
            <a:ext cx="9681157" cy="558800"/>
            <a:chOff x="974143" y="5010150"/>
            <a:chExt cx="9681157" cy="55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8D04FB-3B10-E543-A41C-F3A55FF25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8100" y="5048250"/>
              <a:ext cx="9347200" cy="520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0DD93E-AC12-2247-873D-4C865374F72A}"/>
                </a:ext>
              </a:extLst>
            </p:cNvPr>
            <p:cNvSpPr txBox="1"/>
            <p:nvPr/>
          </p:nvSpPr>
          <p:spPr>
            <a:xfrm>
              <a:off x="974143" y="501015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P(x)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21C8F0-40C2-1F4D-8F0D-D448852F9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699" y="3651250"/>
            <a:ext cx="6819901" cy="29186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C9281D-1117-0441-B537-309CFA84C77A}"/>
                  </a:ext>
                </a:extLst>
              </p14:cNvPr>
              <p14:cNvContentPartPr/>
              <p14:nvPr/>
            </p14:nvContentPartPr>
            <p14:xfrm>
              <a:off x="2379060" y="2452140"/>
              <a:ext cx="2630520" cy="47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C9281D-1117-0441-B537-309CFA84C7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1060" y="2434500"/>
                <a:ext cx="2666160" cy="51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6EC04E5-CDB7-164E-8E71-A956FA347B9F}"/>
              </a:ext>
            </a:extLst>
          </p:cNvPr>
          <p:cNvGrpSpPr/>
          <p:nvPr/>
        </p:nvGrpSpPr>
        <p:grpSpPr>
          <a:xfrm>
            <a:off x="907740" y="3992220"/>
            <a:ext cx="1705320" cy="473040"/>
            <a:chOff x="907740" y="3992220"/>
            <a:chExt cx="170532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69DDCA-304A-0740-9418-F75E657B0729}"/>
                    </a:ext>
                  </a:extLst>
                </p14:cNvPr>
                <p14:cNvContentPartPr/>
                <p14:nvPr/>
              </p14:nvContentPartPr>
              <p14:xfrm>
                <a:off x="907740" y="3992220"/>
                <a:ext cx="189000" cy="27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69DDCA-304A-0740-9418-F75E657B07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2260" y="3977100"/>
                  <a:ext cx="219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A95BD7-740B-FC4D-B2B1-683F0063F543}"/>
                    </a:ext>
                  </a:extLst>
                </p14:cNvPr>
                <p14:cNvContentPartPr/>
                <p14:nvPr/>
              </p14:nvContentPartPr>
              <p14:xfrm>
                <a:off x="1130220" y="4110660"/>
                <a:ext cx="127440" cy="169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A95BD7-740B-FC4D-B2B1-683F0063F5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14740" y="4095540"/>
                  <a:ext cx="157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C6CF13-F02E-9944-8904-848C88E2463F}"/>
                    </a:ext>
                  </a:extLst>
                </p14:cNvPr>
                <p14:cNvContentPartPr/>
                <p14:nvPr/>
              </p14:nvContentPartPr>
              <p14:xfrm>
                <a:off x="1309860" y="4114620"/>
                <a:ext cx="102960" cy="31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C6CF13-F02E-9944-8904-848C88E246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94740" y="4099500"/>
                  <a:ext cx="1335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B30014-1968-4149-9360-DBD09C402B84}"/>
                    </a:ext>
                  </a:extLst>
                </p14:cNvPr>
                <p14:cNvContentPartPr/>
                <p14:nvPr/>
              </p14:nvContentPartPr>
              <p14:xfrm>
                <a:off x="1472940" y="4106340"/>
                <a:ext cx="207720" cy="222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B30014-1968-4149-9360-DBD09C402B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57820" y="4090860"/>
                  <a:ext cx="238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633BDF-B397-C44C-8AAC-9C7759993054}"/>
                    </a:ext>
                  </a:extLst>
                </p14:cNvPr>
                <p14:cNvContentPartPr/>
                <p14:nvPr/>
              </p14:nvContentPartPr>
              <p14:xfrm>
                <a:off x="1676340" y="4169700"/>
                <a:ext cx="423000" cy="194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633BDF-B397-C44C-8AAC-9C775999305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60860" y="4154580"/>
                  <a:ext cx="453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9CDBB95-B50A-AA47-9899-F50E97DBB0BA}"/>
                    </a:ext>
                  </a:extLst>
                </p14:cNvPr>
                <p14:cNvContentPartPr/>
                <p14:nvPr/>
              </p14:nvContentPartPr>
              <p14:xfrm>
                <a:off x="2442780" y="4102020"/>
                <a:ext cx="170280" cy="36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9CDBB95-B50A-AA47-9899-F50E97DBB0B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27660" y="4086540"/>
                  <a:ext cx="200880" cy="39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9410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B4A8-F6B1-AA42-8ABE-EFF003D3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use for polynomial interpolation.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ADFC9-09C6-E644-8447-4711E8E84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a smooth shape with a polynomial?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2B40E-77E3-FC44-9D6F-DDA0739C8064}"/>
              </a:ext>
            </a:extLst>
          </p:cNvPr>
          <p:cNvSpPr txBox="1"/>
          <p:nvPr/>
        </p:nvSpPr>
        <p:spPr>
          <a:xfrm>
            <a:off x="4711700" y="88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AF0251-CA8C-2244-AF76-C67AE400A76C}"/>
                  </a:ext>
                </a:extLst>
              </p14:cNvPr>
              <p14:cNvContentPartPr/>
              <p14:nvPr/>
            </p14:nvContentPartPr>
            <p14:xfrm>
              <a:off x="1775700" y="3504420"/>
              <a:ext cx="7336080" cy="1432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AF0251-CA8C-2244-AF76-C67AE400A7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8140" y="3496860"/>
                <a:ext cx="7351200" cy="14475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D9438E8-48A6-D342-9F90-40801DE30F12}"/>
              </a:ext>
            </a:extLst>
          </p:cNvPr>
          <p:cNvSpPr txBox="1"/>
          <p:nvPr/>
        </p:nvSpPr>
        <p:spPr>
          <a:xfrm>
            <a:off x="3035300" y="2070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2F44AB-01ED-BE49-AFFE-6966743C7B79}"/>
                  </a:ext>
                </a:extLst>
              </p14:cNvPr>
              <p14:cNvContentPartPr/>
              <p14:nvPr/>
            </p14:nvContentPartPr>
            <p14:xfrm>
              <a:off x="4274460" y="4521780"/>
              <a:ext cx="93240" cy="72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2F44AB-01ED-BE49-AFFE-6966743C7B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9340" y="4506660"/>
                <a:ext cx="123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0346512-83CD-0C4A-86F2-BF248520D922}"/>
                  </a:ext>
                </a:extLst>
              </p14:cNvPr>
              <p14:cNvContentPartPr/>
              <p14:nvPr/>
            </p14:nvContentPartPr>
            <p14:xfrm>
              <a:off x="5293260" y="3752100"/>
              <a:ext cx="86760" cy="104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0346512-83CD-0C4A-86F2-BF248520D9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7780" y="3736980"/>
                <a:ext cx="1173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78EFDD-5CFC-D447-B49B-B54F770E1EBB}"/>
                  </a:ext>
                </a:extLst>
              </p14:cNvPr>
              <p14:cNvContentPartPr/>
              <p14:nvPr/>
            </p14:nvContentPartPr>
            <p14:xfrm>
              <a:off x="6353460" y="4269780"/>
              <a:ext cx="126360" cy="113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78EFDD-5CFC-D447-B49B-B54F770E1E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8340" y="4254300"/>
                <a:ext cx="1566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83AF89C-87CC-8F4F-AD35-353ABA1BD289}"/>
                  </a:ext>
                </a:extLst>
              </p14:cNvPr>
              <p14:cNvContentPartPr/>
              <p14:nvPr/>
            </p14:nvContentPartPr>
            <p14:xfrm>
              <a:off x="7480260" y="4873860"/>
              <a:ext cx="89640" cy="127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83AF89C-87CC-8F4F-AD35-353ABA1BD2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64780" y="4858380"/>
                <a:ext cx="1198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E476CA-E0C6-124C-BA67-373DD14EBB1F}"/>
                  </a:ext>
                </a:extLst>
              </p14:cNvPr>
              <p14:cNvContentPartPr/>
              <p14:nvPr/>
            </p14:nvContentPartPr>
            <p14:xfrm>
              <a:off x="8357220" y="4370580"/>
              <a:ext cx="87840" cy="48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E476CA-E0C6-124C-BA67-373DD14EBB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42100" y="4355460"/>
                <a:ext cx="1184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46EF132-909D-144D-BAFD-25D828FCFA67}"/>
                  </a:ext>
                </a:extLst>
              </p14:cNvPr>
              <p14:cNvContentPartPr/>
              <p14:nvPr/>
            </p14:nvContentPartPr>
            <p14:xfrm>
              <a:off x="9076140" y="3984660"/>
              <a:ext cx="76320" cy="41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46EF132-909D-144D-BAFD-25D828FCFA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61020" y="3969540"/>
                <a:ext cx="10692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D842F88-FC6A-7649-BF5D-2DED707C4C45}"/>
              </a:ext>
            </a:extLst>
          </p:cNvPr>
          <p:cNvGrpSpPr/>
          <p:nvPr/>
        </p:nvGrpSpPr>
        <p:grpSpPr>
          <a:xfrm>
            <a:off x="507780" y="3548340"/>
            <a:ext cx="2707560" cy="1498320"/>
            <a:chOff x="507780" y="3548340"/>
            <a:chExt cx="2707560" cy="14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29638ED-F9B1-A744-B3F4-6E41A659A870}"/>
                    </a:ext>
                  </a:extLst>
                </p14:cNvPr>
                <p14:cNvContentPartPr/>
                <p14:nvPr/>
              </p14:nvContentPartPr>
              <p14:xfrm>
                <a:off x="1739340" y="4185180"/>
                <a:ext cx="57960" cy="97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29638ED-F9B1-A744-B3F4-6E41A659A8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24220" y="4169700"/>
                  <a:ext cx="88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C4EF80-FBF5-EC41-87D4-1C8117AF5E95}"/>
                    </a:ext>
                  </a:extLst>
                </p14:cNvPr>
                <p14:cNvContentPartPr/>
                <p14:nvPr/>
              </p14:nvContentPartPr>
              <p14:xfrm>
                <a:off x="2945700" y="3919140"/>
                <a:ext cx="102600" cy="74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C4EF80-FBF5-EC41-87D4-1C8117AF5E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30220" y="3903660"/>
                  <a:ext cx="133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AB9ED9-26A1-DD41-B3E6-E38D69056D74}"/>
                    </a:ext>
                  </a:extLst>
                </p14:cNvPr>
                <p14:cNvContentPartPr/>
                <p14:nvPr/>
              </p14:nvContentPartPr>
              <p14:xfrm>
                <a:off x="1686420" y="4648140"/>
                <a:ext cx="127080" cy="286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AB9ED9-26A1-DD41-B3E6-E38D69056D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71300" y="4632660"/>
                  <a:ext cx="157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C73F3A-3ABD-E34A-AC88-BE2FDEF6044E}"/>
                    </a:ext>
                  </a:extLst>
                </p14:cNvPr>
                <p14:cNvContentPartPr/>
                <p14:nvPr/>
              </p14:nvContentPartPr>
              <p14:xfrm>
                <a:off x="1645380" y="4709340"/>
                <a:ext cx="192960" cy="203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C73F3A-3ABD-E34A-AC88-BE2FDEF604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29900" y="4693860"/>
                  <a:ext cx="223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17D877-9730-3749-9D22-44852FF97559}"/>
                    </a:ext>
                  </a:extLst>
                </p14:cNvPr>
                <p14:cNvContentPartPr/>
                <p14:nvPr/>
              </p14:nvContentPartPr>
              <p14:xfrm>
                <a:off x="1848420" y="4802940"/>
                <a:ext cx="150840" cy="10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17D877-9730-3749-9D22-44852FF975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33300" y="4787820"/>
                  <a:ext cx="181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597843-867C-544F-9B88-1F2AE99369F0}"/>
                    </a:ext>
                  </a:extLst>
                </p14:cNvPr>
                <p14:cNvContentPartPr/>
                <p14:nvPr/>
              </p14:nvContentPartPr>
              <p14:xfrm>
                <a:off x="2895660" y="4644900"/>
                <a:ext cx="114480" cy="267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597843-867C-544F-9B88-1F2AE99369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0540" y="4629780"/>
                  <a:ext cx="1447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BA00BC-9F87-0A42-BB1A-46850AEECD6B}"/>
                    </a:ext>
                  </a:extLst>
                </p14:cNvPr>
                <p14:cNvContentPartPr/>
                <p14:nvPr/>
              </p14:nvContentPartPr>
              <p14:xfrm>
                <a:off x="2870100" y="4648140"/>
                <a:ext cx="212400" cy="217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BA00BC-9F87-0A42-BB1A-46850AEECD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54980" y="4632660"/>
                  <a:ext cx="242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7EADA4-7D3D-7C4A-AFDF-8A9C0CE80D99}"/>
                    </a:ext>
                  </a:extLst>
                </p14:cNvPr>
                <p14:cNvContentPartPr/>
                <p14:nvPr/>
              </p14:nvContentPartPr>
              <p14:xfrm>
                <a:off x="3184020" y="4762260"/>
                <a:ext cx="31320" cy="28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7EADA4-7D3D-7C4A-AFDF-8A9C0CE80D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8900" y="4747140"/>
                  <a:ext cx="61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A0355D-527D-D643-99BB-6C351C81E216}"/>
                    </a:ext>
                  </a:extLst>
                </p14:cNvPr>
                <p14:cNvContentPartPr/>
                <p14:nvPr/>
              </p14:nvContentPartPr>
              <p14:xfrm>
                <a:off x="1219140" y="4231620"/>
                <a:ext cx="429480" cy="36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A0355D-527D-D643-99BB-6C351C81E21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03660" y="4216140"/>
                  <a:ext cx="460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1571CD-4A5A-194F-BCEA-A51C9CACA3AB}"/>
                    </a:ext>
                  </a:extLst>
                </p14:cNvPr>
                <p14:cNvContentPartPr/>
                <p14:nvPr/>
              </p14:nvContentPartPr>
              <p14:xfrm>
                <a:off x="2463660" y="3898620"/>
                <a:ext cx="380880" cy="1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1571CD-4A5A-194F-BCEA-A51C9CACA3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48540" y="3883500"/>
                  <a:ext cx="411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D75410-9CA9-9C4A-AF14-3F3F4BBF7841}"/>
                    </a:ext>
                  </a:extLst>
                </p14:cNvPr>
                <p14:cNvContentPartPr/>
                <p14:nvPr/>
              </p14:nvContentPartPr>
              <p14:xfrm>
                <a:off x="524340" y="4106700"/>
                <a:ext cx="187920" cy="504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D75410-9CA9-9C4A-AF14-3F3F4BBF78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9220" y="4091220"/>
                  <a:ext cx="21816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FFF0778-A7E3-2647-B5D1-E1B009F6F492}"/>
                    </a:ext>
                  </a:extLst>
                </p14:cNvPr>
                <p14:cNvContentPartPr/>
                <p14:nvPr/>
              </p14:nvContentPartPr>
              <p14:xfrm>
                <a:off x="507780" y="4349340"/>
                <a:ext cx="196920" cy="87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FFF0778-A7E3-2647-B5D1-E1B009F6F4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2660" y="4333860"/>
                  <a:ext cx="227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A2416A-113F-EE4B-8EDE-5DFAEF31161E}"/>
                    </a:ext>
                  </a:extLst>
                </p14:cNvPr>
                <p14:cNvContentPartPr/>
                <p14:nvPr/>
              </p14:nvContentPartPr>
              <p14:xfrm>
                <a:off x="745380" y="4127220"/>
                <a:ext cx="161280" cy="259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A2416A-113F-EE4B-8EDE-5DFAEF3116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0260" y="4112100"/>
                  <a:ext cx="191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166D05C-2E0E-D048-A17E-D0326A3DB10C}"/>
                    </a:ext>
                  </a:extLst>
                </p14:cNvPr>
                <p14:cNvContentPartPr/>
                <p14:nvPr/>
              </p14:nvContentPartPr>
              <p14:xfrm>
                <a:off x="959580" y="4190940"/>
                <a:ext cx="61920" cy="17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166D05C-2E0E-D048-A17E-D0326A3DB10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4100" y="4175460"/>
                  <a:ext cx="92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C97C5DB-353A-E34B-8ABE-82318CE86ABB}"/>
                    </a:ext>
                  </a:extLst>
                </p14:cNvPr>
                <p14:cNvContentPartPr/>
                <p14:nvPr/>
              </p14:nvContentPartPr>
              <p14:xfrm>
                <a:off x="863460" y="4279860"/>
                <a:ext cx="173880" cy="1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C97C5DB-353A-E34B-8ABE-82318CE86A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8340" y="4264380"/>
                  <a:ext cx="204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09CD9ED-E0CB-3D44-9E23-569347AEF6BC}"/>
                    </a:ext>
                  </a:extLst>
                </p14:cNvPr>
                <p14:cNvContentPartPr/>
                <p14:nvPr/>
              </p14:nvContentPartPr>
              <p14:xfrm>
                <a:off x="1092060" y="4254300"/>
                <a:ext cx="44280" cy="169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09CD9ED-E0CB-3D44-9E23-569347AEF6B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6940" y="4239180"/>
                  <a:ext cx="74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AD8899-E17F-724F-85E7-EB53C2363841}"/>
                    </a:ext>
                  </a:extLst>
                </p14:cNvPr>
                <p14:cNvContentPartPr/>
                <p14:nvPr/>
              </p14:nvContentPartPr>
              <p14:xfrm>
                <a:off x="1094220" y="4065300"/>
                <a:ext cx="126720" cy="433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AD8899-E17F-724F-85E7-EB53C23638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8740" y="4050180"/>
                  <a:ext cx="1573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0FBFC6-D173-444F-B509-F158B8027FFD}"/>
                    </a:ext>
                  </a:extLst>
                </p14:cNvPr>
                <p14:cNvContentPartPr/>
                <p14:nvPr/>
              </p14:nvContentPartPr>
              <p14:xfrm>
                <a:off x="1201140" y="3548340"/>
                <a:ext cx="117720" cy="412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0FBFC6-D173-444F-B509-F158B8027F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86020" y="3532860"/>
                  <a:ext cx="1479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45E0DE-7290-464D-AC74-C185F6A35B5E}"/>
                    </a:ext>
                  </a:extLst>
                </p14:cNvPr>
                <p14:cNvContentPartPr/>
                <p14:nvPr/>
              </p14:nvContentPartPr>
              <p14:xfrm>
                <a:off x="1142820" y="3750660"/>
                <a:ext cx="182880" cy="64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45E0DE-7290-464D-AC74-C185F6A35B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7700" y="3735540"/>
                  <a:ext cx="213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A21C6EE-849C-AA4E-8DC7-609BB22CC5F7}"/>
                    </a:ext>
                  </a:extLst>
                </p14:cNvPr>
                <p14:cNvContentPartPr/>
                <p14:nvPr/>
              </p14:nvContentPartPr>
              <p14:xfrm>
                <a:off x="1363500" y="3593700"/>
                <a:ext cx="107640" cy="249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A21C6EE-849C-AA4E-8DC7-609BB22CC5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48380" y="3578580"/>
                  <a:ext cx="138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E2A6B3-8794-B843-A932-5CFE5C60E161}"/>
                    </a:ext>
                  </a:extLst>
                </p14:cNvPr>
                <p14:cNvContentPartPr/>
                <p14:nvPr/>
              </p14:nvContentPartPr>
              <p14:xfrm>
                <a:off x="1516860" y="3644820"/>
                <a:ext cx="72720" cy="227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E2A6B3-8794-B843-A932-5CFE5C60E1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01740" y="3629340"/>
                  <a:ext cx="103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516023-05B9-824D-85FF-67A7C8040E93}"/>
                    </a:ext>
                  </a:extLst>
                </p14:cNvPr>
                <p14:cNvContentPartPr/>
                <p14:nvPr/>
              </p14:nvContentPartPr>
              <p14:xfrm>
                <a:off x="1472940" y="3720780"/>
                <a:ext cx="107280" cy="9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516023-05B9-824D-85FF-67A7C8040E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57820" y="3705660"/>
                  <a:ext cx="137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8C3CDFD-01E5-B049-8807-E7D594DDE753}"/>
                    </a:ext>
                  </a:extLst>
                </p14:cNvPr>
                <p14:cNvContentPartPr/>
                <p14:nvPr/>
              </p14:nvContentPartPr>
              <p14:xfrm>
                <a:off x="1650780" y="3758940"/>
                <a:ext cx="142920" cy="163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8C3CDFD-01E5-B049-8807-E7D594DDE7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35660" y="3743820"/>
                  <a:ext cx="173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BE78C0-B768-864F-BF17-48E1DDEE4B6B}"/>
                    </a:ext>
                  </a:extLst>
                </p14:cNvPr>
                <p14:cNvContentPartPr/>
                <p14:nvPr/>
              </p14:nvContentPartPr>
              <p14:xfrm>
                <a:off x="1739700" y="3581100"/>
                <a:ext cx="82080" cy="296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BE78C0-B768-864F-BF17-48E1DDEE4B6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24580" y="3565980"/>
                  <a:ext cx="112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3C25C89-F1EB-C44D-A358-9E951C7A6E96}"/>
                    </a:ext>
                  </a:extLst>
                </p14:cNvPr>
                <p14:cNvContentPartPr/>
                <p14:nvPr/>
              </p14:nvContentPartPr>
              <p14:xfrm>
                <a:off x="1904940" y="3927060"/>
                <a:ext cx="547560" cy="13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3C25C89-F1EB-C44D-A358-9E951C7A6E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89460" y="3911580"/>
                  <a:ext cx="5781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AF43F6-9136-AE47-8D42-C66F5A3082E5}"/>
                  </a:ext>
                </a:extLst>
              </p14:cNvPr>
              <p14:cNvContentPartPr/>
              <p14:nvPr/>
            </p14:nvContentPartPr>
            <p14:xfrm>
              <a:off x="1507067" y="3956800"/>
              <a:ext cx="10074960" cy="1379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AF43F6-9136-AE47-8D42-C66F5A3082E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02747" y="3952480"/>
                <a:ext cx="10083600" cy="13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28C5CE6-2993-6F4C-AD9E-85069292D0B8}"/>
                  </a:ext>
                </a:extLst>
              </p14:cNvPr>
              <p14:cNvContentPartPr/>
              <p14:nvPr/>
            </p14:nvContentPartPr>
            <p14:xfrm>
              <a:off x="10969667" y="5163520"/>
              <a:ext cx="561960" cy="16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28C5CE6-2993-6F4C-AD9E-85069292D0B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965347" y="5159200"/>
                <a:ext cx="57060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5191519-D70E-AE4E-ADCD-3B3107686C16}"/>
              </a:ext>
            </a:extLst>
          </p:cNvPr>
          <p:cNvGrpSpPr/>
          <p:nvPr/>
        </p:nvGrpSpPr>
        <p:grpSpPr>
          <a:xfrm>
            <a:off x="10838627" y="5590120"/>
            <a:ext cx="387000" cy="457200"/>
            <a:chOff x="10838627" y="5590120"/>
            <a:chExt cx="387000" cy="457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7347DCD-9271-C647-B222-4AC51D7ADAA6}"/>
                    </a:ext>
                  </a:extLst>
                </p14:cNvPr>
                <p14:cNvContentPartPr/>
                <p14:nvPr/>
              </p14:nvContentPartPr>
              <p14:xfrm>
                <a:off x="10838627" y="5638720"/>
                <a:ext cx="387000" cy="26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7347DCD-9271-C647-B222-4AC51D7ADAA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34307" y="5634400"/>
                  <a:ext cx="395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93043CD-DA5B-7849-97AB-B248A228C389}"/>
                    </a:ext>
                  </a:extLst>
                </p14:cNvPr>
                <p14:cNvContentPartPr/>
                <p14:nvPr/>
              </p14:nvContentPartPr>
              <p14:xfrm>
                <a:off x="10927907" y="5590120"/>
                <a:ext cx="199440" cy="457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93043CD-DA5B-7849-97AB-B248A228C3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23587" y="5585800"/>
                  <a:ext cx="208080" cy="46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271704-A9F0-9E41-986F-7D4EDC3D9519}"/>
              </a:ext>
            </a:extLst>
          </p:cNvPr>
          <p:cNvGrpSpPr/>
          <p:nvPr/>
        </p:nvGrpSpPr>
        <p:grpSpPr>
          <a:xfrm>
            <a:off x="1345787" y="761440"/>
            <a:ext cx="550800" cy="3303000"/>
            <a:chOff x="1345787" y="761440"/>
            <a:chExt cx="550800" cy="3303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6A721E1-E301-B74A-A5E5-7A7E76EC6780}"/>
                    </a:ext>
                  </a:extLst>
                </p14:cNvPr>
                <p14:cNvContentPartPr/>
                <p14:nvPr/>
              </p14:nvContentPartPr>
              <p14:xfrm>
                <a:off x="1345787" y="761440"/>
                <a:ext cx="318240" cy="3303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6A721E1-E301-B74A-A5E5-7A7E76EC67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41467" y="757120"/>
                  <a:ext cx="326880" cy="33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237494-1204-E445-A1C9-7F38B702BD54}"/>
                    </a:ext>
                  </a:extLst>
                </p14:cNvPr>
                <p14:cNvContentPartPr/>
                <p14:nvPr/>
              </p14:nvContentPartPr>
              <p14:xfrm>
                <a:off x="1659347" y="1439320"/>
                <a:ext cx="166320" cy="90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237494-1204-E445-A1C9-7F38B702BD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55027" y="1435000"/>
                  <a:ext cx="174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2782051-9834-B044-85B7-AB22E12DD4C0}"/>
                    </a:ext>
                  </a:extLst>
                </p14:cNvPr>
                <p14:cNvContentPartPr/>
                <p14:nvPr/>
              </p14:nvContentPartPr>
              <p14:xfrm>
                <a:off x="1760147" y="1354360"/>
                <a:ext cx="136440" cy="486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2782051-9834-B044-85B7-AB22E12DD4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55827" y="1350040"/>
                  <a:ext cx="145080" cy="49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C2AD62-8DAF-E443-907F-FB10915F0567}"/>
                  </a:ext>
                </a:extLst>
              </p14:cNvPr>
              <p14:cNvContentPartPr/>
              <p14:nvPr/>
            </p14:nvContentPartPr>
            <p14:xfrm>
              <a:off x="2413547" y="3487360"/>
              <a:ext cx="360" cy="14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C2AD62-8DAF-E443-907F-FB10915F056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95907" y="3469720"/>
                <a:ext cx="360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CE4BCA3-2D61-214B-80FC-B4C90D27E5AD}"/>
                  </a:ext>
                </a:extLst>
              </p14:cNvPr>
              <p14:cNvContentPartPr/>
              <p14:nvPr/>
            </p14:nvContentPartPr>
            <p14:xfrm>
              <a:off x="3896027" y="4648000"/>
              <a:ext cx="8388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CE4BCA3-2D61-214B-80FC-B4C90D27E5A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878387" y="4630360"/>
                <a:ext cx="11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EB0BD07-13D8-5F48-A9E6-0279D6DB3F9E}"/>
                  </a:ext>
                </a:extLst>
              </p14:cNvPr>
              <p14:cNvContentPartPr/>
              <p14:nvPr/>
            </p14:nvContentPartPr>
            <p14:xfrm>
              <a:off x="5574707" y="3535960"/>
              <a:ext cx="1692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EB0BD07-13D8-5F48-A9E6-0279D6DB3F9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556707" y="3518320"/>
                <a:ext cx="525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6BB00B9-EB90-A745-8FAF-DEA608452659}"/>
              </a:ext>
            </a:extLst>
          </p:cNvPr>
          <p:cNvGrpSpPr/>
          <p:nvPr/>
        </p:nvGrpSpPr>
        <p:grpSpPr>
          <a:xfrm>
            <a:off x="7484867" y="5174320"/>
            <a:ext cx="360" cy="360"/>
            <a:chOff x="7484867" y="517432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ED0064-11BA-174A-A851-6777EB6EDF96}"/>
                    </a:ext>
                  </a:extLst>
                </p14:cNvPr>
                <p14:cNvContentPartPr/>
                <p14:nvPr/>
              </p14:nvContentPartPr>
              <p14:xfrm>
                <a:off x="7484867" y="5174320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ED0064-11BA-174A-A851-6777EB6EDF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66867" y="51563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7E44AC6-7F02-5D44-9822-3E6F8A0BAFF8}"/>
                    </a:ext>
                  </a:extLst>
                </p14:cNvPr>
                <p14:cNvContentPartPr/>
                <p14:nvPr/>
              </p14:nvContentPartPr>
              <p14:xfrm>
                <a:off x="7484867" y="5174320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7E44AC6-7F02-5D44-9822-3E6F8A0BAF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66867" y="51563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148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45FA-AAA2-2C4E-9066-3CA0BA5E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sample points needed to “decently” approximate a curve with a polynomial?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8351A-46FE-3F4D-B301-A9EC60EC3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Enough to capture the curve’s mins and </a:t>
            </a:r>
            <a:r>
              <a:rPr lang="en-US" dirty="0" err="1"/>
              <a:t>maxs</a:t>
            </a:r>
            <a:r>
              <a:rPr lang="en-US" dirty="0"/>
              <a:t>. </a:t>
            </a:r>
          </a:p>
          <a:p>
            <a:r>
              <a:rPr lang="en-US" dirty="0"/>
              <a:t>Or enough to capture its roots. </a:t>
            </a:r>
          </a:p>
          <a:p>
            <a:r>
              <a:rPr lang="en-US" dirty="0"/>
              <a:t>Example: 5 roots, need a polynomial of degree 5</a:t>
            </a:r>
          </a:p>
        </p:txBody>
      </p:sp>
    </p:spTree>
    <p:extLst>
      <p:ext uri="{BB962C8B-B14F-4D97-AF65-F5344CB8AC3E}">
        <p14:creationId xmlns:p14="http://schemas.microsoft.com/office/powerpoint/2010/main" val="1957039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F890-533E-2046-B9B8-F5B8A99F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many functions, a polynomial interpolation can be very accurate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FDB8B9-9ACE-D545-9DCC-E63D39B39291}"/>
              </a:ext>
            </a:extLst>
          </p:cNvPr>
          <p:cNvGrpSpPr/>
          <p:nvPr/>
        </p:nvGrpSpPr>
        <p:grpSpPr>
          <a:xfrm>
            <a:off x="732267" y="2048800"/>
            <a:ext cx="2597040" cy="455760"/>
            <a:chOff x="732267" y="2048800"/>
            <a:chExt cx="25970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B56B9FA-140C-F147-BE04-329EC437134D}"/>
                    </a:ext>
                  </a:extLst>
                </p14:cNvPr>
                <p14:cNvContentPartPr/>
                <p14:nvPr/>
              </p14:nvContentPartPr>
              <p14:xfrm>
                <a:off x="955467" y="2146360"/>
                <a:ext cx="12600" cy="358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B56B9FA-140C-F147-BE04-329EC437134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0347" y="2131240"/>
                  <a:ext cx="428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8A4C198-872A-6149-8E99-7471E0829686}"/>
                    </a:ext>
                  </a:extLst>
                </p14:cNvPr>
                <p14:cNvContentPartPr/>
                <p14:nvPr/>
              </p14:nvContentPartPr>
              <p14:xfrm>
                <a:off x="732267" y="2156440"/>
                <a:ext cx="293760" cy="78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8A4C198-872A-6149-8E99-7471E08296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6787" y="2141320"/>
                  <a:ext cx="324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77B96C5-3DC0-FA46-850F-67660C961B19}"/>
                    </a:ext>
                  </a:extLst>
                </p14:cNvPr>
                <p14:cNvContentPartPr/>
                <p14:nvPr/>
              </p14:nvContentPartPr>
              <p14:xfrm>
                <a:off x="1083627" y="2048800"/>
                <a:ext cx="270360" cy="398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77B96C5-3DC0-FA46-850F-67660C961B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8147" y="2033680"/>
                  <a:ext cx="3009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FC4F608-8020-8048-9FC0-CE80FF0B9B3D}"/>
                    </a:ext>
                  </a:extLst>
                </p14:cNvPr>
                <p14:cNvContentPartPr/>
                <p14:nvPr/>
              </p14:nvContentPartPr>
              <p14:xfrm>
                <a:off x="1473147" y="2195320"/>
                <a:ext cx="248040" cy="20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FC4F608-8020-8048-9FC0-CE80FF0B9B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7667" y="2180200"/>
                  <a:ext cx="278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5A13EF-684E-3B46-8BF5-49982FDEF556}"/>
                    </a:ext>
                  </a:extLst>
                </p14:cNvPr>
                <p14:cNvContentPartPr/>
                <p14:nvPr/>
              </p14:nvContentPartPr>
              <p14:xfrm>
                <a:off x="1757907" y="2240320"/>
                <a:ext cx="251640" cy="15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5A13EF-684E-3B46-8BF5-49982FDEF5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42787" y="2225200"/>
                  <a:ext cx="281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C82959-2405-FA4D-A754-8C5146E0DA71}"/>
                    </a:ext>
                  </a:extLst>
                </p14:cNvPr>
                <p14:cNvContentPartPr/>
                <p14:nvPr/>
              </p14:nvContentPartPr>
              <p14:xfrm>
                <a:off x="2099547" y="2185240"/>
                <a:ext cx="264240" cy="256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C82959-2405-FA4D-A754-8C5146E0DA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4427" y="2169760"/>
                  <a:ext cx="294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7DE479-4D25-8046-9F92-883220439686}"/>
                    </a:ext>
                  </a:extLst>
                </p14:cNvPr>
                <p14:cNvContentPartPr/>
                <p14:nvPr/>
              </p14:nvContentPartPr>
              <p14:xfrm>
                <a:off x="2404467" y="2234200"/>
                <a:ext cx="257760" cy="204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7DE479-4D25-8046-9F92-8832204396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8987" y="2219080"/>
                  <a:ext cx="288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531E136-7CED-5345-AF5B-7F15FD668FB1}"/>
                    </a:ext>
                  </a:extLst>
                </p14:cNvPr>
                <p14:cNvContentPartPr/>
                <p14:nvPr/>
              </p14:nvContentPartPr>
              <p14:xfrm>
                <a:off x="2725947" y="2201080"/>
                <a:ext cx="336960" cy="236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531E136-7CED-5345-AF5B-7F15FD668FB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0827" y="2185960"/>
                  <a:ext cx="367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C7E897-744E-C64D-B7FF-71DC016EEAD0}"/>
                    </a:ext>
                  </a:extLst>
                </p14:cNvPr>
                <p14:cNvContentPartPr/>
                <p14:nvPr/>
              </p14:nvContentPartPr>
              <p14:xfrm>
                <a:off x="3268107" y="2184160"/>
                <a:ext cx="11160" cy="2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C7E897-744E-C64D-B7FF-71DC016EEAD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52627" y="2169040"/>
                  <a:ext cx="41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EE46B87-45D5-2A46-8300-AED00FED320A}"/>
                    </a:ext>
                  </a:extLst>
                </p14:cNvPr>
                <p14:cNvContentPartPr/>
                <p14:nvPr/>
              </p14:nvContentPartPr>
              <p14:xfrm>
                <a:off x="3285027" y="2336800"/>
                <a:ext cx="44280" cy="9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EE46B87-45D5-2A46-8300-AED00FED32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69547" y="2321320"/>
                  <a:ext cx="748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9DF0F6-955C-2743-87C7-39950FB22CAD}"/>
              </a:ext>
            </a:extLst>
          </p:cNvPr>
          <p:cNvGrpSpPr/>
          <p:nvPr/>
        </p:nvGrpSpPr>
        <p:grpSpPr>
          <a:xfrm>
            <a:off x="4057587" y="2218000"/>
            <a:ext cx="2364840" cy="498600"/>
            <a:chOff x="4057587" y="2218000"/>
            <a:chExt cx="236484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F54AB3-2F98-6E48-AF9E-FCF2647C44C6}"/>
                    </a:ext>
                  </a:extLst>
                </p14:cNvPr>
                <p14:cNvContentPartPr/>
                <p14:nvPr/>
              </p14:nvContentPartPr>
              <p14:xfrm>
                <a:off x="4057587" y="2251840"/>
                <a:ext cx="271440" cy="268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F54AB3-2F98-6E48-AF9E-FCF2647C44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42107" y="2236720"/>
                  <a:ext cx="3016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EB64EA-0E3F-674A-B600-3A3F5C324AE5}"/>
                    </a:ext>
                  </a:extLst>
                </p14:cNvPr>
                <p14:cNvContentPartPr/>
                <p14:nvPr/>
              </p14:nvContentPartPr>
              <p14:xfrm>
                <a:off x="4469427" y="2285680"/>
                <a:ext cx="198360" cy="260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EB64EA-0E3F-674A-B600-3A3F5C324A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53947" y="2270560"/>
                  <a:ext cx="228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5C4397-E054-1142-B377-1AB41B2F950B}"/>
                    </a:ext>
                  </a:extLst>
                </p14:cNvPr>
                <p14:cNvContentPartPr/>
                <p14:nvPr/>
              </p14:nvContentPartPr>
              <p14:xfrm>
                <a:off x="4758147" y="2268760"/>
                <a:ext cx="293400" cy="44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5C4397-E054-1142-B377-1AB41B2F95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42667" y="2253640"/>
                  <a:ext cx="3240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CA7B6B-68BD-BF40-8C0F-CE44147F8350}"/>
                    </a:ext>
                  </a:extLst>
                </p14:cNvPr>
                <p14:cNvContentPartPr/>
                <p14:nvPr/>
              </p14:nvContentPartPr>
              <p14:xfrm>
                <a:off x="5181507" y="2218000"/>
                <a:ext cx="214560" cy="46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CA7B6B-68BD-BF40-8C0F-CE44147F83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66027" y="2202880"/>
                  <a:ext cx="24480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D8E74C-7AA0-F24E-8462-48FDE794E00B}"/>
                    </a:ext>
                  </a:extLst>
                </p14:cNvPr>
                <p14:cNvContentPartPr/>
                <p14:nvPr/>
              </p14:nvContentPartPr>
              <p14:xfrm>
                <a:off x="5486427" y="2315920"/>
                <a:ext cx="180720" cy="135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D8E74C-7AA0-F24E-8462-48FDE794E0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70947" y="2300440"/>
                  <a:ext cx="211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473EC95-4959-1049-AA90-FEC485A75D0F}"/>
                    </a:ext>
                  </a:extLst>
                </p14:cNvPr>
                <p14:cNvContentPartPr/>
                <p14:nvPr/>
              </p14:nvContentPartPr>
              <p14:xfrm>
                <a:off x="5812587" y="2234920"/>
                <a:ext cx="609840" cy="288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473EC95-4959-1049-AA90-FEC485A75D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97467" y="2219800"/>
                  <a:ext cx="64044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8D6AADC-E99B-8C40-940C-8E39B9491707}"/>
                  </a:ext>
                </a:extLst>
              </p14:cNvPr>
              <p14:cNvContentPartPr/>
              <p14:nvPr/>
            </p14:nvContentPartPr>
            <p14:xfrm>
              <a:off x="7061067" y="2101000"/>
              <a:ext cx="46800" cy="587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8D6AADC-E99B-8C40-940C-8E39B949170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45947" y="2085880"/>
                <a:ext cx="77400" cy="61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903BC99-E4AA-6641-8217-30706D86EDB4}"/>
              </a:ext>
            </a:extLst>
          </p:cNvPr>
          <p:cNvGrpSpPr/>
          <p:nvPr/>
        </p:nvGrpSpPr>
        <p:grpSpPr>
          <a:xfrm>
            <a:off x="7337547" y="1845400"/>
            <a:ext cx="1520640" cy="900720"/>
            <a:chOff x="7337547" y="1845400"/>
            <a:chExt cx="1520640" cy="90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CAA78B8-A7F1-674A-9464-A3A70476A68D}"/>
                    </a:ext>
                  </a:extLst>
                </p14:cNvPr>
                <p14:cNvContentPartPr/>
                <p14:nvPr/>
              </p14:nvContentPartPr>
              <p14:xfrm>
                <a:off x="7417107" y="2122960"/>
                <a:ext cx="229680" cy="62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CAA78B8-A7F1-674A-9464-A3A70476A6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01627" y="2107480"/>
                  <a:ext cx="26028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D79A43-C3F6-884D-9817-2D76EC92EE2E}"/>
                    </a:ext>
                  </a:extLst>
                </p14:cNvPr>
                <p14:cNvContentPartPr/>
                <p14:nvPr/>
              </p14:nvContentPartPr>
              <p14:xfrm>
                <a:off x="7337547" y="2458480"/>
                <a:ext cx="226800" cy="3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D79A43-C3F6-884D-9817-2D76EC92EE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22427" y="2443360"/>
                  <a:ext cx="257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CD7B34-508D-7342-96C1-F4BD6FB0EB18}"/>
                    </a:ext>
                  </a:extLst>
                </p14:cNvPr>
                <p14:cNvContentPartPr/>
                <p14:nvPr/>
              </p14:nvContentPartPr>
              <p14:xfrm>
                <a:off x="7750827" y="1892560"/>
                <a:ext cx="169560" cy="321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CD7B34-508D-7342-96C1-F4BD6FB0EB1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35707" y="1877440"/>
                  <a:ext cx="2001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406439-228F-EC40-9B5A-D55510EFB960}"/>
                    </a:ext>
                  </a:extLst>
                </p14:cNvPr>
                <p14:cNvContentPartPr/>
                <p14:nvPr/>
              </p14:nvContentPartPr>
              <p14:xfrm>
                <a:off x="8009307" y="1964200"/>
                <a:ext cx="181080" cy="207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406439-228F-EC40-9B5A-D55510EFB9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94187" y="1948720"/>
                  <a:ext cx="211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471833A-02C6-B24C-9FC2-3878A857F6F6}"/>
                    </a:ext>
                  </a:extLst>
                </p14:cNvPr>
                <p14:cNvContentPartPr/>
                <p14:nvPr/>
              </p14:nvContentPartPr>
              <p14:xfrm>
                <a:off x="8280387" y="2065720"/>
                <a:ext cx="123480" cy="11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471833A-02C6-B24C-9FC2-3878A857F6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64907" y="2050600"/>
                  <a:ext cx="153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3A9791-0222-BA41-86EE-70A7D7916CC1}"/>
                    </a:ext>
                  </a:extLst>
                </p14:cNvPr>
                <p14:cNvContentPartPr/>
                <p14:nvPr/>
              </p14:nvContentPartPr>
              <p14:xfrm>
                <a:off x="8337267" y="1973920"/>
                <a:ext cx="31680" cy="18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3A9791-0222-BA41-86EE-70A7D7916C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22147" y="1958800"/>
                  <a:ext cx="62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6E50C6-521C-5E4E-85F1-FEFECE2F5C49}"/>
                    </a:ext>
                  </a:extLst>
                </p14:cNvPr>
                <p14:cNvContentPartPr/>
                <p14:nvPr/>
              </p14:nvContentPartPr>
              <p14:xfrm>
                <a:off x="8517267" y="1964200"/>
                <a:ext cx="34920" cy="174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26E50C6-521C-5E4E-85F1-FEFECE2F5C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02147" y="1948720"/>
                  <a:ext cx="65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C6A587-1E31-D249-9BA7-F1DD2DFC7346}"/>
                    </a:ext>
                  </a:extLst>
                </p14:cNvPr>
                <p14:cNvContentPartPr/>
                <p14:nvPr/>
              </p14:nvContentPartPr>
              <p14:xfrm>
                <a:off x="8669907" y="1845400"/>
                <a:ext cx="56520" cy="344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C6A587-1E31-D249-9BA7-F1DD2DFC73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54427" y="1830280"/>
                  <a:ext cx="867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FE04017-4E39-0C4A-A19E-FCAE8913A019}"/>
                    </a:ext>
                  </a:extLst>
                </p14:cNvPr>
                <p14:cNvContentPartPr/>
                <p14:nvPr/>
              </p14:nvContentPartPr>
              <p14:xfrm>
                <a:off x="8103627" y="2234920"/>
                <a:ext cx="270000" cy="450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FE04017-4E39-0C4A-A19E-FCAE8913A0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88507" y="2219800"/>
                  <a:ext cx="3006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7A97DD1-FE79-5744-BB29-812839E26CF8}"/>
                    </a:ext>
                  </a:extLst>
                </p14:cNvPr>
                <p14:cNvContentPartPr/>
                <p14:nvPr/>
              </p14:nvContentPartPr>
              <p14:xfrm>
                <a:off x="8444547" y="2353720"/>
                <a:ext cx="126720" cy="256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7A97DD1-FE79-5744-BB29-812839E26C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29067" y="2338240"/>
                  <a:ext cx="1573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4BEB37-E9B0-6A4B-8023-FB5EA04F5898}"/>
                    </a:ext>
                  </a:extLst>
                </p14:cNvPr>
                <p14:cNvContentPartPr/>
                <p14:nvPr/>
              </p14:nvContentPartPr>
              <p14:xfrm>
                <a:off x="8411787" y="2426800"/>
                <a:ext cx="240840" cy="135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4BEB37-E9B0-6A4B-8023-FB5EA04F58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96307" y="2411680"/>
                  <a:ext cx="271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69AAAB-11D5-E146-8888-133FA1E0B7A6}"/>
                    </a:ext>
                  </a:extLst>
                </p14:cNvPr>
                <p14:cNvContentPartPr/>
                <p14:nvPr/>
              </p14:nvContentPartPr>
              <p14:xfrm>
                <a:off x="8686467" y="2302600"/>
                <a:ext cx="171720" cy="420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69AAAB-11D5-E146-8888-133FA1E0B7A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71347" y="2287480"/>
                  <a:ext cx="201960" cy="45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E96B616-8AC3-C948-A9FB-1580D6B406C2}"/>
                  </a:ext>
                </a:extLst>
              </p14:cNvPr>
              <p14:cNvContentPartPr/>
              <p14:nvPr/>
            </p14:nvContentPartPr>
            <p14:xfrm>
              <a:off x="9228627" y="2030080"/>
              <a:ext cx="77040" cy="745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E96B616-8AC3-C948-A9FB-1580D6B406C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213147" y="2014960"/>
                <a:ext cx="107640" cy="77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C7FAA99-DA8C-144B-BFCE-40DF6046E3C0}"/>
              </a:ext>
            </a:extLst>
          </p:cNvPr>
          <p:cNvGrpSpPr/>
          <p:nvPr/>
        </p:nvGrpSpPr>
        <p:grpSpPr>
          <a:xfrm>
            <a:off x="9564867" y="2285680"/>
            <a:ext cx="318240" cy="493200"/>
            <a:chOff x="9564867" y="2285680"/>
            <a:chExt cx="31824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60E59B7-8551-CD44-B0B7-FE7F7EE60052}"/>
                    </a:ext>
                  </a:extLst>
                </p14:cNvPr>
                <p14:cNvContentPartPr/>
                <p14:nvPr/>
              </p14:nvContentPartPr>
              <p14:xfrm>
                <a:off x="9564867" y="2285680"/>
                <a:ext cx="298080" cy="363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60E59B7-8551-CD44-B0B7-FE7F7EE600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49387" y="2270560"/>
                  <a:ext cx="3286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4B65E5C-DC41-8F43-8525-0356C2219BDB}"/>
                    </a:ext>
                  </a:extLst>
                </p14:cNvPr>
                <p14:cNvContentPartPr/>
                <p14:nvPr/>
              </p14:nvContentPartPr>
              <p14:xfrm>
                <a:off x="9618147" y="2658280"/>
                <a:ext cx="264960" cy="120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4B65E5C-DC41-8F43-8525-0356C2219B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02667" y="2643160"/>
                  <a:ext cx="2955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82BF558-50EA-2F4A-A2D6-26B55C2DE252}"/>
              </a:ext>
            </a:extLst>
          </p:cNvPr>
          <p:cNvGrpSpPr/>
          <p:nvPr/>
        </p:nvGrpSpPr>
        <p:grpSpPr>
          <a:xfrm>
            <a:off x="10126107" y="2218000"/>
            <a:ext cx="409680" cy="456480"/>
            <a:chOff x="10126107" y="2218000"/>
            <a:chExt cx="40968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92DCA86-1692-BF41-B56A-34DF3EE3772C}"/>
                    </a:ext>
                  </a:extLst>
                </p14:cNvPr>
                <p14:cNvContentPartPr/>
                <p14:nvPr/>
              </p14:nvContentPartPr>
              <p14:xfrm>
                <a:off x="10126107" y="2268760"/>
                <a:ext cx="74160" cy="394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92DCA86-1692-BF41-B56A-34DF3EE377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10627" y="2253640"/>
                  <a:ext cx="1047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6C12E9-5E95-8245-B27E-E827E5D0F821}"/>
                    </a:ext>
                  </a:extLst>
                </p14:cNvPr>
                <p14:cNvContentPartPr/>
                <p14:nvPr/>
              </p14:nvContentPartPr>
              <p14:xfrm>
                <a:off x="10159947" y="2218000"/>
                <a:ext cx="375840" cy="456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6C12E9-5E95-8245-B27E-E827E5D0F82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44467" y="2202880"/>
                  <a:ext cx="406440" cy="48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CE7D7E-D799-BC47-B850-AFEF25D6661A}"/>
              </a:ext>
            </a:extLst>
          </p:cNvPr>
          <p:cNvGrpSpPr/>
          <p:nvPr/>
        </p:nvGrpSpPr>
        <p:grpSpPr>
          <a:xfrm>
            <a:off x="830187" y="2923240"/>
            <a:ext cx="618120" cy="163800"/>
            <a:chOff x="830187" y="2923240"/>
            <a:chExt cx="61812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EB5036-9EA1-4A4F-9F4C-F7606607C89A}"/>
                    </a:ext>
                  </a:extLst>
                </p14:cNvPr>
                <p14:cNvContentPartPr/>
                <p14:nvPr/>
              </p14:nvContentPartPr>
              <p14:xfrm>
                <a:off x="830187" y="2931160"/>
                <a:ext cx="246600" cy="155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EB5036-9EA1-4A4F-9F4C-F7606607C89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5067" y="2916040"/>
                  <a:ext cx="276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0B29E6D-3CC8-1B49-90A9-0DDB0AD77C46}"/>
                    </a:ext>
                  </a:extLst>
                </p14:cNvPr>
                <p14:cNvContentPartPr/>
                <p14:nvPr/>
              </p14:nvContentPartPr>
              <p14:xfrm>
                <a:off x="1207107" y="2923240"/>
                <a:ext cx="241200" cy="155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0B29E6D-3CC8-1B49-90A9-0DDB0AD77C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91627" y="2907760"/>
                  <a:ext cx="2718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1815424-A79E-B648-9CAF-FA1F8D95FA08}"/>
              </a:ext>
            </a:extLst>
          </p:cNvPr>
          <p:cNvGrpSpPr/>
          <p:nvPr/>
        </p:nvGrpSpPr>
        <p:grpSpPr>
          <a:xfrm>
            <a:off x="1773387" y="2794000"/>
            <a:ext cx="1748880" cy="461520"/>
            <a:chOff x="1773387" y="2794000"/>
            <a:chExt cx="174888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3E8D166-EA75-DB41-BCBB-7736E015265E}"/>
                    </a:ext>
                  </a:extLst>
                </p14:cNvPr>
                <p14:cNvContentPartPr/>
                <p14:nvPr/>
              </p14:nvContentPartPr>
              <p14:xfrm>
                <a:off x="1773387" y="2794000"/>
                <a:ext cx="217080" cy="353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3E8D166-EA75-DB41-BCBB-7736E015265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57907" y="2778520"/>
                  <a:ext cx="2476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68F8C5-61C0-3E4D-86E6-72C554DE3F99}"/>
                    </a:ext>
                  </a:extLst>
                </p14:cNvPr>
                <p14:cNvContentPartPr/>
                <p14:nvPr/>
              </p14:nvContentPartPr>
              <p14:xfrm>
                <a:off x="2116467" y="2912440"/>
                <a:ext cx="156960" cy="124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68F8C5-61C0-3E4D-86E6-72C554DE3F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01347" y="2896960"/>
                  <a:ext cx="187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583C84-83E4-B94E-90D0-8CBBB811D4B6}"/>
                    </a:ext>
                  </a:extLst>
                </p14:cNvPr>
                <p14:cNvContentPartPr/>
                <p14:nvPr/>
              </p14:nvContentPartPr>
              <p14:xfrm>
                <a:off x="2404467" y="3047800"/>
                <a:ext cx="42120" cy="207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583C84-83E4-B94E-90D0-8CBBB811D4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89347" y="3032680"/>
                  <a:ext cx="72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825FB1C-7952-5B48-8F3B-CD9460E7D644}"/>
                    </a:ext>
                  </a:extLst>
                </p14:cNvPr>
                <p14:cNvContentPartPr/>
                <p14:nvPr/>
              </p14:nvContentPartPr>
              <p14:xfrm>
                <a:off x="2674467" y="2844400"/>
                <a:ext cx="213840" cy="310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825FB1C-7952-5B48-8F3B-CD9460E7D64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59347" y="2829280"/>
                  <a:ext cx="244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E83E9D2-3C7A-2548-ACD5-346CC59B24DD}"/>
                    </a:ext>
                  </a:extLst>
                </p14:cNvPr>
                <p14:cNvContentPartPr/>
                <p14:nvPr/>
              </p14:nvContentPartPr>
              <p14:xfrm>
                <a:off x="2893707" y="2839360"/>
                <a:ext cx="389160" cy="409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E83E9D2-3C7A-2548-ACD5-346CC59B24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78227" y="2824240"/>
                  <a:ext cx="4197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DB884E-6BE1-E047-8852-62FBCD5800DE}"/>
                    </a:ext>
                  </a:extLst>
                </p14:cNvPr>
                <p14:cNvContentPartPr/>
                <p14:nvPr/>
              </p14:nvContentPartPr>
              <p14:xfrm>
                <a:off x="3501747" y="3200080"/>
                <a:ext cx="20520" cy="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DB884E-6BE1-E047-8852-62FBCD5800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86267" y="3184960"/>
                  <a:ext cx="511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AECFACD-28D9-A244-8344-8073193FD8E3}"/>
              </a:ext>
            </a:extLst>
          </p:cNvPr>
          <p:cNvGrpSpPr/>
          <p:nvPr/>
        </p:nvGrpSpPr>
        <p:grpSpPr>
          <a:xfrm>
            <a:off x="4128147" y="2997040"/>
            <a:ext cx="2866320" cy="424440"/>
            <a:chOff x="4128147" y="2997040"/>
            <a:chExt cx="286632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9FEA804-08BF-9E4B-B1F6-B5FB658A5D5B}"/>
                    </a:ext>
                  </a:extLst>
                </p14:cNvPr>
                <p14:cNvContentPartPr/>
                <p14:nvPr/>
              </p14:nvContentPartPr>
              <p14:xfrm>
                <a:off x="4128147" y="2997040"/>
                <a:ext cx="272880" cy="326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9FEA804-08BF-9E4B-B1F6-B5FB658A5D5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13027" y="2981920"/>
                  <a:ext cx="3034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52C1C7D-7AB8-CE45-A873-CB434C011F3D}"/>
                    </a:ext>
                  </a:extLst>
                </p14:cNvPr>
                <p14:cNvContentPartPr/>
                <p14:nvPr/>
              </p14:nvContentPartPr>
              <p14:xfrm>
                <a:off x="4182507" y="3200080"/>
                <a:ext cx="164880" cy="17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52C1C7D-7AB8-CE45-A873-CB434C011F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67027" y="3184960"/>
                  <a:ext cx="195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8D19819-397B-5E43-BD94-DE6C0018CB97}"/>
                    </a:ext>
                  </a:extLst>
                </p14:cNvPr>
                <p14:cNvContentPartPr/>
                <p14:nvPr/>
              </p14:nvContentPartPr>
              <p14:xfrm>
                <a:off x="4419387" y="3098560"/>
                <a:ext cx="227880" cy="322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8D19819-397B-5E43-BD94-DE6C0018CB9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04267" y="3083440"/>
                  <a:ext cx="2584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B64C1EB-5123-6442-B280-0956E42CBE66}"/>
                    </a:ext>
                  </a:extLst>
                </p14:cNvPr>
                <p14:cNvContentPartPr/>
                <p14:nvPr/>
              </p14:nvContentPartPr>
              <p14:xfrm>
                <a:off x="4707387" y="3064720"/>
                <a:ext cx="205200" cy="335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B64C1EB-5123-6442-B280-0956E42CBE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91907" y="3049600"/>
                  <a:ext cx="2358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2BE82F-E352-2B42-99F8-DA3BA308C3E1}"/>
                    </a:ext>
                  </a:extLst>
                </p14:cNvPr>
                <p14:cNvContentPartPr/>
                <p14:nvPr/>
              </p14:nvContentPartPr>
              <p14:xfrm>
                <a:off x="5012307" y="3057880"/>
                <a:ext cx="141120" cy="203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2BE82F-E352-2B42-99F8-DA3BA308C3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96827" y="3042400"/>
                  <a:ext cx="171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FCABDA6-63E8-004E-A87A-25F8C5920ADF}"/>
                    </a:ext>
                  </a:extLst>
                </p14:cNvPr>
                <p14:cNvContentPartPr/>
                <p14:nvPr/>
              </p14:nvContentPartPr>
              <p14:xfrm>
                <a:off x="5198427" y="3070480"/>
                <a:ext cx="214200" cy="169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FCABDA6-63E8-004E-A87A-25F8C5920A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82947" y="3055360"/>
                  <a:ext cx="244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9F0C431-FB4C-2943-8A49-0DF36F3443A8}"/>
                    </a:ext>
                  </a:extLst>
                </p14:cNvPr>
                <p14:cNvContentPartPr/>
                <p14:nvPr/>
              </p14:nvContentPartPr>
              <p14:xfrm>
                <a:off x="5482107" y="3098560"/>
                <a:ext cx="33480" cy="21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9F0C431-FB4C-2943-8A49-0DF36F3443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66627" y="3083440"/>
                  <a:ext cx="63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B4D89AD-4022-5A42-B75A-DE92B59963A9}"/>
                    </a:ext>
                  </a:extLst>
                </p14:cNvPr>
                <p14:cNvContentPartPr/>
                <p14:nvPr/>
              </p14:nvContentPartPr>
              <p14:xfrm>
                <a:off x="5407227" y="3112240"/>
                <a:ext cx="190440" cy="155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B4D89AD-4022-5A42-B75A-DE92B59963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92107" y="3097120"/>
                  <a:ext cx="220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9A0B180-EEA2-3C46-99D9-611940E5B588}"/>
                    </a:ext>
                  </a:extLst>
                </p14:cNvPr>
                <p14:cNvContentPartPr/>
                <p14:nvPr/>
              </p14:nvContentPartPr>
              <p14:xfrm>
                <a:off x="5764707" y="3169840"/>
                <a:ext cx="55800" cy="187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9A0B180-EEA2-3C46-99D9-611940E5B58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49587" y="3154720"/>
                  <a:ext cx="86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4A78DBD-C344-3F44-B235-952F8691DBFB}"/>
                    </a:ext>
                  </a:extLst>
                </p14:cNvPr>
                <p14:cNvContentPartPr/>
                <p14:nvPr/>
              </p14:nvContentPartPr>
              <p14:xfrm>
                <a:off x="5921667" y="3121960"/>
                <a:ext cx="718920" cy="231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4A78DBD-C344-3F44-B235-952F8691DB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06547" y="3106840"/>
                  <a:ext cx="749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C61D5CC-75DD-6C47-9B52-44013751B79A}"/>
                    </a:ext>
                  </a:extLst>
                </p14:cNvPr>
                <p14:cNvContentPartPr/>
                <p14:nvPr/>
              </p14:nvContentPartPr>
              <p14:xfrm>
                <a:off x="6671547" y="3101800"/>
                <a:ext cx="65880" cy="302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C61D5CC-75DD-6C47-9B52-44013751B79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56427" y="3086680"/>
                  <a:ext cx="96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193CDFA-1847-A74D-9AA1-1155F75C60F9}"/>
                    </a:ext>
                  </a:extLst>
                </p14:cNvPr>
                <p14:cNvContentPartPr/>
                <p14:nvPr/>
              </p14:nvContentPartPr>
              <p14:xfrm>
                <a:off x="6620787" y="3217720"/>
                <a:ext cx="373680" cy="145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193CDFA-1847-A74D-9AA1-1155F75C60F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05667" y="3202600"/>
                  <a:ext cx="4042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0882D18-764D-4A4C-A3E9-B3E28FFE67B4}"/>
              </a:ext>
            </a:extLst>
          </p:cNvPr>
          <p:cNvGrpSpPr/>
          <p:nvPr/>
        </p:nvGrpSpPr>
        <p:grpSpPr>
          <a:xfrm>
            <a:off x="798147" y="3486280"/>
            <a:ext cx="530280" cy="167760"/>
            <a:chOff x="798147" y="3486280"/>
            <a:chExt cx="53028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588D4E9-B9DF-AA4B-B5FB-7AACF89CC275}"/>
                    </a:ext>
                  </a:extLst>
                </p14:cNvPr>
                <p14:cNvContentPartPr/>
                <p14:nvPr/>
              </p14:nvContentPartPr>
              <p14:xfrm>
                <a:off x="798147" y="3497800"/>
                <a:ext cx="206280" cy="156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588D4E9-B9DF-AA4B-B5FB-7AACF89CC27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2667" y="3482680"/>
                  <a:ext cx="236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8B631AE-310A-DD43-8730-70AB2FA5489B}"/>
                    </a:ext>
                  </a:extLst>
                </p14:cNvPr>
                <p14:cNvContentPartPr/>
                <p14:nvPr/>
              </p14:nvContentPartPr>
              <p14:xfrm>
                <a:off x="1076787" y="3486280"/>
                <a:ext cx="251640" cy="160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8B631AE-310A-DD43-8730-70AB2FA5489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1667" y="3471160"/>
                  <a:ext cx="28224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407BD4B-D074-2A4A-8FCD-0819D2AC8D2F}"/>
              </a:ext>
            </a:extLst>
          </p:cNvPr>
          <p:cNvGrpSpPr/>
          <p:nvPr/>
        </p:nvGrpSpPr>
        <p:grpSpPr>
          <a:xfrm>
            <a:off x="1690227" y="3488440"/>
            <a:ext cx="2004120" cy="714600"/>
            <a:chOff x="1690227" y="3488440"/>
            <a:chExt cx="2004120" cy="71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0484A05-2475-864E-B37E-0059EFC664B2}"/>
                    </a:ext>
                  </a:extLst>
                </p14:cNvPr>
                <p14:cNvContentPartPr/>
                <p14:nvPr/>
              </p14:nvContentPartPr>
              <p14:xfrm>
                <a:off x="1690227" y="3514720"/>
                <a:ext cx="1006200" cy="364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0484A05-2475-864E-B37E-0059EFC664B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75107" y="3499600"/>
                  <a:ext cx="10364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F0CE24-F049-3E4D-91D0-0D159662BF04}"/>
                    </a:ext>
                  </a:extLst>
                </p14:cNvPr>
                <p14:cNvContentPartPr/>
                <p14:nvPr/>
              </p14:nvContentPartPr>
              <p14:xfrm>
                <a:off x="2742867" y="3606520"/>
                <a:ext cx="158400" cy="241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F0CE24-F049-3E4D-91D0-0D159662BF0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27747" y="3591400"/>
                  <a:ext cx="189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2D03636-2AF4-E544-86C2-2852B1AFBDEA}"/>
                    </a:ext>
                  </a:extLst>
                </p14:cNvPr>
                <p14:cNvContentPartPr/>
                <p14:nvPr/>
              </p14:nvContentPartPr>
              <p14:xfrm>
                <a:off x="2706147" y="3759880"/>
                <a:ext cx="217080" cy="50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2D03636-2AF4-E544-86C2-2852B1AFBDE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90667" y="3744760"/>
                  <a:ext cx="247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E316A46-FA54-854C-9A91-9BDFB0FEAD3C}"/>
                    </a:ext>
                  </a:extLst>
                </p14:cNvPr>
                <p14:cNvContentPartPr/>
                <p14:nvPr/>
              </p14:nvContentPartPr>
              <p14:xfrm>
                <a:off x="2946267" y="3488440"/>
                <a:ext cx="748080" cy="714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E316A46-FA54-854C-9A91-9BDFB0FEAD3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31147" y="3473320"/>
                  <a:ext cx="778680" cy="74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D54577A-AFB7-5542-A4CC-847063D1F264}"/>
              </a:ext>
            </a:extLst>
          </p:cNvPr>
          <p:cNvGrpSpPr/>
          <p:nvPr/>
        </p:nvGrpSpPr>
        <p:grpSpPr>
          <a:xfrm>
            <a:off x="4221747" y="3640360"/>
            <a:ext cx="1802160" cy="485640"/>
            <a:chOff x="4221747" y="3640360"/>
            <a:chExt cx="180216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C642494-C396-204C-B770-687979559101}"/>
                    </a:ext>
                  </a:extLst>
                </p14:cNvPr>
                <p14:cNvContentPartPr/>
                <p14:nvPr/>
              </p14:nvContentPartPr>
              <p14:xfrm>
                <a:off x="4221747" y="3640360"/>
                <a:ext cx="235800" cy="231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C642494-C396-204C-B770-6879795591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06627" y="3625240"/>
                  <a:ext cx="2664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CEC037-6FA3-C24E-A6D2-99E53DEBD63E}"/>
                    </a:ext>
                  </a:extLst>
                </p14:cNvPr>
                <p14:cNvContentPartPr/>
                <p14:nvPr/>
              </p14:nvContentPartPr>
              <p14:xfrm>
                <a:off x="4554747" y="3674200"/>
                <a:ext cx="230400" cy="451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CEC037-6FA3-C24E-A6D2-99E53DEBD6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39627" y="3659080"/>
                  <a:ext cx="2610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7DBB2D6-553B-364B-9E36-30419A59D7CD}"/>
                    </a:ext>
                  </a:extLst>
                </p14:cNvPr>
                <p14:cNvContentPartPr/>
                <p14:nvPr/>
              </p14:nvContentPartPr>
              <p14:xfrm>
                <a:off x="4828347" y="3688960"/>
                <a:ext cx="195840" cy="251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7DBB2D6-553B-364B-9E36-30419A59D7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13227" y="3673840"/>
                  <a:ext cx="226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CBE025C-FA17-F14F-8A3B-BD959BE6BFA4}"/>
                    </a:ext>
                  </a:extLst>
                </p14:cNvPr>
                <p14:cNvContentPartPr/>
                <p14:nvPr/>
              </p14:nvContentPartPr>
              <p14:xfrm>
                <a:off x="4893507" y="3845920"/>
                <a:ext cx="195480" cy="31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CBE025C-FA17-F14F-8A3B-BD959BE6BFA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78387" y="3830800"/>
                  <a:ext cx="226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3FF35DB-457C-8D4B-B27E-A6B1EC91C36D}"/>
                    </a:ext>
                  </a:extLst>
                </p14:cNvPr>
                <p14:cNvContentPartPr/>
                <p14:nvPr/>
              </p14:nvContentPartPr>
              <p14:xfrm>
                <a:off x="5152347" y="3642160"/>
                <a:ext cx="871560" cy="393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3FF35DB-457C-8D4B-B27E-A6B1EC91C36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36867" y="3626680"/>
                  <a:ext cx="902160" cy="42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2295BC5-9AAE-4644-B17B-2412BBD7B9D4}"/>
                  </a:ext>
                </a:extLst>
              </p14:cNvPr>
              <p14:cNvContentPartPr/>
              <p14:nvPr/>
            </p14:nvContentPartPr>
            <p14:xfrm>
              <a:off x="6948747" y="3821440"/>
              <a:ext cx="414000" cy="2260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2295BC5-9AAE-4644-B17B-2412BBD7B9D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933267" y="3805960"/>
                <a:ext cx="44424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7C9FA9F-5BC0-E64D-A769-698A467A0984}"/>
              </a:ext>
            </a:extLst>
          </p:cNvPr>
          <p:cNvGrpSpPr/>
          <p:nvPr/>
        </p:nvGrpSpPr>
        <p:grpSpPr>
          <a:xfrm>
            <a:off x="7935867" y="3795880"/>
            <a:ext cx="1555200" cy="441000"/>
            <a:chOff x="7935867" y="3795880"/>
            <a:chExt cx="155520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8D3A164-ACBD-E944-A756-EE44B6B9C02C}"/>
                    </a:ext>
                  </a:extLst>
                </p14:cNvPr>
                <p14:cNvContentPartPr/>
                <p14:nvPr/>
              </p14:nvContentPartPr>
              <p14:xfrm>
                <a:off x="7935867" y="3840880"/>
                <a:ext cx="519120" cy="224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8D3A164-ACBD-E944-A756-EE44B6B9C02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20747" y="3825400"/>
                  <a:ext cx="549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9FB8226-2F43-0244-B9F7-E567A88A2B4C}"/>
                    </a:ext>
                  </a:extLst>
                </p14:cNvPr>
                <p14:cNvContentPartPr/>
                <p14:nvPr/>
              </p14:nvContentPartPr>
              <p14:xfrm>
                <a:off x="8490987" y="3795880"/>
                <a:ext cx="559800" cy="262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9FB8226-2F43-0244-B9F7-E567A88A2B4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75507" y="3780760"/>
                  <a:ext cx="590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BCB411C-7A91-AF4D-B21B-91FCC221C803}"/>
                    </a:ext>
                  </a:extLst>
                </p14:cNvPr>
                <p14:cNvContentPartPr/>
                <p14:nvPr/>
              </p14:nvContentPartPr>
              <p14:xfrm>
                <a:off x="9119187" y="3910720"/>
                <a:ext cx="264240" cy="326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BCB411C-7A91-AF4D-B21B-91FCC221C80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03707" y="3895240"/>
                  <a:ext cx="2948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84E8C2C-BD6A-B640-AB6D-36830FE3F942}"/>
                    </a:ext>
                  </a:extLst>
                </p14:cNvPr>
                <p14:cNvContentPartPr/>
                <p14:nvPr/>
              </p14:nvContentPartPr>
              <p14:xfrm>
                <a:off x="9465507" y="4081000"/>
                <a:ext cx="25560" cy="28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84E8C2C-BD6A-B640-AB6D-36830FE3F9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50387" y="4065520"/>
                  <a:ext cx="5616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A285214-43F1-3444-B510-8086AE47BBAD}"/>
              </a:ext>
            </a:extLst>
          </p:cNvPr>
          <p:cNvGrpSpPr/>
          <p:nvPr/>
        </p:nvGrpSpPr>
        <p:grpSpPr>
          <a:xfrm>
            <a:off x="878067" y="4234360"/>
            <a:ext cx="1703880" cy="562680"/>
            <a:chOff x="878067" y="4234360"/>
            <a:chExt cx="170388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34848AC-F3B3-F048-BDD1-3990F48048A0}"/>
                    </a:ext>
                  </a:extLst>
                </p14:cNvPr>
                <p14:cNvContentPartPr/>
                <p14:nvPr/>
              </p14:nvContentPartPr>
              <p14:xfrm>
                <a:off x="1185147" y="4453240"/>
                <a:ext cx="41760" cy="343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34848AC-F3B3-F048-BDD1-3990F48048A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70027" y="4438120"/>
                  <a:ext cx="723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8AD8FAD-2109-104A-955F-54D832A71A98}"/>
                    </a:ext>
                  </a:extLst>
                </p14:cNvPr>
                <p14:cNvContentPartPr/>
                <p14:nvPr/>
              </p14:nvContentPartPr>
              <p14:xfrm>
                <a:off x="878067" y="4234360"/>
                <a:ext cx="1703880" cy="554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8AD8FAD-2109-104A-955F-54D832A71A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62947" y="4218880"/>
                  <a:ext cx="1734480" cy="58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6751425-727E-B94B-8E80-B445ED20313F}"/>
                  </a:ext>
                </a:extLst>
              </p14:cNvPr>
              <p14:cNvContentPartPr/>
              <p14:nvPr/>
            </p14:nvContentPartPr>
            <p14:xfrm>
              <a:off x="3013947" y="4571680"/>
              <a:ext cx="91440" cy="867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6751425-727E-B94B-8E80-B445ED20313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998827" y="4556560"/>
                <a:ext cx="1220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2266AEE-132C-8A4B-B068-B32446F81AE0}"/>
                  </a:ext>
                </a:extLst>
              </p14:cNvPr>
              <p14:cNvContentPartPr/>
              <p14:nvPr/>
            </p14:nvContentPartPr>
            <p14:xfrm>
              <a:off x="3251187" y="4944280"/>
              <a:ext cx="4680" cy="16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2266AEE-132C-8A4B-B068-B32446F81AE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235707" y="4929160"/>
                <a:ext cx="3528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FBD260F-E5BF-8E46-8DD3-B78BA1F4E251}"/>
              </a:ext>
            </a:extLst>
          </p:cNvPr>
          <p:cNvGrpSpPr/>
          <p:nvPr/>
        </p:nvGrpSpPr>
        <p:grpSpPr>
          <a:xfrm>
            <a:off x="10209267" y="3680680"/>
            <a:ext cx="1181160" cy="679680"/>
            <a:chOff x="10209267" y="3680680"/>
            <a:chExt cx="118116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438CDE9-B39C-CE4C-80A9-1FF0CAB872FE}"/>
                    </a:ext>
                  </a:extLst>
                </p14:cNvPr>
                <p14:cNvContentPartPr/>
                <p14:nvPr/>
              </p14:nvContentPartPr>
              <p14:xfrm>
                <a:off x="10209267" y="3680680"/>
                <a:ext cx="369000" cy="534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438CDE9-B39C-CE4C-80A9-1FF0CAB872F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94147" y="3665560"/>
                  <a:ext cx="3996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453AAF0-3716-AE4C-B371-B60E084AF8AC}"/>
                    </a:ext>
                  </a:extLst>
                </p14:cNvPr>
                <p14:cNvContentPartPr/>
                <p14:nvPr/>
              </p14:nvContentPartPr>
              <p14:xfrm>
                <a:off x="10512387" y="4128880"/>
                <a:ext cx="202320" cy="214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453AAF0-3716-AE4C-B371-B60E084AF8A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96907" y="4113400"/>
                  <a:ext cx="232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88096C5-E684-F343-996F-AD02B2AA038C}"/>
                    </a:ext>
                  </a:extLst>
                </p14:cNvPr>
                <p14:cNvContentPartPr/>
                <p14:nvPr/>
              </p14:nvContentPartPr>
              <p14:xfrm>
                <a:off x="10857267" y="3871120"/>
                <a:ext cx="180000" cy="356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88096C5-E684-F343-996F-AD02B2AA038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41787" y="3855640"/>
                  <a:ext cx="2102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78559A6-8E21-9143-8E28-A1F8F0C97906}"/>
                    </a:ext>
                  </a:extLst>
                </p14:cNvPr>
                <p14:cNvContentPartPr/>
                <p14:nvPr/>
              </p14:nvContentPartPr>
              <p14:xfrm>
                <a:off x="11158947" y="3776080"/>
                <a:ext cx="231480" cy="584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78559A6-8E21-9143-8E28-A1F8F0C9790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143467" y="3760600"/>
                  <a:ext cx="261720" cy="61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7FA6570-55E5-8142-A6EC-A0A95A51E577}"/>
              </a:ext>
            </a:extLst>
          </p:cNvPr>
          <p:cNvGrpSpPr/>
          <p:nvPr/>
        </p:nvGrpSpPr>
        <p:grpSpPr>
          <a:xfrm>
            <a:off x="3843747" y="4487080"/>
            <a:ext cx="858240" cy="699480"/>
            <a:chOff x="3843747" y="4487080"/>
            <a:chExt cx="85824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6C0EF5D-68A0-8040-900D-515E5D69C488}"/>
                    </a:ext>
                  </a:extLst>
                </p14:cNvPr>
                <p14:cNvContentPartPr/>
                <p14:nvPr/>
              </p14:nvContentPartPr>
              <p14:xfrm>
                <a:off x="3843747" y="4487080"/>
                <a:ext cx="120960" cy="669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6C0EF5D-68A0-8040-900D-515E5D69C48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28267" y="4471960"/>
                  <a:ext cx="15156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2C381B3-E064-2941-9BAD-BBE501A9B23D}"/>
                    </a:ext>
                  </a:extLst>
                </p14:cNvPr>
                <p14:cNvContentPartPr/>
                <p14:nvPr/>
              </p14:nvContentPartPr>
              <p14:xfrm>
                <a:off x="4224987" y="4505800"/>
                <a:ext cx="165600" cy="680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2C381B3-E064-2941-9BAD-BBE501A9B2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09867" y="4490320"/>
                  <a:ext cx="19620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1AC00BF-0E59-1143-A746-55F0500AC066}"/>
                    </a:ext>
                  </a:extLst>
                </p14:cNvPr>
                <p14:cNvContentPartPr/>
                <p14:nvPr/>
              </p14:nvContentPartPr>
              <p14:xfrm>
                <a:off x="4159467" y="4810720"/>
                <a:ext cx="209160" cy="66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1AC00BF-0E59-1143-A746-55F0500AC06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44347" y="4795600"/>
                  <a:ext cx="239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A7C7EF1-9F16-7447-AE49-CAE93F9252C0}"/>
                    </a:ext>
                  </a:extLst>
                </p14:cNvPr>
                <p14:cNvContentPartPr/>
                <p14:nvPr/>
              </p14:nvContentPartPr>
              <p14:xfrm>
                <a:off x="4438107" y="4537840"/>
                <a:ext cx="263880" cy="469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A7C7EF1-9F16-7447-AE49-CAE93F9252C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22987" y="4522720"/>
                  <a:ext cx="294480" cy="50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1221FCE-E697-F341-B594-F44D2F065132}"/>
              </a:ext>
            </a:extLst>
          </p:cNvPr>
          <p:cNvGrpSpPr/>
          <p:nvPr/>
        </p:nvGrpSpPr>
        <p:grpSpPr>
          <a:xfrm>
            <a:off x="4807467" y="4472680"/>
            <a:ext cx="1096560" cy="500040"/>
            <a:chOff x="4807467" y="4472680"/>
            <a:chExt cx="109656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E36C410-6A35-6C4A-B654-2C607E377042}"/>
                    </a:ext>
                  </a:extLst>
                </p14:cNvPr>
                <p14:cNvContentPartPr/>
                <p14:nvPr/>
              </p14:nvContentPartPr>
              <p14:xfrm>
                <a:off x="4853187" y="4622800"/>
                <a:ext cx="201240" cy="299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E36C410-6A35-6C4A-B654-2C607E37704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38067" y="4607320"/>
                  <a:ext cx="2318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B53D7FE-2388-A44F-AC6E-0A56FA82CCF6}"/>
                    </a:ext>
                  </a:extLst>
                </p14:cNvPr>
                <p14:cNvContentPartPr/>
                <p14:nvPr/>
              </p14:nvContentPartPr>
              <p14:xfrm>
                <a:off x="4807467" y="4693360"/>
                <a:ext cx="324720" cy="180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B53D7FE-2388-A44F-AC6E-0A56FA82CCF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92347" y="4678240"/>
                  <a:ext cx="355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E8AE27C-B307-DE4E-A8CF-3081AC8FC3F6}"/>
                    </a:ext>
                  </a:extLst>
                </p14:cNvPr>
                <p14:cNvContentPartPr/>
                <p14:nvPr/>
              </p14:nvContentPartPr>
              <p14:xfrm>
                <a:off x="5030307" y="4472680"/>
                <a:ext cx="365760" cy="500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E8AE27C-B307-DE4E-A8CF-3081AC8FC3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14827" y="4457560"/>
                  <a:ext cx="3960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83381C3-54C1-AC41-BAC5-F573AA5E4341}"/>
                    </a:ext>
                  </a:extLst>
                </p14:cNvPr>
                <p14:cNvContentPartPr/>
                <p14:nvPr/>
              </p14:nvContentPartPr>
              <p14:xfrm>
                <a:off x="5621787" y="4689760"/>
                <a:ext cx="282240" cy="4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83381C3-54C1-AC41-BAC5-F573AA5E434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06667" y="4674280"/>
                  <a:ext cx="3128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E3E1EE-3584-5D4A-BB07-CF94C1A29B59}"/>
              </a:ext>
            </a:extLst>
          </p:cNvPr>
          <p:cNvGrpSpPr/>
          <p:nvPr/>
        </p:nvGrpSpPr>
        <p:grpSpPr>
          <a:xfrm>
            <a:off x="6313347" y="4431280"/>
            <a:ext cx="4426560" cy="1479240"/>
            <a:chOff x="6313347" y="4431280"/>
            <a:chExt cx="4426560" cy="14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1BBB02A-5E7C-C34F-99FE-EF2DC6E6B7A1}"/>
                    </a:ext>
                  </a:extLst>
                </p14:cNvPr>
                <p14:cNvContentPartPr/>
                <p14:nvPr/>
              </p14:nvContentPartPr>
              <p14:xfrm>
                <a:off x="6313347" y="4431280"/>
                <a:ext cx="299520" cy="569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1BBB02A-5E7C-C34F-99FE-EF2DC6E6B7A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98227" y="4415800"/>
                  <a:ext cx="3301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97E7702-547D-814D-93D1-C198754A94BF}"/>
                    </a:ext>
                  </a:extLst>
                </p14:cNvPr>
                <p14:cNvContentPartPr/>
                <p14:nvPr/>
              </p14:nvContentPartPr>
              <p14:xfrm>
                <a:off x="6637707" y="4842760"/>
                <a:ext cx="221400" cy="217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97E7702-547D-814D-93D1-C198754A94B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22587" y="4827640"/>
                  <a:ext cx="252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0FBEE68-CA87-AE4A-B8EC-488BDDAB6AD8}"/>
                    </a:ext>
                  </a:extLst>
                </p14:cNvPr>
                <p14:cNvContentPartPr/>
                <p14:nvPr/>
              </p14:nvContentPartPr>
              <p14:xfrm>
                <a:off x="7106787" y="4470160"/>
                <a:ext cx="318240" cy="572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0FBEE68-CA87-AE4A-B8EC-488BDDAB6AD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91667" y="4455040"/>
                  <a:ext cx="34884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01840CE-E798-C641-B27B-281F78B4763E}"/>
                    </a:ext>
                  </a:extLst>
                </p14:cNvPr>
                <p14:cNvContentPartPr/>
                <p14:nvPr/>
              </p14:nvContentPartPr>
              <p14:xfrm>
                <a:off x="7530147" y="4707400"/>
                <a:ext cx="133560" cy="326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01840CE-E798-C641-B27B-281F78B476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15027" y="4691920"/>
                  <a:ext cx="1641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51DDC1A-37E4-9C4B-B0AB-9732859D6A41}"/>
                    </a:ext>
                  </a:extLst>
                </p14:cNvPr>
                <p14:cNvContentPartPr/>
                <p14:nvPr/>
              </p14:nvContentPartPr>
              <p14:xfrm>
                <a:off x="7399827" y="4758160"/>
                <a:ext cx="322560" cy="213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51DDC1A-37E4-9C4B-B0AB-9732859D6A4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84347" y="4742680"/>
                  <a:ext cx="3531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767B250-2932-394F-BF0B-0231977C495F}"/>
                    </a:ext>
                  </a:extLst>
                </p14:cNvPr>
                <p14:cNvContentPartPr/>
                <p14:nvPr/>
              </p14:nvContentPartPr>
              <p14:xfrm>
                <a:off x="7755507" y="4470160"/>
                <a:ext cx="223560" cy="690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767B250-2932-394F-BF0B-0231977C495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40027" y="4455040"/>
                  <a:ext cx="2541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1D5F826-8A4C-1E40-A1AD-933F3FC20202}"/>
                    </a:ext>
                  </a:extLst>
                </p14:cNvPr>
                <p14:cNvContentPartPr/>
                <p14:nvPr/>
              </p14:nvContentPartPr>
              <p14:xfrm>
                <a:off x="8214147" y="4673560"/>
                <a:ext cx="423360" cy="332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1D5F826-8A4C-1E40-A1AD-933F3FC2020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99027" y="4658080"/>
                  <a:ext cx="4539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78E239E-4820-904F-BD01-21E1B80B64B0}"/>
                    </a:ext>
                  </a:extLst>
                </p14:cNvPr>
                <p14:cNvContentPartPr/>
                <p14:nvPr/>
              </p14:nvContentPartPr>
              <p14:xfrm>
                <a:off x="8314227" y="5080000"/>
                <a:ext cx="316080" cy="77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78E239E-4820-904F-BD01-21E1B80B64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98747" y="5064520"/>
                  <a:ext cx="346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F51D9BE-C1E9-AF4B-9122-72FBE0FF56DD}"/>
                    </a:ext>
                  </a:extLst>
                </p14:cNvPr>
                <p14:cNvContentPartPr/>
                <p14:nvPr/>
              </p14:nvContentPartPr>
              <p14:xfrm>
                <a:off x="8018667" y="4449640"/>
                <a:ext cx="192600" cy="774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F51D9BE-C1E9-AF4B-9122-72FBE0FF56D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03547" y="4434160"/>
                  <a:ext cx="223200" cy="80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8D720A8-8125-1B4A-A893-782F50B0E86D}"/>
                    </a:ext>
                  </a:extLst>
                </p14:cNvPr>
                <p14:cNvContentPartPr/>
                <p14:nvPr/>
              </p14:nvContentPartPr>
              <p14:xfrm>
                <a:off x="9245547" y="4571680"/>
                <a:ext cx="27000" cy="422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8D720A8-8125-1B4A-A893-782F50B0E86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30067" y="4556560"/>
                  <a:ext cx="576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593275E-B3E8-BC46-9BA4-E26D0BE8E357}"/>
                    </a:ext>
                  </a:extLst>
                </p14:cNvPr>
                <p14:cNvContentPartPr/>
                <p14:nvPr/>
              </p14:nvContentPartPr>
              <p14:xfrm>
                <a:off x="8929827" y="5128600"/>
                <a:ext cx="713520" cy="52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593275E-B3E8-BC46-9BA4-E26D0BE8E35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14707" y="5113480"/>
                  <a:ext cx="744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0404A74-CD8B-6047-BD59-7C0EBBFF85E6}"/>
                    </a:ext>
                  </a:extLst>
                </p14:cNvPr>
                <p14:cNvContentPartPr/>
                <p14:nvPr/>
              </p14:nvContentPartPr>
              <p14:xfrm>
                <a:off x="8799507" y="5477800"/>
                <a:ext cx="265320" cy="386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0404A74-CD8B-6047-BD59-7C0EBBFF85E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84027" y="5462680"/>
                  <a:ext cx="2959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E728EDF-A316-C046-BDE6-BC258D93DE06}"/>
                    </a:ext>
                  </a:extLst>
                </p14:cNvPr>
                <p14:cNvContentPartPr/>
                <p14:nvPr/>
              </p14:nvContentPartPr>
              <p14:xfrm>
                <a:off x="9132867" y="5350720"/>
                <a:ext cx="212040" cy="434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E728EDF-A316-C046-BDE6-BC258D93DE0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17747" y="5335600"/>
                  <a:ext cx="2426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26BCC77-C323-5548-B6D6-3752F2BDD335}"/>
                    </a:ext>
                  </a:extLst>
                </p14:cNvPr>
                <p14:cNvContentPartPr/>
                <p14:nvPr/>
              </p14:nvContentPartPr>
              <p14:xfrm>
                <a:off x="9373707" y="5503360"/>
                <a:ext cx="156600" cy="250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26BCC77-C323-5548-B6D6-3752F2BDD33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58587" y="5488240"/>
                  <a:ext cx="187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E1BECF0-D3A5-DD4D-8041-4E84E48DFE75}"/>
                    </a:ext>
                  </a:extLst>
                </p14:cNvPr>
                <p14:cNvContentPartPr/>
                <p14:nvPr/>
              </p14:nvContentPartPr>
              <p14:xfrm>
                <a:off x="9635067" y="5587960"/>
                <a:ext cx="212760" cy="10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E1BECF0-D3A5-DD4D-8041-4E84E48DFE7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19587" y="5572480"/>
                  <a:ext cx="243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23591DB-DAB8-5246-A63B-AD060E93D4D5}"/>
                    </a:ext>
                  </a:extLst>
                </p14:cNvPr>
                <p14:cNvContentPartPr/>
                <p14:nvPr/>
              </p14:nvContentPartPr>
              <p14:xfrm>
                <a:off x="9702747" y="5486080"/>
                <a:ext cx="99360" cy="246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23591DB-DAB8-5246-A63B-AD060E93D4D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87267" y="5470960"/>
                  <a:ext cx="129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642088A-9E6D-2749-825A-837B2230BDF0}"/>
                    </a:ext>
                  </a:extLst>
                </p14:cNvPr>
                <p14:cNvContentPartPr/>
                <p14:nvPr/>
              </p14:nvContentPartPr>
              <p14:xfrm>
                <a:off x="9855027" y="5418400"/>
                <a:ext cx="135360" cy="249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642088A-9E6D-2749-825A-837B2230BDF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39907" y="5403280"/>
                  <a:ext cx="165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1322F96-C22A-154A-97F0-E4DAB6C43B0B}"/>
                    </a:ext>
                  </a:extLst>
                </p14:cNvPr>
                <p14:cNvContentPartPr/>
                <p14:nvPr/>
              </p14:nvContentPartPr>
              <p14:xfrm>
                <a:off x="9990387" y="5283040"/>
                <a:ext cx="209880" cy="627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1322F96-C22A-154A-97F0-E4DAB6C43B0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75267" y="5267920"/>
                  <a:ext cx="24048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3094D17-8B4B-7440-B713-F0113CC85740}"/>
                    </a:ext>
                  </a:extLst>
                </p14:cNvPr>
                <p14:cNvContentPartPr/>
                <p14:nvPr/>
              </p14:nvContentPartPr>
              <p14:xfrm>
                <a:off x="10193787" y="4910440"/>
                <a:ext cx="273960" cy="443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3094D17-8B4B-7440-B713-F0113CC8574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78307" y="4895320"/>
                  <a:ext cx="3045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F829607-9BBF-E445-9C32-1681E5AA26E9}"/>
                    </a:ext>
                  </a:extLst>
                </p14:cNvPr>
                <p14:cNvContentPartPr/>
                <p14:nvPr/>
              </p14:nvContentPartPr>
              <p14:xfrm>
                <a:off x="10210707" y="4854280"/>
                <a:ext cx="529200" cy="583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F829607-9BBF-E445-9C32-1681E5AA26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95587" y="4838800"/>
                  <a:ext cx="559800" cy="61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CA52ADE-B38A-104D-A33A-5406CFA6704A}"/>
              </a:ext>
            </a:extLst>
          </p:cNvPr>
          <p:cNvGrpSpPr/>
          <p:nvPr/>
        </p:nvGrpSpPr>
        <p:grpSpPr>
          <a:xfrm>
            <a:off x="10785987" y="4536760"/>
            <a:ext cx="1099800" cy="1127880"/>
            <a:chOff x="10785987" y="4536760"/>
            <a:chExt cx="1099800" cy="11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935EDC7-DD27-6545-92B8-0111AD70B90D}"/>
                    </a:ext>
                  </a:extLst>
                </p14:cNvPr>
                <p14:cNvContentPartPr/>
                <p14:nvPr/>
              </p14:nvContentPartPr>
              <p14:xfrm>
                <a:off x="11029707" y="4738360"/>
                <a:ext cx="205920" cy="368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935EDC7-DD27-6545-92B8-0111AD70B90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14587" y="4722880"/>
                  <a:ext cx="2361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33AB347-AAB9-AC4D-B10E-D81F9500DB5C}"/>
                    </a:ext>
                  </a:extLst>
                </p14:cNvPr>
                <p14:cNvContentPartPr/>
                <p14:nvPr/>
              </p14:nvContentPartPr>
              <p14:xfrm>
                <a:off x="11379267" y="4961200"/>
                <a:ext cx="171720" cy="11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33AB347-AAB9-AC4D-B10E-D81F9500DB5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63787" y="4946080"/>
                  <a:ext cx="201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62BF4D5-C3C4-7249-9639-11AA7EE7F9AA}"/>
                    </a:ext>
                  </a:extLst>
                </p14:cNvPr>
                <p14:cNvContentPartPr/>
                <p14:nvPr/>
              </p14:nvContentPartPr>
              <p14:xfrm>
                <a:off x="11565747" y="4910440"/>
                <a:ext cx="269280" cy="154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62BF4D5-C3C4-7249-9639-11AA7EE7F9A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550627" y="4895320"/>
                  <a:ext cx="299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4FA5F10-9A0C-4D41-94E1-FB2105F38967}"/>
                    </a:ext>
                  </a:extLst>
                </p14:cNvPr>
                <p14:cNvContentPartPr/>
                <p14:nvPr/>
              </p14:nvContentPartPr>
              <p14:xfrm>
                <a:off x="10799667" y="4673560"/>
                <a:ext cx="258840" cy="519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4FA5F10-9A0C-4D41-94E1-FB2105F3896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784547" y="4658080"/>
                  <a:ext cx="2894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26CD666-1C10-1D41-B2B0-6DDD8AEB5D60}"/>
                    </a:ext>
                  </a:extLst>
                </p14:cNvPr>
                <p14:cNvContentPartPr/>
                <p14:nvPr/>
              </p14:nvContentPartPr>
              <p14:xfrm>
                <a:off x="11155347" y="5244160"/>
                <a:ext cx="602640" cy="48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26CD666-1C10-1D41-B2B0-6DDD8AEB5D6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40227" y="5229040"/>
                  <a:ext cx="633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49E9EA6-F809-C645-8D53-5E22D121AD93}"/>
                    </a:ext>
                  </a:extLst>
                </p14:cNvPr>
                <p14:cNvContentPartPr/>
                <p14:nvPr/>
              </p14:nvContentPartPr>
              <p14:xfrm>
                <a:off x="11287467" y="5407600"/>
                <a:ext cx="214560" cy="253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49E9EA6-F809-C645-8D53-5E22D121AD9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71987" y="5392480"/>
                  <a:ext cx="245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9924261-6A78-1E4C-9339-7CDAC1A5820B}"/>
                    </a:ext>
                  </a:extLst>
                </p14:cNvPr>
                <p14:cNvContentPartPr/>
                <p14:nvPr/>
              </p14:nvContentPartPr>
              <p14:xfrm>
                <a:off x="10785987" y="4699840"/>
                <a:ext cx="335520" cy="964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9924261-6A78-1E4C-9339-7CDAC1A5820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70507" y="4684360"/>
                  <a:ext cx="365760" cy="9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1750989-E305-FE4E-9015-7CC74099F533}"/>
                    </a:ext>
                  </a:extLst>
                </p14:cNvPr>
                <p14:cNvContentPartPr/>
                <p14:nvPr/>
              </p14:nvContentPartPr>
              <p14:xfrm>
                <a:off x="11633067" y="4536760"/>
                <a:ext cx="252720" cy="1098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1750989-E305-FE4E-9015-7CC74099F53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617947" y="4521280"/>
                  <a:ext cx="282960" cy="11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2774F9D-3156-0D43-B333-CA9BF7A6AB08}"/>
              </a:ext>
            </a:extLst>
          </p:cNvPr>
          <p:cNvGrpSpPr/>
          <p:nvPr/>
        </p:nvGrpSpPr>
        <p:grpSpPr>
          <a:xfrm>
            <a:off x="11577987" y="4216360"/>
            <a:ext cx="417600" cy="284400"/>
            <a:chOff x="11577987" y="4216360"/>
            <a:chExt cx="41760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96DB222-879E-FB4C-835D-BA3EC9D94FB4}"/>
                    </a:ext>
                  </a:extLst>
                </p14:cNvPr>
                <p14:cNvContentPartPr/>
                <p14:nvPr/>
              </p14:nvContentPartPr>
              <p14:xfrm>
                <a:off x="11577987" y="4222120"/>
                <a:ext cx="126720" cy="227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96DB222-879E-FB4C-835D-BA3EC9D94FB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562507" y="4207000"/>
                  <a:ext cx="157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CB89C9E-9B88-544D-A0EB-85B1CE7A69C2}"/>
                    </a:ext>
                  </a:extLst>
                </p14:cNvPr>
                <p14:cNvContentPartPr/>
                <p14:nvPr/>
              </p14:nvContentPartPr>
              <p14:xfrm>
                <a:off x="11768427" y="4365040"/>
                <a:ext cx="127800" cy="6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CB89C9E-9B88-544D-A0EB-85B1CE7A69C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753307" y="4349920"/>
                  <a:ext cx="158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8ACBA6F-7E28-9B42-8065-13734FEAAD17}"/>
                    </a:ext>
                  </a:extLst>
                </p14:cNvPr>
                <p14:cNvContentPartPr/>
                <p14:nvPr/>
              </p14:nvContentPartPr>
              <p14:xfrm>
                <a:off x="11810547" y="4288000"/>
                <a:ext cx="49680" cy="196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8ACBA6F-7E28-9B42-8065-13734FEAAD1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795067" y="4272880"/>
                  <a:ext cx="80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52AC541-7AF4-3D4D-8DAD-7B99E76A5231}"/>
                    </a:ext>
                  </a:extLst>
                </p14:cNvPr>
                <p14:cNvContentPartPr/>
                <p14:nvPr/>
              </p14:nvContentPartPr>
              <p14:xfrm>
                <a:off x="11971827" y="4216360"/>
                <a:ext cx="23760" cy="284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52AC541-7AF4-3D4D-8DAD-7B99E76A523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956347" y="4200880"/>
                  <a:ext cx="5436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EB7FB5-8B3D-2A4D-9DCD-622515B7482D}"/>
                  </a:ext>
                </a:extLst>
              </p14:cNvPr>
              <p14:cNvContentPartPr/>
              <p14:nvPr/>
            </p14:nvContentPartPr>
            <p14:xfrm>
              <a:off x="1418867" y="3204040"/>
              <a:ext cx="4898520" cy="1024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EB7FB5-8B3D-2A4D-9DCD-622515B7482D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410227" y="3195400"/>
                <a:ext cx="4916160" cy="10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50CC10-1B28-4C45-9453-4D65F74F0714}"/>
                  </a:ext>
                </a:extLst>
              </p14:cNvPr>
              <p14:cNvContentPartPr/>
              <p14:nvPr/>
            </p14:nvContentPartPr>
            <p14:xfrm>
              <a:off x="-764533" y="174712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50CC10-1B28-4C45-9453-4D65F74F0714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-773533" y="17384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E2BB6AE0-E980-9C43-A255-2A7857B84248}"/>
              </a:ext>
            </a:extLst>
          </p:cNvPr>
          <p:cNvGrpSpPr/>
          <p:nvPr/>
        </p:nvGrpSpPr>
        <p:grpSpPr>
          <a:xfrm>
            <a:off x="7282547" y="3233920"/>
            <a:ext cx="999360" cy="306720"/>
            <a:chOff x="7282547" y="3233920"/>
            <a:chExt cx="99936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972547-0290-D746-8F2F-9D906452C476}"/>
                    </a:ext>
                  </a:extLst>
                </p14:cNvPr>
                <p14:cNvContentPartPr/>
                <p14:nvPr/>
              </p14:nvContentPartPr>
              <p14:xfrm>
                <a:off x="7282547" y="3233920"/>
                <a:ext cx="343080" cy="20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972547-0290-D746-8F2F-9D906452C47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67067" y="3218800"/>
                  <a:ext cx="373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23617A-64EC-9546-AFD5-4FB604581046}"/>
                    </a:ext>
                  </a:extLst>
                </p14:cNvPr>
                <p14:cNvContentPartPr/>
                <p14:nvPr/>
              </p14:nvContentPartPr>
              <p14:xfrm>
                <a:off x="7738307" y="3301960"/>
                <a:ext cx="7920" cy="158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23617A-64EC-9546-AFD5-4FB60458104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723187" y="3286480"/>
                  <a:ext cx="38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2291028-A822-714D-AA36-322D87C71F60}"/>
                    </a:ext>
                  </a:extLst>
                </p14:cNvPr>
                <p14:cNvContentPartPr/>
                <p14:nvPr/>
              </p14:nvContentPartPr>
              <p14:xfrm>
                <a:off x="7897787" y="3285040"/>
                <a:ext cx="40680" cy="197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2291028-A822-714D-AA36-322D87C71F6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82667" y="3269560"/>
                  <a:ext cx="71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C0F3803-07A9-2545-9AC0-0684982EAE86}"/>
                    </a:ext>
                  </a:extLst>
                </p14:cNvPr>
                <p14:cNvContentPartPr/>
                <p14:nvPr/>
              </p14:nvContentPartPr>
              <p14:xfrm>
                <a:off x="7805987" y="3250840"/>
                <a:ext cx="227520" cy="11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C0F3803-07A9-2545-9AC0-0684982EAE8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90867" y="3235360"/>
                  <a:ext cx="258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B1C8DAC-2A40-C34B-8997-BE5431EA0535}"/>
                    </a:ext>
                  </a:extLst>
                </p14:cNvPr>
                <p14:cNvContentPartPr/>
                <p14:nvPr/>
              </p14:nvContentPartPr>
              <p14:xfrm>
                <a:off x="8091467" y="3268120"/>
                <a:ext cx="12960" cy="242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B1C8DAC-2A40-C34B-8997-BE5431EA053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76347" y="3252640"/>
                  <a:ext cx="43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36565B0-FC1A-064B-8F9B-A9CC1C396417}"/>
                    </a:ext>
                  </a:extLst>
                </p14:cNvPr>
                <p14:cNvContentPartPr/>
                <p14:nvPr/>
              </p14:nvContentPartPr>
              <p14:xfrm>
                <a:off x="8110907" y="3352720"/>
                <a:ext cx="102240" cy="32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36565B0-FC1A-064B-8F9B-A9CC1C39641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095787" y="3337240"/>
                  <a:ext cx="132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9BE16DF-8C19-0F4C-B08C-40A54B90B20E}"/>
                    </a:ext>
                  </a:extLst>
                </p14:cNvPr>
                <p14:cNvContentPartPr/>
                <p14:nvPr/>
              </p14:nvContentPartPr>
              <p14:xfrm>
                <a:off x="8246267" y="3301960"/>
                <a:ext cx="35640" cy="238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9BE16DF-8C19-0F4C-B08C-40A54B90B20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31147" y="3286480"/>
                  <a:ext cx="66240" cy="26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D66E650-D2DE-3B4F-974E-B6F5D776BB4B}"/>
                  </a:ext>
                </a:extLst>
              </p14:cNvPr>
              <p14:cNvContentPartPr/>
              <p14:nvPr/>
            </p14:nvContentPartPr>
            <p14:xfrm>
              <a:off x="8594027" y="3347320"/>
              <a:ext cx="294480" cy="115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D66E650-D2DE-3B4F-974E-B6F5D776BB4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578907" y="3331840"/>
                <a:ext cx="32472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E98665B-BB0D-CE48-975C-E85165220F15}"/>
              </a:ext>
            </a:extLst>
          </p:cNvPr>
          <p:cNvGrpSpPr/>
          <p:nvPr/>
        </p:nvGrpSpPr>
        <p:grpSpPr>
          <a:xfrm>
            <a:off x="9173267" y="3127360"/>
            <a:ext cx="2710800" cy="493920"/>
            <a:chOff x="9173267" y="3127360"/>
            <a:chExt cx="271080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D734F47-F9F7-364A-8749-A6E4E2B27431}"/>
                    </a:ext>
                  </a:extLst>
                </p14:cNvPr>
                <p14:cNvContentPartPr/>
                <p14:nvPr/>
              </p14:nvContentPartPr>
              <p14:xfrm>
                <a:off x="9173267" y="3251200"/>
                <a:ext cx="223560" cy="367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D734F47-F9F7-364A-8749-A6E4E2B2743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58147" y="3235720"/>
                  <a:ext cx="2541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2BF8629-6406-1D46-AD32-4755AEC5789F}"/>
                    </a:ext>
                  </a:extLst>
                </p14:cNvPr>
                <p14:cNvContentPartPr/>
                <p14:nvPr/>
              </p14:nvContentPartPr>
              <p14:xfrm>
                <a:off x="9437147" y="3357760"/>
                <a:ext cx="151560" cy="135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2BF8629-6406-1D46-AD32-4755AEC5789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22027" y="3342280"/>
                  <a:ext cx="181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E9CF693-CEF5-4145-BB7F-7842CB69ED91}"/>
                    </a:ext>
                  </a:extLst>
                </p14:cNvPr>
                <p14:cNvContentPartPr/>
                <p14:nvPr/>
              </p14:nvContentPartPr>
              <p14:xfrm>
                <a:off x="9657107" y="3127360"/>
                <a:ext cx="387720" cy="493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E9CF693-CEF5-4145-BB7F-7842CB69ED9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41627" y="3111880"/>
                  <a:ext cx="4183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D3094AC-C006-6947-B541-FD191095753B}"/>
                    </a:ext>
                  </a:extLst>
                </p14:cNvPr>
                <p14:cNvContentPartPr/>
                <p14:nvPr/>
              </p14:nvContentPartPr>
              <p14:xfrm>
                <a:off x="10160027" y="3285040"/>
                <a:ext cx="224280" cy="247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D3094AC-C006-6947-B541-FD191095753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44547" y="3269560"/>
                  <a:ext cx="2548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64193E0-D9B1-5A47-8402-090385C3E2AB}"/>
                    </a:ext>
                  </a:extLst>
                </p14:cNvPr>
                <p14:cNvContentPartPr/>
                <p14:nvPr/>
              </p14:nvContentPartPr>
              <p14:xfrm>
                <a:off x="10508867" y="3341200"/>
                <a:ext cx="154080" cy="145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64193E0-D9B1-5A47-8402-090385C3E2A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493387" y="3325720"/>
                  <a:ext cx="184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B24E0DD-577F-6E4E-8C9B-4115EC1E5C9E}"/>
                    </a:ext>
                  </a:extLst>
                </p14:cNvPr>
                <p14:cNvContentPartPr/>
                <p14:nvPr/>
              </p14:nvContentPartPr>
              <p14:xfrm>
                <a:off x="10735667" y="3268120"/>
                <a:ext cx="262080" cy="250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B24E0DD-577F-6E4E-8C9B-4115EC1E5C9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720187" y="3252640"/>
                  <a:ext cx="292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4D3B18D-97D9-4849-9916-2D80ED7CE55C}"/>
                    </a:ext>
                  </a:extLst>
                </p14:cNvPr>
                <p14:cNvContentPartPr/>
                <p14:nvPr/>
              </p14:nvContentPartPr>
              <p14:xfrm>
                <a:off x="11155067" y="3369640"/>
                <a:ext cx="32400" cy="132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4D3B18D-97D9-4849-9916-2D80ED7CE55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139587" y="3354160"/>
                  <a:ext cx="63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156E815-02D1-2E46-A50A-23712E07EB22}"/>
                    </a:ext>
                  </a:extLst>
                </p14:cNvPr>
                <p14:cNvContentPartPr/>
                <p14:nvPr/>
              </p14:nvContentPartPr>
              <p14:xfrm>
                <a:off x="11074067" y="3193240"/>
                <a:ext cx="3960" cy="8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156E815-02D1-2E46-A50A-23712E07EB2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058947" y="3177760"/>
                  <a:ext cx="34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C945770-A570-3E47-B313-23EAAB922416}"/>
                    </a:ext>
                  </a:extLst>
                </p14:cNvPr>
                <p14:cNvContentPartPr/>
                <p14:nvPr/>
              </p14:nvContentPartPr>
              <p14:xfrm>
                <a:off x="11243627" y="3350560"/>
                <a:ext cx="16560" cy="174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C945770-A570-3E47-B313-23EAAB92241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28147" y="3335080"/>
                  <a:ext cx="47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88CA88D-B180-124F-8AE8-73657129098E}"/>
                    </a:ext>
                  </a:extLst>
                </p14:cNvPr>
                <p14:cNvContentPartPr/>
                <p14:nvPr/>
              </p14:nvContentPartPr>
              <p14:xfrm>
                <a:off x="11137067" y="3210520"/>
                <a:ext cx="55080" cy="39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88CA88D-B180-124F-8AE8-73657129098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121947" y="3195400"/>
                  <a:ext cx="85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C063637-8E13-9140-9536-6E1818136370}"/>
                    </a:ext>
                  </a:extLst>
                </p14:cNvPr>
                <p14:cNvContentPartPr/>
                <p14:nvPr/>
              </p14:nvContentPartPr>
              <p14:xfrm>
                <a:off x="11252267" y="3332560"/>
                <a:ext cx="289800" cy="222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C063637-8E13-9140-9536-6E181813637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237147" y="3317440"/>
                  <a:ext cx="320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80BE590-83B2-6145-949B-0AF791CA0660}"/>
                    </a:ext>
                  </a:extLst>
                </p14:cNvPr>
                <p14:cNvContentPartPr/>
                <p14:nvPr/>
              </p14:nvContentPartPr>
              <p14:xfrm>
                <a:off x="11616227" y="3251920"/>
                <a:ext cx="267840" cy="263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80BE590-83B2-6145-949B-0AF791CA066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600747" y="3236440"/>
                  <a:ext cx="298080" cy="2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1BCF4D5B-256C-2E4C-8233-903B64DA4B4E}"/>
                  </a:ext>
                </a:extLst>
              </p14:cNvPr>
              <p14:cNvContentPartPr/>
              <p14:nvPr/>
            </p14:nvContentPartPr>
            <p14:xfrm>
              <a:off x="11003867" y="4045720"/>
              <a:ext cx="222480" cy="1886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1BCF4D5B-256C-2E4C-8233-903B64DA4B4E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0988387" y="4030240"/>
                <a:ext cx="253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4A41336-C236-7240-8761-4C7D3E44CEBE}"/>
                  </a:ext>
                </a:extLst>
              </p14:cNvPr>
              <p14:cNvContentPartPr/>
              <p14:nvPr/>
            </p14:nvContentPartPr>
            <p14:xfrm>
              <a:off x="10907387" y="4038160"/>
              <a:ext cx="318960" cy="2383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4A41336-C236-7240-8761-4C7D3E44CEB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891907" y="4022680"/>
                <a:ext cx="34956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82BBA6E-F2F2-4E45-90BD-7B2D6A7EAD27}"/>
              </a:ext>
            </a:extLst>
          </p:cNvPr>
          <p:cNvGrpSpPr/>
          <p:nvPr/>
        </p:nvGrpSpPr>
        <p:grpSpPr>
          <a:xfrm>
            <a:off x="8887067" y="1185160"/>
            <a:ext cx="1241280" cy="637200"/>
            <a:chOff x="8887067" y="1185160"/>
            <a:chExt cx="124128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D5BC911-D6C3-B247-A4CD-639E9AA014AC}"/>
                    </a:ext>
                  </a:extLst>
                </p14:cNvPr>
                <p14:cNvContentPartPr/>
                <p14:nvPr/>
              </p14:nvContentPartPr>
              <p14:xfrm>
                <a:off x="9364067" y="1473160"/>
                <a:ext cx="1440" cy="8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D5BC911-D6C3-B247-A4CD-639E9AA014A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348587" y="1457680"/>
                  <a:ext cx="32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DCD27B-42D9-7A45-A3A7-05EE6667205B}"/>
                    </a:ext>
                  </a:extLst>
                </p14:cNvPr>
                <p14:cNvContentPartPr/>
                <p14:nvPr/>
              </p14:nvContentPartPr>
              <p14:xfrm>
                <a:off x="9364067" y="1473160"/>
                <a:ext cx="1440" cy="8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DCD27B-42D9-7A45-A3A7-05EE6667205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348947" y="1457680"/>
                  <a:ext cx="32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2445640-DA36-5143-BD7E-282ABD5DF634}"/>
                    </a:ext>
                  </a:extLst>
                </p14:cNvPr>
                <p14:cNvContentPartPr/>
                <p14:nvPr/>
              </p14:nvContentPartPr>
              <p14:xfrm>
                <a:off x="8932787" y="1388200"/>
                <a:ext cx="511200" cy="405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2445640-DA36-5143-BD7E-282ABD5DF63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17667" y="1373080"/>
                  <a:ext cx="5418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C988F94-2DE2-C540-9D0B-E99E5D82386F}"/>
                    </a:ext>
                  </a:extLst>
                </p14:cNvPr>
                <p14:cNvContentPartPr/>
                <p14:nvPr/>
              </p14:nvContentPartPr>
              <p14:xfrm>
                <a:off x="8887067" y="1650640"/>
                <a:ext cx="196200" cy="171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C988F94-2DE2-C540-9D0B-E99E5D82386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871947" y="1635520"/>
                  <a:ext cx="226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733AB95-C170-FE4A-BA4D-E962802799A8}"/>
                    </a:ext>
                  </a:extLst>
                </p14:cNvPr>
                <p14:cNvContentPartPr/>
                <p14:nvPr/>
              </p14:nvContentPartPr>
              <p14:xfrm>
                <a:off x="9570707" y="1202080"/>
                <a:ext cx="76680" cy="234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733AB95-C170-FE4A-BA4D-E962802799A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55587" y="1186960"/>
                  <a:ext cx="1072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6670F13-5325-2841-8460-4174F0BCB05E}"/>
                    </a:ext>
                  </a:extLst>
                </p14:cNvPr>
                <p14:cNvContentPartPr/>
                <p14:nvPr/>
              </p14:nvContentPartPr>
              <p14:xfrm>
                <a:off x="9668987" y="1185160"/>
                <a:ext cx="53280" cy="249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6670F13-5325-2841-8460-4174F0BCB05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653507" y="1170040"/>
                  <a:ext cx="83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AA80102-2051-F841-BDB6-37EE28EB058C}"/>
                    </a:ext>
                  </a:extLst>
                </p14:cNvPr>
                <p14:cNvContentPartPr/>
                <p14:nvPr/>
              </p14:nvContentPartPr>
              <p14:xfrm>
                <a:off x="9567107" y="1320520"/>
                <a:ext cx="173880" cy="60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AA80102-2051-F841-BDB6-37EE28EB058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51987" y="1305400"/>
                  <a:ext cx="204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8E4D094-022C-A146-9818-F3931141D0C1}"/>
                    </a:ext>
                  </a:extLst>
                </p14:cNvPr>
                <p14:cNvContentPartPr/>
                <p14:nvPr/>
              </p14:nvContentPartPr>
              <p14:xfrm>
                <a:off x="9793547" y="1219000"/>
                <a:ext cx="102240" cy="185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8E4D094-022C-A146-9818-F3931141D0C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778427" y="1203880"/>
                  <a:ext cx="132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6DCF3D6-8998-B14B-B65D-43C7294E3609}"/>
                    </a:ext>
                  </a:extLst>
                </p14:cNvPr>
                <p14:cNvContentPartPr/>
                <p14:nvPr/>
              </p14:nvContentPartPr>
              <p14:xfrm>
                <a:off x="9971027" y="1219000"/>
                <a:ext cx="157320" cy="177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6DCF3D6-8998-B14B-B65D-43C7294E360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955547" y="1203880"/>
                  <a:ext cx="18792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181C1B2-BC1B-7B49-92CA-F87B8C762747}"/>
              </a:ext>
            </a:extLst>
          </p:cNvPr>
          <p:cNvGrpSpPr/>
          <p:nvPr/>
        </p:nvGrpSpPr>
        <p:grpSpPr>
          <a:xfrm>
            <a:off x="10329227" y="1190200"/>
            <a:ext cx="1757160" cy="500400"/>
            <a:chOff x="10329227" y="1190200"/>
            <a:chExt cx="175716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0D30C33-E237-5F4C-BF7F-88A258F82322}"/>
                    </a:ext>
                  </a:extLst>
                </p14:cNvPr>
                <p14:cNvContentPartPr/>
                <p14:nvPr/>
              </p14:nvContentPartPr>
              <p14:xfrm>
                <a:off x="10352267" y="1239520"/>
                <a:ext cx="11160" cy="13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0D30C33-E237-5F4C-BF7F-88A258F8232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37147" y="1224040"/>
                  <a:ext cx="41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71CF628-AB77-CE4F-A50F-61999E7C7F7A}"/>
                    </a:ext>
                  </a:extLst>
                </p14:cNvPr>
                <p14:cNvContentPartPr/>
                <p14:nvPr/>
              </p14:nvContentPartPr>
              <p14:xfrm>
                <a:off x="10352267" y="1239520"/>
                <a:ext cx="18360" cy="163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71CF628-AB77-CE4F-A50F-61999E7C7F7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37147" y="1224040"/>
                  <a:ext cx="48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8FBE70C-5E58-754C-A17B-3FB0ADB02A97}"/>
                    </a:ext>
                  </a:extLst>
                </p14:cNvPr>
                <p14:cNvContentPartPr/>
                <p14:nvPr/>
              </p14:nvContentPartPr>
              <p14:xfrm>
                <a:off x="10329227" y="1190200"/>
                <a:ext cx="189360" cy="183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8FBE70C-5E58-754C-A17B-3FB0ADB02A9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314107" y="1174720"/>
                  <a:ext cx="219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5391176-93DC-414A-AFE2-0105ACE5F98C}"/>
                    </a:ext>
                  </a:extLst>
                </p14:cNvPr>
                <p14:cNvContentPartPr/>
                <p14:nvPr/>
              </p14:nvContentPartPr>
              <p14:xfrm>
                <a:off x="10566467" y="1231960"/>
                <a:ext cx="124560" cy="145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5391176-93DC-414A-AFE2-0105ACE5F98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50987" y="1216840"/>
                  <a:ext cx="154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675E693-F234-3A4C-8E95-1826CE46B4EA}"/>
                    </a:ext>
                  </a:extLst>
                </p14:cNvPr>
                <p14:cNvContentPartPr/>
                <p14:nvPr/>
              </p14:nvContentPartPr>
              <p14:xfrm>
                <a:off x="10775627" y="1235920"/>
                <a:ext cx="12240" cy="172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675E693-F234-3A4C-8E95-1826CE46B4E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760507" y="1220800"/>
                  <a:ext cx="42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91BAE59-16F9-184E-B34D-D9C27ACE523B}"/>
                    </a:ext>
                  </a:extLst>
                </p14:cNvPr>
                <p14:cNvContentPartPr/>
                <p14:nvPr/>
              </p14:nvContentPartPr>
              <p14:xfrm>
                <a:off x="10752587" y="1223680"/>
                <a:ext cx="167040" cy="239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91BAE59-16F9-184E-B34D-D9C27ACE523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737107" y="1208560"/>
                  <a:ext cx="197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BD68189-C329-5A48-8FB9-A9520A9F5046}"/>
                    </a:ext>
                  </a:extLst>
                </p14:cNvPr>
                <p14:cNvContentPartPr/>
                <p14:nvPr/>
              </p14:nvContentPartPr>
              <p14:xfrm>
                <a:off x="11012147" y="1286680"/>
                <a:ext cx="29880" cy="133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BD68189-C329-5A48-8FB9-A9520A9F504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997027" y="1271560"/>
                  <a:ext cx="60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37E4212-A9D5-6D47-9133-BE4FE79F947D}"/>
                    </a:ext>
                  </a:extLst>
                </p14:cNvPr>
                <p14:cNvContentPartPr/>
                <p14:nvPr/>
              </p14:nvContentPartPr>
              <p14:xfrm>
                <a:off x="11209787" y="1269400"/>
                <a:ext cx="16560" cy="221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37E4212-A9D5-6D47-9133-BE4FE79F947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194307" y="1254280"/>
                  <a:ext cx="47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B655291-D1E6-424B-B330-E34CFF33923C}"/>
                    </a:ext>
                  </a:extLst>
                </p14:cNvPr>
                <p14:cNvContentPartPr/>
                <p14:nvPr/>
              </p14:nvContentPartPr>
              <p14:xfrm>
                <a:off x="11209787" y="1337440"/>
                <a:ext cx="16560" cy="14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B655291-D1E6-424B-B330-E34CFF33923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194307" y="1322320"/>
                  <a:ext cx="47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BA9911B-D1AA-F141-99E0-64098CE5790C}"/>
                    </a:ext>
                  </a:extLst>
                </p14:cNvPr>
                <p14:cNvContentPartPr/>
                <p14:nvPr/>
              </p14:nvContentPartPr>
              <p14:xfrm>
                <a:off x="11267027" y="1269760"/>
                <a:ext cx="135360" cy="217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BA9911B-D1AA-F141-99E0-64098CE5790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51907" y="1254640"/>
                  <a:ext cx="165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E17FF2B-4BB6-2548-8661-B976BE90B329}"/>
                    </a:ext>
                  </a:extLst>
                </p14:cNvPr>
                <p14:cNvContentPartPr/>
                <p14:nvPr/>
              </p14:nvContentPartPr>
              <p14:xfrm>
                <a:off x="11401667" y="1286680"/>
                <a:ext cx="132840" cy="266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E17FF2B-4BB6-2548-8661-B976BE90B32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386547" y="1271560"/>
                  <a:ext cx="1630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BC50B6D-520F-544E-9E74-3AE16DD5D8B6}"/>
                    </a:ext>
                  </a:extLst>
                </p14:cNvPr>
                <p14:cNvContentPartPr/>
                <p14:nvPr/>
              </p14:nvContentPartPr>
              <p14:xfrm>
                <a:off x="11531267" y="1309000"/>
                <a:ext cx="40320" cy="202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BC50B6D-520F-544E-9E74-3AE16DD5D8B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516147" y="1293520"/>
                  <a:ext cx="70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C34E6BA-F838-C846-B670-516345AA21C6}"/>
                    </a:ext>
                  </a:extLst>
                </p14:cNvPr>
                <p14:cNvContentPartPr/>
                <p14:nvPr/>
              </p14:nvContentPartPr>
              <p14:xfrm>
                <a:off x="11463587" y="1439320"/>
                <a:ext cx="138240" cy="24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C34E6BA-F838-C846-B670-516345AA21C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448467" y="1423840"/>
                  <a:ext cx="168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3108D58-AD37-1042-957F-EADE33D5D647}"/>
                    </a:ext>
                  </a:extLst>
                </p14:cNvPr>
                <p14:cNvContentPartPr/>
                <p14:nvPr/>
              </p14:nvContentPartPr>
              <p14:xfrm>
                <a:off x="11629187" y="1371280"/>
                <a:ext cx="62280" cy="190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3108D58-AD37-1042-957F-EADE33D5D64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13707" y="1356160"/>
                  <a:ext cx="92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A2B3554-A340-9C4B-855C-A0BE09C4C8D0}"/>
                    </a:ext>
                  </a:extLst>
                </p14:cNvPr>
                <p14:cNvContentPartPr/>
                <p14:nvPr/>
              </p14:nvContentPartPr>
              <p14:xfrm>
                <a:off x="11650067" y="1269760"/>
                <a:ext cx="155880" cy="52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A2B3554-A340-9C4B-855C-A0BE09C4C8D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34587" y="1254640"/>
                  <a:ext cx="186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D72DEC2-1972-104F-BE92-CA2BBFD5366C}"/>
                    </a:ext>
                  </a:extLst>
                </p14:cNvPr>
                <p14:cNvContentPartPr/>
                <p14:nvPr/>
              </p14:nvContentPartPr>
              <p14:xfrm>
                <a:off x="11724947" y="1388200"/>
                <a:ext cx="84960" cy="144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D72DEC2-1972-104F-BE92-CA2BBFD5366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709467" y="1373080"/>
                  <a:ext cx="115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F94C10B-057A-8244-8BCD-FB126C336036}"/>
                    </a:ext>
                  </a:extLst>
                </p14:cNvPr>
                <p14:cNvContentPartPr/>
                <p14:nvPr/>
              </p14:nvContentPartPr>
              <p14:xfrm>
                <a:off x="11803427" y="1414480"/>
                <a:ext cx="203400" cy="158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F94C10B-057A-8244-8BCD-FB126C33603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87947" y="1399000"/>
                  <a:ext cx="234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A2731EE-DD60-5B48-86DA-270E819A99D5}"/>
                    </a:ext>
                  </a:extLst>
                </p14:cNvPr>
                <p14:cNvContentPartPr/>
                <p14:nvPr/>
              </p14:nvContentPartPr>
              <p14:xfrm>
                <a:off x="11890907" y="1477120"/>
                <a:ext cx="195480" cy="213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A2731EE-DD60-5B48-86DA-270E819A99D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875787" y="1462000"/>
                  <a:ext cx="22608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0F25B9E-FCBC-2F4D-A365-1C961BE2F79C}"/>
              </a:ext>
            </a:extLst>
          </p:cNvPr>
          <p:cNvGrpSpPr/>
          <p:nvPr/>
        </p:nvGrpSpPr>
        <p:grpSpPr>
          <a:xfrm>
            <a:off x="9555947" y="1635160"/>
            <a:ext cx="401400" cy="172080"/>
            <a:chOff x="9555947" y="1635160"/>
            <a:chExt cx="40140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DAC64A9-7A69-064F-A016-903744CAC9D0}"/>
                    </a:ext>
                  </a:extLst>
                </p14:cNvPr>
                <p14:cNvContentPartPr/>
                <p14:nvPr/>
              </p14:nvContentPartPr>
              <p14:xfrm>
                <a:off x="9714707" y="1659280"/>
                <a:ext cx="19800" cy="147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DAC64A9-7A69-064F-A016-903744CAC9D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99227" y="1644160"/>
                  <a:ext cx="50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4421B28-53D7-B740-9744-88160A1704F4}"/>
                    </a:ext>
                  </a:extLst>
                </p14:cNvPr>
                <p14:cNvContentPartPr/>
                <p14:nvPr/>
              </p14:nvContentPartPr>
              <p14:xfrm>
                <a:off x="9555947" y="1635160"/>
                <a:ext cx="287640" cy="27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4421B28-53D7-B740-9744-88160A1704F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540827" y="1619680"/>
                  <a:ext cx="318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1EE0524-5C02-6848-B1C2-21F1DB55184E}"/>
                    </a:ext>
                  </a:extLst>
                </p14:cNvPr>
                <p14:cNvContentPartPr/>
                <p14:nvPr/>
              </p14:nvContentPartPr>
              <p14:xfrm>
                <a:off x="9841787" y="1672600"/>
                <a:ext cx="115560" cy="117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1EE0524-5C02-6848-B1C2-21F1DB55184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826307" y="1657120"/>
                  <a:ext cx="14616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CC8588D-B83E-4341-B001-2F9183FFDF4E}"/>
              </a:ext>
            </a:extLst>
          </p:cNvPr>
          <p:cNvGrpSpPr/>
          <p:nvPr/>
        </p:nvGrpSpPr>
        <p:grpSpPr>
          <a:xfrm>
            <a:off x="10186307" y="1647760"/>
            <a:ext cx="1054800" cy="289800"/>
            <a:chOff x="10186307" y="1647760"/>
            <a:chExt cx="105480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08ED4C3-8218-D549-9FC5-7D6899C84298}"/>
                    </a:ext>
                  </a:extLst>
                </p14:cNvPr>
                <p14:cNvContentPartPr/>
                <p14:nvPr/>
              </p14:nvContentPartPr>
              <p14:xfrm>
                <a:off x="10186307" y="1658200"/>
                <a:ext cx="171720" cy="118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08ED4C3-8218-D549-9FC5-7D6899C8429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171187" y="1643080"/>
                  <a:ext cx="202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8BC09C9-CFE6-6A42-8DC3-95FA22802436}"/>
                    </a:ext>
                  </a:extLst>
                </p14:cNvPr>
                <p14:cNvContentPartPr/>
                <p14:nvPr/>
              </p14:nvContentPartPr>
              <p14:xfrm>
                <a:off x="10461707" y="1692040"/>
                <a:ext cx="153720" cy="147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8BC09C9-CFE6-6A42-8DC3-95FA2280243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446227" y="1676560"/>
                  <a:ext cx="184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0E84D12-7DCC-584E-8209-5ADA7ECF7C0E}"/>
                    </a:ext>
                  </a:extLst>
                </p14:cNvPr>
                <p14:cNvContentPartPr/>
                <p14:nvPr/>
              </p14:nvContentPartPr>
              <p14:xfrm>
                <a:off x="10641347" y="1647760"/>
                <a:ext cx="599760" cy="289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0E84D12-7DCC-584E-8209-5ADA7ECF7C0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626227" y="1632640"/>
                  <a:ext cx="63036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672940E-334D-C24A-AD87-7389B0C1D487}"/>
              </a:ext>
            </a:extLst>
          </p:cNvPr>
          <p:cNvGrpSpPr/>
          <p:nvPr/>
        </p:nvGrpSpPr>
        <p:grpSpPr>
          <a:xfrm>
            <a:off x="11487707" y="1878160"/>
            <a:ext cx="462600" cy="291600"/>
            <a:chOff x="11487707" y="1878160"/>
            <a:chExt cx="4626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049893F-2401-0540-8279-491464FED1DA}"/>
                    </a:ext>
                  </a:extLst>
                </p14:cNvPr>
                <p14:cNvContentPartPr/>
                <p14:nvPr/>
              </p14:nvContentPartPr>
              <p14:xfrm>
                <a:off x="11487707" y="1878160"/>
                <a:ext cx="179640" cy="199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049893F-2401-0540-8279-491464FED1D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72587" y="1862680"/>
                  <a:ext cx="210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7E62818-5730-8942-B8A0-F21E665DD16E}"/>
                    </a:ext>
                  </a:extLst>
                </p14:cNvPr>
                <p14:cNvContentPartPr/>
                <p14:nvPr/>
              </p14:nvContentPartPr>
              <p14:xfrm>
                <a:off x="11732867" y="2008120"/>
                <a:ext cx="118080" cy="28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7E62818-5730-8942-B8A0-F21E665DD16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717387" y="1993000"/>
                  <a:ext cx="148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B52F69B-FD44-C84A-8063-430BA58A3B37}"/>
                    </a:ext>
                  </a:extLst>
                </p14:cNvPr>
                <p14:cNvContentPartPr/>
                <p14:nvPr/>
              </p14:nvContentPartPr>
              <p14:xfrm>
                <a:off x="11771027" y="1975360"/>
                <a:ext cx="14400" cy="154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B52F69B-FD44-C84A-8063-430BA58A3B3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755907" y="1960240"/>
                  <a:ext cx="45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C18EC57-AD12-BB41-857A-BA905DB2AF78}"/>
                    </a:ext>
                  </a:extLst>
                </p14:cNvPr>
                <p14:cNvContentPartPr/>
                <p14:nvPr/>
              </p14:nvContentPartPr>
              <p14:xfrm>
                <a:off x="11926187" y="1947280"/>
                <a:ext cx="24120" cy="222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C18EC57-AD12-BB41-857A-BA905DB2AF7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910707" y="1931800"/>
                  <a:ext cx="54720" cy="25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616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24EB-0E4C-C54F-91DE-B398C3B7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80" y="99518"/>
            <a:ext cx="10515600" cy="1325563"/>
          </a:xfrm>
        </p:spPr>
        <p:txBody>
          <a:bodyPr/>
          <a:lstStyle/>
          <a:p>
            <a:r>
              <a:rPr lang="en-US" dirty="0"/>
              <a:t>Polynomial interpolation  works in many cases, but not always.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875EFA-4F8F-DA4A-B68F-DC213864A752}"/>
              </a:ext>
            </a:extLst>
          </p:cNvPr>
          <p:cNvGrpSpPr/>
          <p:nvPr/>
        </p:nvGrpSpPr>
        <p:grpSpPr>
          <a:xfrm>
            <a:off x="4138020" y="2393100"/>
            <a:ext cx="5075640" cy="1718640"/>
            <a:chOff x="4138020" y="2393100"/>
            <a:chExt cx="5075640" cy="171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A69C236-471E-A349-8441-DF2500981C09}"/>
                    </a:ext>
                  </a:extLst>
                </p14:cNvPr>
                <p14:cNvContentPartPr/>
                <p14:nvPr/>
              </p14:nvContentPartPr>
              <p14:xfrm>
                <a:off x="4138020" y="2870460"/>
                <a:ext cx="482760" cy="1241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A69C236-471E-A349-8441-DF2500981C0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22900" y="2855340"/>
                  <a:ext cx="513000" cy="12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D421EC-034E-1342-8188-B88B4EC955EF}"/>
                    </a:ext>
                  </a:extLst>
                </p14:cNvPr>
                <p14:cNvContentPartPr/>
                <p14:nvPr/>
              </p14:nvContentPartPr>
              <p14:xfrm>
                <a:off x="4266900" y="2852100"/>
                <a:ext cx="433080" cy="1035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D421EC-034E-1342-8188-B88B4EC955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51780" y="2836980"/>
                  <a:ext cx="463320" cy="10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B74AF3-3723-2A43-86F8-0CFF7D284267}"/>
                    </a:ext>
                  </a:extLst>
                </p14:cNvPr>
                <p14:cNvContentPartPr/>
                <p14:nvPr/>
              </p14:nvContentPartPr>
              <p14:xfrm>
                <a:off x="4152420" y="3348180"/>
                <a:ext cx="628920" cy="28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B74AF3-3723-2A43-86F8-0CFF7D2842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37300" y="3333060"/>
                  <a:ext cx="659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735C176-CC88-B845-8755-C5C01D05FC91}"/>
                    </a:ext>
                  </a:extLst>
                </p14:cNvPr>
                <p14:cNvContentPartPr/>
                <p14:nvPr/>
              </p14:nvContentPartPr>
              <p14:xfrm>
                <a:off x="4896540" y="2393100"/>
                <a:ext cx="4317120" cy="167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735C176-CC88-B845-8755-C5C01D05FC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81060" y="2377980"/>
                  <a:ext cx="4347360" cy="170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4796D5-6505-FA4C-9043-0EA402B6A606}"/>
              </a:ext>
            </a:extLst>
          </p:cNvPr>
          <p:cNvGrpSpPr/>
          <p:nvPr/>
        </p:nvGrpSpPr>
        <p:grpSpPr>
          <a:xfrm>
            <a:off x="3063060" y="2511180"/>
            <a:ext cx="5813640" cy="2634840"/>
            <a:chOff x="3063060" y="2511180"/>
            <a:chExt cx="5813640" cy="263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6E2D46-B28B-C74B-9833-9FB63A2AAB51}"/>
                    </a:ext>
                  </a:extLst>
                </p14:cNvPr>
                <p14:cNvContentPartPr/>
                <p14:nvPr/>
              </p14:nvContentPartPr>
              <p14:xfrm>
                <a:off x="3699180" y="2615940"/>
                <a:ext cx="5154120" cy="216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6E2D46-B28B-C74B-9833-9FB63A2AAB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84060" y="2600820"/>
                  <a:ext cx="5184720" cy="21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F97D3E-B7C9-1145-8F58-087093DECC84}"/>
                    </a:ext>
                  </a:extLst>
                </p14:cNvPr>
                <p14:cNvContentPartPr/>
                <p14:nvPr/>
              </p14:nvContentPartPr>
              <p14:xfrm>
                <a:off x="8692380" y="4940100"/>
                <a:ext cx="165960" cy="205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F97D3E-B7C9-1145-8F58-087093DECC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77260" y="4924980"/>
                  <a:ext cx="19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AEA146-8AA2-6D42-A7CC-506380A2BCC9}"/>
                    </a:ext>
                  </a:extLst>
                </p14:cNvPr>
                <p14:cNvContentPartPr/>
                <p14:nvPr/>
              </p14:nvContentPartPr>
              <p14:xfrm>
                <a:off x="8648100" y="5022180"/>
                <a:ext cx="228600" cy="95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AEA146-8AA2-6D42-A7CC-506380A2BC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32620" y="5007060"/>
                  <a:ext cx="259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2C6A3C-742C-2E42-BC74-F49EE6286B9C}"/>
                    </a:ext>
                  </a:extLst>
                </p14:cNvPr>
                <p14:cNvContentPartPr/>
                <p14:nvPr/>
              </p14:nvContentPartPr>
              <p14:xfrm>
                <a:off x="3103020" y="2556900"/>
                <a:ext cx="150480" cy="539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2C6A3C-742C-2E42-BC74-F49EE6286B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87540" y="2541780"/>
                  <a:ext cx="18108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DA7110-EFDE-9045-8726-D60A6B3FB312}"/>
                    </a:ext>
                  </a:extLst>
                </p14:cNvPr>
                <p14:cNvContentPartPr/>
                <p14:nvPr/>
              </p14:nvContentPartPr>
              <p14:xfrm>
                <a:off x="3063060" y="2796660"/>
                <a:ext cx="195120" cy="150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DA7110-EFDE-9045-8726-D60A6B3FB3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47940" y="2781180"/>
                  <a:ext cx="22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44BB7D-C784-2643-88B6-E07714BD47A4}"/>
                    </a:ext>
                  </a:extLst>
                </p14:cNvPr>
                <p14:cNvContentPartPr/>
                <p14:nvPr/>
              </p14:nvContentPartPr>
              <p14:xfrm>
                <a:off x="3229740" y="2577780"/>
                <a:ext cx="190080" cy="247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44BB7D-C784-2643-88B6-E07714BD47A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14260" y="2562660"/>
                  <a:ext cx="220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822BBC-47FD-F848-9C82-39CFD43CC620}"/>
                    </a:ext>
                  </a:extLst>
                </p14:cNvPr>
                <p14:cNvContentPartPr/>
                <p14:nvPr/>
              </p14:nvContentPartPr>
              <p14:xfrm>
                <a:off x="3463020" y="2590740"/>
                <a:ext cx="18360" cy="198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822BBC-47FD-F848-9C82-39CFD43CC6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47900" y="2575260"/>
                  <a:ext cx="48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94B7872-E12D-E64F-A1F8-61A0314255AC}"/>
                    </a:ext>
                  </a:extLst>
                </p14:cNvPr>
                <p14:cNvContentPartPr/>
                <p14:nvPr/>
              </p14:nvContentPartPr>
              <p14:xfrm>
                <a:off x="3380580" y="2678220"/>
                <a:ext cx="155880" cy="41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94B7872-E12D-E64F-A1F8-61A0314255A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65460" y="2662740"/>
                  <a:ext cx="186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9D9356-235E-1144-83B0-098469F611EF}"/>
                    </a:ext>
                  </a:extLst>
                </p14:cNvPr>
                <p14:cNvContentPartPr/>
                <p14:nvPr/>
              </p14:nvContentPartPr>
              <p14:xfrm>
                <a:off x="3454380" y="2511180"/>
                <a:ext cx="192600" cy="220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9D9356-235E-1144-83B0-098469F611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38900" y="2495700"/>
                  <a:ext cx="222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DDF73C-08F8-2D48-B939-D5877D524899}"/>
                    </a:ext>
                  </a:extLst>
                </p14:cNvPr>
                <p14:cNvContentPartPr/>
                <p14:nvPr/>
              </p14:nvContentPartPr>
              <p14:xfrm>
                <a:off x="3619260" y="2608740"/>
                <a:ext cx="231840" cy="135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DDF73C-08F8-2D48-B939-D5877D5248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04140" y="2593260"/>
                  <a:ext cx="2624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25FE28-F5FF-4249-982C-210DCE4E9E59}"/>
              </a:ext>
            </a:extLst>
          </p:cNvPr>
          <p:cNvGrpSpPr/>
          <p:nvPr/>
        </p:nvGrpSpPr>
        <p:grpSpPr>
          <a:xfrm>
            <a:off x="6677460" y="3079980"/>
            <a:ext cx="244440" cy="1581840"/>
            <a:chOff x="6677460" y="3079980"/>
            <a:chExt cx="24444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8654D72-A9CF-4349-826D-09D25CC33265}"/>
                    </a:ext>
                  </a:extLst>
                </p14:cNvPr>
                <p14:cNvContentPartPr/>
                <p14:nvPr/>
              </p14:nvContentPartPr>
              <p14:xfrm>
                <a:off x="6677460" y="4614660"/>
                <a:ext cx="32760" cy="47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8654D72-A9CF-4349-826D-09D25CC332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46860" y="4584060"/>
                  <a:ext cx="94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1E8E7C8-147F-2E48-843C-4A8917F27C05}"/>
                    </a:ext>
                  </a:extLst>
                </p14:cNvPr>
                <p14:cNvContentPartPr/>
                <p14:nvPr/>
              </p14:nvContentPartPr>
              <p14:xfrm>
                <a:off x="6718140" y="3599460"/>
                <a:ext cx="123120" cy="940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1E8E7C8-147F-2E48-843C-4A8917F27C0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87540" y="3568860"/>
                  <a:ext cx="184320" cy="10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280E3F-428F-EE44-B364-E092BAD7F2A8}"/>
                    </a:ext>
                  </a:extLst>
                </p14:cNvPr>
                <p14:cNvContentPartPr/>
                <p14:nvPr/>
              </p14:nvContentPartPr>
              <p14:xfrm>
                <a:off x="6857820" y="3644820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280E3F-428F-EE44-B364-E092BAD7F2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27220" y="3614220"/>
                  <a:ext cx="61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AA5863E-D0A5-2C4F-872D-EF141CDCE028}"/>
                    </a:ext>
                  </a:extLst>
                </p14:cNvPr>
                <p14:cNvContentPartPr/>
                <p14:nvPr/>
              </p14:nvContentPartPr>
              <p14:xfrm>
                <a:off x="6791580" y="3079980"/>
                <a:ext cx="128520" cy="254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AA5863E-D0A5-2C4F-872D-EF141CDCE02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60980" y="3049380"/>
                  <a:ext cx="1897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CDEC88C-B5BA-E445-BE5D-47C66F210657}"/>
                    </a:ext>
                  </a:extLst>
                </p14:cNvPr>
                <p14:cNvContentPartPr/>
                <p14:nvPr/>
              </p14:nvContentPartPr>
              <p14:xfrm>
                <a:off x="6809580" y="3151980"/>
                <a:ext cx="112320" cy="498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CDEC88C-B5BA-E445-BE5D-47C66F2106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78620" y="3121380"/>
                  <a:ext cx="173520" cy="55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EB4780-5309-6B4F-8785-B7D44FE87E6A}"/>
              </a:ext>
            </a:extLst>
          </p:cNvPr>
          <p:cNvGrpSpPr/>
          <p:nvPr/>
        </p:nvGrpSpPr>
        <p:grpSpPr>
          <a:xfrm>
            <a:off x="1931983" y="1431576"/>
            <a:ext cx="4669834" cy="545040"/>
            <a:chOff x="1335060" y="1434780"/>
            <a:chExt cx="530136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7DA4928-8CB5-4741-9D93-073497406554}"/>
                    </a:ext>
                  </a:extLst>
                </p14:cNvPr>
                <p14:cNvContentPartPr/>
                <p14:nvPr/>
              </p14:nvContentPartPr>
              <p14:xfrm>
                <a:off x="1335060" y="1721340"/>
                <a:ext cx="532080" cy="258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7DA4928-8CB5-4741-9D93-0734974065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99915" y="1690380"/>
                  <a:ext cx="601553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27A4FBB-0709-7049-871E-6AB45FC0BD25}"/>
                    </a:ext>
                  </a:extLst>
                </p14:cNvPr>
                <p14:cNvContentPartPr/>
                <p14:nvPr/>
              </p14:nvContentPartPr>
              <p14:xfrm>
                <a:off x="1930140" y="1531620"/>
                <a:ext cx="253440" cy="286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27A4FBB-0709-7049-871E-6AB45FC0BD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99540" y="1501020"/>
                  <a:ext cx="315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6F2763-3EEA-D745-ABBC-DB31A1523FF2}"/>
                    </a:ext>
                  </a:extLst>
                </p14:cNvPr>
                <p14:cNvContentPartPr/>
                <p14:nvPr/>
              </p14:nvContentPartPr>
              <p14:xfrm>
                <a:off x="2202300" y="1434780"/>
                <a:ext cx="237960" cy="434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6F2763-3EEA-D745-ABBC-DB31A1523F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71700" y="1404180"/>
                  <a:ext cx="2995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D09CC8-BB9A-1047-8BC4-DCE14327B5FA}"/>
                    </a:ext>
                  </a:extLst>
                </p14:cNvPr>
                <p14:cNvContentPartPr/>
                <p14:nvPr/>
              </p14:nvContentPartPr>
              <p14:xfrm>
                <a:off x="2365740" y="1562940"/>
                <a:ext cx="13680" cy="2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D09CC8-BB9A-1047-8BC4-DCE14327B5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35140" y="1532340"/>
                  <a:ext cx="75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E201668-A3CA-BA44-9207-3EF12850C456}"/>
                    </a:ext>
                  </a:extLst>
                </p14:cNvPr>
                <p14:cNvContentPartPr/>
                <p14:nvPr/>
              </p14:nvContentPartPr>
              <p14:xfrm>
                <a:off x="2666700" y="1752660"/>
                <a:ext cx="191880" cy="41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E201668-A3CA-BA44-9207-3EF12850C45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36100" y="1722060"/>
                  <a:ext cx="253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1680BB-8260-4045-A435-9D790D5CB679}"/>
                    </a:ext>
                  </a:extLst>
                </p14:cNvPr>
                <p14:cNvContentPartPr/>
                <p14:nvPr/>
              </p14:nvContentPartPr>
              <p14:xfrm>
                <a:off x="2984220" y="1635300"/>
                <a:ext cx="233280" cy="22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1680BB-8260-4045-A435-9D790D5CB6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53620" y="1604700"/>
                  <a:ext cx="2948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740A79-79F6-C448-8A70-7A9C8DCAA2E1}"/>
                    </a:ext>
                  </a:extLst>
                </p14:cNvPr>
                <p14:cNvContentPartPr/>
                <p14:nvPr/>
              </p14:nvContentPartPr>
              <p14:xfrm>
                <a:off x="3238020" y="1638180"/>
                <a:ext cx="153720" cy="274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740A79-79F6-C448-8A70-7A9C8DCAA2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07420" y="1607580"/>
                  <a:ext cx="2152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A28B36-AC00-A341-8E6B-F1AE58EFFF58}"/>
                    </a:ext>
                  </a:extLst>
                </p14:cNvPr>
                <p14:cNvContentPartPr/>
                <p14:nvPr/>
              </p14:nvContentPartPr>
              <p14:xfrm>
                <a:off x="3263580" y="1780020"/>
                <a:ext cx="177840" cy="41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A28B36-AC00-A341-8E6B-F1AE58EFFF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32980" y="1749420"/>
                  <a:ext cx="239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22FFCB9-A3DE-6C4D-9C0D-63B66030197E}"/>
                    </a:ext>
                  </a:extLst>
                </p14:cNvPr>
                <p14:cNvContentPartPr/>
                <p14:nvPr/>
              </p14:nvContentPartPr>
              <p14:xfrm>
                <a:off x="3517740" y="1556100"/>
                <a:ext cx="543600" cy="319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22FFCB9-A3DE-6C4D-9C0D-63B6603019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87140" y="1525140"/>
                  <a:ext cx="6048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4E648D-C510-564E-82DD-F3A482486055}"/>
                    </a:ext>
                  </a:extLst>
                </p14:cNvPr>
                <p14:cNvContentPartPr/>
                <p14:nvPr/>
              </p14:nvContentPartPr>
              <p14:xfrm>
                <a:off x="4140180" y="1593900"/>
                <a:ext cx="596520" cy="352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4E648D-C510-564E-82DD-F3A4824860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09220" y="1563300"/>
                  <a:ext cx="6580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705E906-65FC-294C-9759-A3CADAF7DB4B}"/>
                    </a:ext>
                  </a:extLst>
                </p14:cNvPr>
                <p14:cNvContentPartPr/>
                <p14:nvPr/>
              </p14:nvContentPartPr>
              <p14:xfrm>
                <a:off x="5278860" y="1705860"/>
                <a:ext cx="784440" cy="20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705E906-65FC-294C-9759-A3CADAF7DB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48260" y="1675260"/>
                  <a:ext cx="845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42AF1F-DF5E-A541-8DC5-E2E6486FC4F6}"/>
                    </a:ext>
                  </a:extLst>
                </p14:cNvPr>
                <p14:cNvContentPartPr/>
                <p14:nvPr/>
              </p14:nvContentPartPr>
              <p14:xfrm>
                <a:off x="6104340" y="1762020"/>
                <a:ext cx="234720" cy="167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42AF1F-DF5E-A541-8DC5-E2E6486FC4F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73740" y="1731060"/>
                  <a:ext cx="296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758E1F-3102-FB49-8BC6-0B53EA359E76}"/>
                    </a:ext>
                  </a:extLst>
                </p14:cNvPr>
                <p14:cNvContentPartPr/>
                <p14:nvPr/>
              </p14:nvContentPartPr>
              <p14:xfrm>
                <a:off x="6337260" y="1774620"/>
                <a:ext cx="299160" cy="190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758E1F-3102-FB49-8BC6-0B53EA359E7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06660" y="1744020"/>
                  <a:ext cx="360720" cy="25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8449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825A-70CC-D642-9B91-D5E831B7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simple function to interpolate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9713A3-CF02-5349-B468-50F218FFB5EC}"/>
              </a:ext>
            </a:extLst>
          </p:cNvPr>
          <p:cNvGrpSpPr/>
          <p:nvPr/>
        </p:nvGrpSpPr>
        <p:grpSpPr>
          <a:xfrm>
            <a:off x="3237227" y="2099560"/>
            <a:ext cx="6833880" cy="3416400"/>
            <a:chOff x="3237227" y="2099560"/>
            <a:chExt cx="6833880" cy="34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6D534A8-9015-444F-8CD4-62AE8F87B9C7}"/>
                    </a:ext>
                  </a:extLst>
                </p14:cNvPr>
                <p14:cNvContentPartPr/>
                <p14:nvPr/>
              </p14:nvContentPartPr>
              <p14:xfrm>
                <a:off x="5554187" y="2099560"/>
                <a:ext cx="298080" cy="3416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6D534A8-9015-444F-8CD4-62AE8F87B9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46627" y="2092000"/>
                  <a:ext cx="313200" cy="34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2E598F7-EF8F-9542-B3A5-DB09E208FD2B}"/>
                    </a:ext>
                  </a:extLst>
                </p14:cNvPr>
                <p14:cNvContentPartPr/>
                <p14:nvPr/>
              </p14:nvContentPartPr>
              <p14:xfrm>
                <a:off x="3237227" y="3731440"/>
                <a:ext cx="6833880" cy="468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2E598F7-EF8F-9542-B3A5-DB09E208FD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29667" y="3723880"/>
                  <a:ext cx="6849000" cy="48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09DCD6-23D5-5941-BE1D-7EB3B03D7E1B}"/>
              </a:ext>
            </a:extLst>
          </p:cNvPr>
          <p:cNvGrpSpPr/>
          <p:nvPr/>
        </p:nvGrpSpPr>
        <p:grpSpPr>
          <a:xfrm>
            <a:off x="4927427" y="1588720"/>
            <a:ext cx="834120" cy="669960"/>
            <a:chOff x="4927427" y="1588720"/>
            <a:chExt cx="834120" cy="66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D97449-94FF-6142-8EC2-93D6C22735DA}"/>
                    </a:ext>
                  </a:extLst>
                </p14:cNvPr>
                <p14:cNvContentPartPr/>
                <p14:nvPr/>
              </p14:nvContentPartPr>
              <p14:xfrm>
                <a:off x="5467067" y="1958440"/>
                <a:ext cx="294480" cy="30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D97449-94FF-6142-8EC2-93D6C22735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59507" y="1950880"/>
                  <a:ext cx="3096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383A9F-8DB4-024C-B443-F1DF817AD3BB}"/>
                    </a:ext>
                  </a:extLst>
                </p14:cNvPr>
                <p14:cNvContentPartPr/>
                <p14:nvPr/>
              </p14:nvContentPartPr>
              <p14:xfrm>
                <a:off x="4987907" y="1588720"/>
                <a:ext cx="92160" cy="443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383A9F-8DB4-024C-B443-F1DF817AD3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80347" y="1581160"/>
                  <a:ext cx="1072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63F8CE-1173-8742-84ED-5EB11A470AE7}"/>
                    </a:ext>
                  </a:extLst>
                </p14:cNvPr>
                <p14:cNvContentPartPr/>
                <p14:nvPr/>
              </p14:nvContentPartPr>
              <p14:xfrm>
                <a:off x="4927427" y="1755760"/>
                <a:ext cx="210600" cy="5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63F8CE-1173-8742-84ED-5EB11A470A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19867" y="1748560"/>
                  <a:ext cx="225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2E8C53-A362-B644-A2DD-4A7504FCA1CC}"/>
                    </a:ext>
                  </a:extLst>
                </p14:cNvPr>
                <p14:cNvContentPartPr/>
                <p14:nvPr/>
              </p14:nvContentPartPr>
              <p14:xfrm>
                <a:off x="5249267" y="1591600"/>
                <a:ext cx="24840" cy="233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2E8C53-A362-B644-A2DD-4A7504FCA1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41707" y="1584040"/>
                  <a:ext cx="39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480EE5-84C9-0043-9D94-BAA98A7BC8B1}"/>
                    </a:ext>
                  </a:extLst>
                </p14:cNvPr>
                <p14:cNvContentPartPr/>
                <p14:nvPr/>
              </p14:nvContentPartPr>
              <p14:xfrm>
                <a:off x="5347547" y="1676200"/>
                <a:ext cx="54360" cy="34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480EE5-84C9-0043-9D94-BAA98A7BC8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39987" y="1668640"/>
                  <a:ext cx="69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DEA0B7-47B6-DB49-8379-A921EEB1D719}"/>
                    </a:ext>
                  </a:extLst>
                </p14:cNvPr>
                <p14:cNvContentPartPr/>
                <p14:nvPr/>
              </p14:nvContentPartPr>
              <p14:xfrm>
                <a:off x="5272307" y="1692400"/>
                <a:ext cx="124920" cy="240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DEA0B7-47B6-DB49-8379-A921EEB1D7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64747" y="1684840"/>
                  <a:ext cx="140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31CB82-9E34-3746-B442-DACC7D29C6A0}"/>
                    </a:ext>
                  </a:extLst>
                </p14:cNvPr>
                <p14:cNvContentPartPr/>
                <p14:nvPr/>
              </p14:nvContentPartPr>
              <p14:xfrm>
                <a:off x="5459867" y="1676200"/>
                <a:ext cx="65160" cy="23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31CB82-9E34-3746-B442-DACC7D29C6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52307" y="1668640"/>
                  <a:ext cx="79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7EFC36-9C72-8F40-90AE-2B229B4CF0B3}"/>
                    </a:ext>
                  </a:extLst>
                </p14:cNvPr>
                <p14:cNvContentPartPr/>
                <p14:nvPr/>
              </p14:nvContentPartPr>
              <p14:xfrm>
                <a:off x="5401547" y="1811560"/>
                <a:ext cx="137880" cy="47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7EFC36-9C72-8F40-90AE-2B229B4CF0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93987" y="1804000"/>
                  <a:ext cx="153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F8316E-0460-3C4A-A669-4D2C8AB4ECE9}"/>
                    </a:ext>
                  </a:extLst>
                </p14:cNvPr>
                <p14:cNvContentPartPr/>
                <p14:nvPr/>
              </p14:nvContentPartPr>
              <p14:xfrm>
                <a:off x="5587667" y="1608520"/>
                <a:ext cx="49680" cy="39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F8316E-0460-3C4A-A669-4D2C8AB4ECE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80107" y="1600960"/>
                  <a:ext cx="64800" cy="41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3E862B-C157-9D4B-A8F3-D93180E1548B}"/>
              </a:ext>
            </a:extLst>
          </p:cNvPr>
          <p:cNvGrpSpPr/>
          <p:nvPr/>
        </p:nvGrpSpPr>
        <p:grpSpPr>
          <a:xfrm>
            <a:off x="9679427" y="4216360"/>
            <a:ext cx="326880" cy="414360"/>
            <a:chOff x="9679427" y="4216360"/>
            <a:chExt cx="32688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DC4F2E-5837-FD46-ACAE-10A4663008E0}"/>
                    </a:ext>
                  </a:extLst>
                </p14:cNvPr>
                <p14:cNvContentPartPr/>
                <p14:nvPr/>
              </p14:nvContentPartPr>
              <p14:xfrm>
                <a:off x="9679427" y="4216360"/>
                <a:ext cx="277200" cy="414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DC4F2E-5837-FD46-ACAE-10A4663008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71867" y="4208800"/>
                  <a:ext cx="2919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4E801BF-28F4-3248-9E19-1AC704723F91}"/>
                    </a:ext>
                  </a:extLst>
                </p14:cNvPr>
                <p14:cNvContentPartPr/>
                <p14:nvPr/>
              </p14:nvContentPartPr>
              <p14:xfrm>
                <a:off x="9685547" y="4317880"/>
                <a:ext cx="320760" cy="300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4E801BF-28F4-3248-9E19-1AC704723F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77987" y="4310320"/>
                  <a:ext cx="335880" cy="31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75DC8F-63B6-F449-8C31-1B45A624667E}"/>
                  </a:ext>
                </a:extLst>
              </p14:cNvPr>
              <p14:cNvContentPartPr/>
              <p14:nvPr/>
            </p14:nvContentPartPr>
            <p14:xfrm>
              <a:off x="3233987" y="3945280"/>
              <a:ext cx="360" cy="9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75DC8F-63B6-F449-8C31-1B45A624667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18867" y="39301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9452503-ECE9-DC47-8097-48E4F895841B}"/>
                  </a:ext>
                </a:extLst>
              </p14:cNvPr>
              <p14:cNvContentPartPr/>
              <p14:nvPr/>
            </p14:nvContentPartPr>
            <p14:xfrm>
              <a:off x="3222827" y="2103880"/>
              <a:ext cx="5211000" cy="1875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9452503-ECE9-DC47-8097-48E4F89584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07707" y="2088400"/>
                <a:ext cx="5241600" cy="19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8AA071B-9FDC-A34D-8AAE-A69C8204A1CE}"/>
                  </a:ext>
                </a:extLst>
              </p14:cNvPr>
              <p14:cNvContentPartPr/>
              <p14:nvPr/>
            </p14:nvContentPartPr>
            <p14:xfrm>
              <a:off x="2699747" y="3863200"/>
              <a:ext cx="916200" cy="400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8AA071B-9FDC-A34D-8AAE-A69C8204A1C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90747" y="3809200"/>
                <a:ext cx="9338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757438-B975-A049-8E97-1AF949880E36}"/>
                  </a:ext>
                </a:extLst>
              </p14:cNvPr>
              <p14:cNvContentPartPr/>
              <p14:nvPr/>
            </p14:nvContentPartPr>
            <p14:xfrm>
              <a:off x="7970147" y="3352360"/>
              <a:ext cx="1218240" cy="612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757438-B975-A049-8E97-1AF949880E3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61507" y="3298720"/>
                <a:ext cx="1235880" cy="72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65C427F-0817-294A-9C5C-3FD88FF228E9}"/>
              </a:ext>
            </a:extLst>
          </p:cNvPr>
          <p:cNvGrpSpPr/>
          <p:nvPr/>
        </p:nvGrpSpPr>
        <p:grpSpPr>
          <a:xfrm>
            <a:off x="665387" y="5584360"/>
            <a:ext cx="720000" cy="395280"/>
            <a:chOff x="665387" y="5584360"/>
            <a:chExt cx="72000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3274512-95D5-414C-A875-F97BA6F74001}"/>
                    </a:ext>
                  </a:extLst>
                </p14:cNvPr>
                <p14:cNvContentPartPr/>
                <p14:nvPr/>
              </p14:nvContentPartPr>
              <p14:xfrm>
                <a:off x="677267" y="5584360"/>
                <a:ext cx="19440" cy="395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3274512-95D5-414C-A875-F97BA6F7400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9707" y="5576800"/>
                  <a:ext cx="345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6A12E0F-F7BB-0841-867F-6055329481F6}"/>
                    </a:ext>
                  </a:extLst>
                </p14:cNvPr>
                <p14:cNvContentPartPr/>
                <p14:nvPr/>
              </p14:nvContentPartPr>
              <p14:xfrm>
                <a:off x="665387" y="5784160"/>
                <a:ext cx="170640" cy="41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6A12E0F-F7BB-0841-867F-6055329481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7827" y="5776600"/>
                  <a:ext cx="185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AE9401-498B-5445-83B4-EF880E397151}"/>
                    </a:ext>
                  </a:extLst>
                </p14:cNvPr>
                <p14:cNvContentPartPr/>
                <p14:nvPr/>
              </p14:nvContentPartPr>
              <p14:xfrm>
                <a:off x="812627" y="5604880"/>
                <a:ext cx="79920" cy="348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AE9401-498B-5445-83B4-EF880E39715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5067" y="5597320"/>
                  <a:ext cx="950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8030ABF-6E42-D847-9F5F-CCEF6FC7AE13}"/>
                    </a:ext>
                  </a:extLst>
                </p14:cNvPr>
                <p14:cNvContentPartPr/>
                <p14:nvPr/>
              </p14:nvContentPartPr>
              <p14:xfrm>
                <a:off x="973187" y="5723320"/>
                <a:ext cx="153000" cy="141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8030ABF-6E42-D847-9F5F-CCEF6FC7AE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5627" y="5715760"/>
                  <a:ext cx="168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E40CAD-1C80-DC4D-B559-A727E437EB4D}"/>
                    </a:ext>
                  </a:extLst>
                </p14:cNvPr>
                <p14:cNvContentPartPr/>
                <p14:nvPr/>
              </p14:nvContentPartPr>
              <p14:xfrm>
                <a:off x="1219067" y="5712520"/>
                <a:ext cx="166320" cy="10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E40CAD-1C80-DC4D-B559-A727E437EB4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11507" y="5704960"/>
                  <a:ext cx="1814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E6C024-E3B4-164E-BE47-C27491487888}"/>
              </a:ext>
            </a:extLst>
          </p:cNvPr>
          <p:cNvGrpSpPr/>
          <p:nvPr/>
        </p:nvGrpSpPr>
        <p:grpSpPr>
          <a:xfrm>
            <a:off x="1784987" y="5686240"/>
            <a:ext cx="1019160" cy="218520"/>
            <a:chOff x="1784987" y="5686240"/>
            <a:chExt cx="101916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2355BC5-24AA-4349-B3CD-F4501B9332A2}"/>
                    </a:ext>
                  </a:extLst>
                </p14:cNvPr>
                <p14:cNvContentPartPr/>
                <p14:nvPr/>
              </p14:nvContentPartPr>
              <p14:xfrm>
                <a:off x="1784987" y="5699560"/>
                <a:ext cx="221760" cy="186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2355BC5-24AA-4349-B3CD-F4501B9332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77427" y="5692360"/>
                  <a:ext cx="236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B29D870-727D-A240-A5C7-A5EE4AD295C8}"/>
                    </a:ext>
                  </a:extLst>
                </p14:cNvPr>
                <p14:cNvContentPartPr/>
                <p14:nvPr/>
              </p14:nvContentPartPr>
              <p14:xfrm>
                <a:off x="2148587" y="5740240"/>
                <a:ext cx="29520" cy="12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B29D870-727D-A240-A5C7-A5EE4AD295C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1027" y="5732680"/>
                  <a:ext cx="44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F06FC2E-907B-C84F-8BC5-73E84699056C}"/>
                    </a:ext>
                  </a:extLst>
                </p14:cNvPr>
                <p14:cNvContentPartPr/>
                <p14:nvPr/>
              </p14:nvContentPartPr>
              <p14:xfrm>
                <a:off x="2167307" y="5858680"/>
                <a:ext cx="140040" cy="45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F06FC2E-907B-C84F-8BC5-73E8469905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59747" y="5851120"/>
                  <a:ext cx="155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0C84C7-4466-BE4D-BFD6-664D33AB514A}"/>
                    </a:ext>
                  </a:extLst>
                </p14:cNvPr>
                <p14:cNvContentPartPr/>
                <p14:nvPr/>
              </p14:nvContentPartPr>
              <p14:xfrm>
                <a:off x="2201147" y="5818720"/>
                <a:ext cx="86760" cy="32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0C84C7-4466-BE4D-BFD6-664D33AB51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93587" y="5811160"/>
                  <a:ext cx="101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2705A8-F12C-C347-9951-C6B8DA22E36E}"/>
                    </a:ext>
                  </a:extLst>
                </p14:cNvPr>
                <p14:cNvContentPartPr/>
                <p14:nvPr/>
              </p14:nvContentPartPr>
              <p14:xfrm>
                <a:off x="2133467" y="5748520"/>
                <a:ext cx="145080" cy="42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2705A8-F12C-C347-9951-C6B8DA22E3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25907" y="5740960"/>
                  <a:ext cx="160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3E2009E-CE87-1346-B543-9981DDCA639E}"/>
                    </a:ext>
                  </a:extLst>
                </p14:cNvPr>
                <p14:cNvContentPartPr/>
                <p14:nvPr/>
              </p14:nvContentPartPr>
              <p14:xfrm>
                <a:off x="2404187" y="5689480"/>
                <a:ext cx="194040" cy="215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3E2009E-CE87-1346-B543-9981DDCA63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96987" y="5681920"/>
                  <a:ext cx="209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25A88DC-FF7F-CB40-B1ED-1CFB7020B346}"/>
                    </a:ext>
                  </a:extLst>
                </p14:cNvPr>
                <p14:cNvContentPartPr/>
                <p14:nvPr/>
              </p14:nvContentPartPr>
              <p14:xfrm>
                <a:off x="2621267" y="5686240"/>
                <a:ext cx="182880" cy="172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25A88DC-FF7F-CB40-B1ED-1CFB7020B3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13707" y="5678680"/>
                  <a:ext cx="1980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D965087-6EE2-3046-9C00-C9554E4B4E09}"/>
              </a:ext>
            </a:extLst>
          </p:cNvPr>
          <p:cNvGrpSpPr/>
          <p:nvPr/>
        </p:nvGrpSpPr>
        <p:grpSpPr>
          <a:xfrm>
            <a:off x="3200147" y="5672560"/>
            <a:ext cx="908280" cy="205560"/>
            <a:chOff x="3200147" y="5672560"/>
            <a:chExt cx="9082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070704-FE2C-1840-B474-1DF34659FEE1}"/>
                    </a:ext>
                  </a:extLst>
                </p14:cNvPr>
                <p14:cNvContentPartPr/>
                <p14:nvPr/>
              </p14:nvContentPartPr>
              <p14:xfrm>
                <a:off x="3200147" y="5748520"/>
                <a:ext cx="262800" cy="117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070704-FE2C-1840-B474-1DF34659FE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92587" y="5740960"/>
                  <a:ext cx="277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CEC220-C3BD-B242-A606-068C4C9E260D}"/>
                    </a:ext>
                  </a:extLst>
                </p14:cNvPr>
                <p14:cNvContentPartPr/>
                <p14:nvPr/>
              </p14:nvContentPartPr>
              <p14:xfrm>
                <a:off x="3555827" y="5740240"/>
                <a:ext cx="38880" cy="126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CEC220-C3BD-B242-A606-068C4C9E260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48267" y="5732680"/>
                  <a:ext cx="54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8884165-61A2-A146-90CF-C81266465A45}"/>
                    </a:ext>
                  </a:extLst>
                </p14:cNvPr>
                <p14:cNvContentPartPr/>
                <p14:nvPr/>
              </p14:nvContentPartPr>
              <p14:xfrm>
                <a:off x="3689747" y="5689480"/>
                <a:ext cx="167400" cy="176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8884165-61A2-A146-90CF-C81266465A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82547" y="5681920"/>
                  <a:ext cx="182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AF493DB-9F4C-1A41-BFBF-6A4F2EC484A6}"/>
                    </a:ext>
                  </a:extLst>
                </p14:cNvPr>
                <p14:cNvContentPartPr/>
                <p14:nvPr/>
              </p14:nvContentPartPr>
              <p14:xfrm>
                <a:off x="3916547" y="5672560"/>
                <a:ext cx="191880" cy="205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AF493DB-9F4C-1A41-BFBF-6A4F2EC484A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08987" y="5665000"/>
                  <a:ext cx="20700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07D972F-D09E-EF4D-A009-5DECFB81412A}"/>
                  </a:ext>
                </a:extLst>
              </p14:cNvPr>
              <p14:cNvContentPartPr/>
              <p14:nvPr/>
            </p14:nvContentPartPr>
            <p14:xfrm>
              <a:off x="4562027" y="5699560"/>
              <a:ext cx="860760" cy="302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07D972F-D09E-EF4D-A009-5DECFB8141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54467" y="5692360"/>
                <a:ext cx="87588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FE8BDFEA-BD4B-F540-A2C6-4785C8B9BA79}"/>
              </a:ext>
            </a:extLst>
          </p:cNvPr>
          <p:cNvGrpSpPr/>
          <p:nvPr/>
        </p:nvGrpSpPr>
        <p:grpSpPr>
          <a:xfrm>
            <a:off x="1130507" y="6248200"/>
            <a:ext cx="2824560" cy="574560"/>
            <a:chOff x="1130507" y="6248200"/>
            <a:chExt cx="282456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B76311-8A4B-5848-B1B9-4EB2F0922A32}"/>
                    </a:ext>
                  </a:extLst>
                </p14:cNvPr>
                <p14:cNvContentPartPr/>
                <p14:nvPr/>
              </p14:nvContentPartPr>
              <p14:xfrm>
                <a:off x="1130507" y="6311560"/>
                <a:ext cx="201600" cy="511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B76311-8A4B-5848-B1B9-4EB2F0922A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2947" y="6304000"/>
                  <a:ext cx="2167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A95174B-D927-BD4F-86E9-74FB6B0FA2C3}"/>
                    </a:ext>
                  </a:extLst>
                </p14:cNvPr>
                <p14:cNvContentPartPr/>
                <p14:nvPr/>
              </p14:nvContentPartPr>
              <p14:xfrm>
                <a:off x="1455947" y="6427840"/>
                <a:ext cx="164160" cy="113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A95174B-D927-BD4F-86E9-74FB6B0FA2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48387" y="6420280"/>
                  <a:ext cx="179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0BCE10-CB43-A449-8364-EE3513E045C5}"/>
                    </a:ext>
                  </a:extLst>
                </p14:cNvPr>
                <p14:cNvContentPartPr/>
                <p14:nvPr/>
              </p14:nvContentPartPr>
              <p14:xfrm>
                <a:off x="1693187" y="6262240"/>
                <a:ext cx="443880" cy="431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0BCE10-CB43-A449-8364-EE3513E045C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85627" y="6254680"/>
                  <a:ext cx="459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4B41DD-FBFB-A747-A62C-BA861B466971}"/>
                    </a:ext>
                  </a:extLst>
                </p14:cNvPr>
                <p14:cNvContentPartPr/>
                <p14:nvPr/>
              </p14:nvContentPartPr>
              <p14:xfrm>
                <a:off x="2251907" y="6381760"/>
                <a:ext cx="585360" cy="170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4B41DD-FBFB-A747-A62C-BA861B46697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44347" y="6374200"/>
                  <a:ext cx="600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7485109-AFCE-DA46-B73D-9C6DAC4AF509}"/>
                    </a:ext>
                  </a:extLst>
                </p14:cNvPr>
                <p14:cNvContentPartPr/>
                <p14:nvPr/>
              </p14:nvContentPartPr>
              <p14:xfrm>
                <a:off x="2810987" y="6366640"/>
                <a:ext cx="581760" cy="111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7485109-AFCE-DA46-B73D-9C6DAC4AF5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03427" y="6359080"/>
                  <a:ext cx="596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D9A68A-FBDC-444F-BE2C-6649D08CFED5}"/>
                    </a:ext>
                  </a:extLst>
                </p14:cNvPr>
                <p14:cNvContentPartPr/>
                <p14:nvPr/>
              </p14:nvContentPartPr>
              <p14:xfrm>
                <a:off x="3216347" y="6261520"/>
                <a:ext cx="136800" cy="54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D9A68A-FBDC-444F-BE2C-6649D08CFE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08787" y="6253960"/>
                  <a:ext cx="151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DE50391-1EF0-864D-8B99-1009A99A82BC}"/>
                    </a:ext>
                  </a:extLst>
                </p14:cNvPr>
                <p14:cNvContentPartPr/>
                <p14:nvPr/>
              </p14:nvContentPartPr>
              <p14:xfrm>
                <a:off x="3488147" y="6248200"/>
                <a:ext cx="105840" cy="245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DE50391-1EF0-864D-8B99-1009A99A82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80587" y="6240640"/>
                  <a:ext cx="120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2F0969-F352-ED44-A07B-7A011C1A993E}"/>
                    </a:ext>
                  </a:extLst>
                </p14:cNvPr>
                <p14:cNvContentPartPr/>
                <p14:nvPr/>
              </p14:nvContentPartPr>
              <p14:xfrm>
                <a:off x="3462587" y="6288520"/>
                <a:ext cx="492480" cy="269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2F0969-F352-ED44-A07B-7A011C1A99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55027" y="6280960"/>
                  <a:ext cx="50760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4685D8A-6158-D248-87D5-AEF88D36F25E}"/>
              </a:ext>
            </a:extLst>
          </p:cNvPr>
          <p:cNvGrpSpPr/>
          <p:nvPr/>
        </p:nvGrpSpPr>
        <p:grpSpPr>
          <a:xfrm>
            <a:off x="4436387" y="6104560"/>
            <a:ext cx="2917080" cy="586440"/>
            <a:chOff x="4436387" y="6104560"/>
            <a:chExt cx="291708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C86492-5571-1B45-90FD-398C3089A26D}"/>
                    </a:ext>
                  </a:extLst>
                </p14:cNvPr>
                <p14:cNvContentPartPr/>
                <p14:nvPr/>
              </p14:nvContentPartPr>
              <p14:xfrm>
                <a:off x="4436387" y="6376720"/>
                <a:ext cx="17280" cy="19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C86492-5571-1B45-90FD-398C3089A2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28827" y="6369160"/>
                  <a:ext cx="32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71BC25C-F326-E043-85C5-09F60A4EBECF}"/>
                    </a:ext>
                  </a:extLst>
                </p14:cNvPr>
                <p14:cNvContentPartPr/>
                <p14:nvPr/>
              </p14:nvContentPartPr>
              <p14:xfrm>
                <a:off x="4554827" y="6366640"/>
                <a:ext cx="183240" cy="205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71BC25C-F326-E043-85C5-09F60A4EBE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47267" y="6359080"/>
                  <a:ext cx="198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EC89E9C-4D5C-7F4F-B8D4-69F895A39111}"/>
                    </a:ext>
                  </a:extLst>
                </p14:cNvPr>
                <p14:cNvContentPartPr/>
                <p14:nvPr/>
              </p14:nvContentPartPr>
              <p14:xfrm>
                <a:off x="4842827" y="6197440"/>
                <a:ext cx="74160" cy="358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EC89E9C-4D5C-7F4F-B8D4-69F895A391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35267" y="6189880"/>
                  <a:ext cx="892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AE0D633-BD20-7C47-8D25-8ED167956579}"/>
                    </a:ext>
                  </a:extLst>
                </p14:cNvPr>
                <p14:cNvContentPartPr/>
                <p14:nvPr/>
              </p14:nvContentPartPr>
              <p14:xfrm>
                <a:off x="4786307" y="6322000"/>
                <a:ext cx="684000" cy="204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AE0D633-BD20-7C47-8D25-8ED1679565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78747" y="6314440"/>
                  <a:ext cx="699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18B1D58-64EF-E240-AAF6-4A0123774221}"/>
                    </a:ext>
                  </a:extLst>
                </p14:cNvPr>
                <p14:cNvContentPartPr/>
                <p14:nvPr/>
              </p14:nvContentPartPr>
              <p14:xfrm>
                <a:off x="5509547" y="6315880"/>
                <a:ext cx="532800" cy="375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18B1D58-64EF-E240-AAF6-4A01237742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02347" y="6308320"/>
                  <a:ext cx="5479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4230043-40D7-344D-B1C7-C540F1ED1643}"/>
                    </a:ext>
                  </a:extLst>
                </p14:cNvPr>
                <p14:cNvContentPartPr/>
                <p14:nvPr/>
              </p14:nvContentPartPr>
              <p14:xfrm>
                <a:off x="6079067" y="6167920"/>
                <a:ext cx="511560" cy="343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4230043-40D7-344D-B1C7-C540F1ED164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71507" y="6160360"/>
                  <a:ext cx="526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24CB9F-8611-E840-BB50-28FAD281D374}"/>
                    </a:ext>
                  </a:extLst>
                </p14:cNvPr>
                <p14:cNvContentPartPr/>
                <p14:nvPr/>
              </p14:nvContentPartPr>
              <p14:xfrm>
                <a:off x="6540227" y="6104560"/>
                <a:ext cx="280800" cy="401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24CB9F-8611-E840-BB50-28FAD281D37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32667" y="6097000"/>
                  <a:ext cx="2959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BDCC55E-0700-1242-B4FC-9CB461D06F4B}"/>
                    </a:ext>
                  </a:extLst>
                </p14:cNvPr>
                <p14:cNvContentPartPr/>
                <p14:nvPr/>
              </p14:nvContentPartPr>
              <p14:xfrm>
                <a:off x="6851987" y="6238120"/>
                <a:ext cx="10800" cy="10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BDCC55E-0700-1242-B4FC-9CB461D06F4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44427" y="6230560"/>
                  <a:ext cx="25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D5AD980-B89C-4842-8A56-E57A38456298}"/>
                    </a:ext>
                  </a:extLst>
                </p14:cNvPr>
                <p14:cNvContentPartPr/>
                <p14:nvPr/>
              </p14:nvContentPartPr>
              <p14:xfrm>
                <a:off x="6946307" y="6262960"/>
                <a:ext cx="177840" cy="109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D5AD980-B89C-4842-8A56-E57A384562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38747" y="6255400"/>
                  <a:ext cx="192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B6F3BDC-0E24-9C4A-9877-C3C1B61D693F}"/>
                    </a:ext>
                  </a:extLst>
                </p14:cNvPr>
                <p14:cNvContentPartPr/>
                <p14:nvPr/>
              </p14:nvContentPartPr>
              <p14:xfrm>
                <a:off x="7196507" y="6248200"/>
                <a:ext cx="156960" cy="288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B6F3BDC-0E24-9C4A-9877-C3C1B61D693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88947" y="6240640"/>
                  <a:ext cx="17208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BBD2DEA-C85B-7841-B775-7F283103F740}"/>
              </a:ext>
            </a:extLst>
          </p:cNvPr>
          <p:cNvGrpSpPr/>
          <p:nvPr/>
        </p:nvGrpSpPr>
        <p:grpSpPr>
          <a:xfrm>
            <a:off x="7859987" y="5814040"/>
            <a:ext cx="1836000" cy="698040"/>
            <a:chOff x="7859987" y="5814040"/>
            <a:chExt cx="1836000" cy="69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1996904-C1C3-BD4D-8310-4922B76C22B0}"/>
                    </a:ext>
                  </a:extLst>
                </p14:cNvPr>
                <p14:cNvContentPartPr/>
                <p14:nvPr/>
              </p14:nvContentPartPr>
              <p14:xfrm>
                <a:off x="7859987" y="6332800"/>
                <a:ext cx="469440" cy="151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1996904-C1C3-BD4D-8310-4922B76C22B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52427" y="6325240"/>
                  <a:ext cx="484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08C63A2-3D91-E749-9ED2-7E8B2355DDFF}"/>
                    </a:ext>
                  </a:extLst>
                </p14:cNvPr>
                <p14:cNvContentPartPr/>
                <p14:nvPr/>
              </p14:nvContentPartPr>
              <p14:xfrm>
                <a:off x="8466587" y="6356560"/>
                <a:ext cx="191520" cy="107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08C63A2-3D91-E749-9ED2-7E8B2355DD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59027" y="6349000"/>
                  <a:ext cx="206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C1B0827-9BD7-6243-A761-0DCBA2A9C384}"/>
                    </a:ext>
                  </a:extLst>
                </p14:cNvPr>
                <p14:cNvContentPartPr/>
                <p14:nvPr/>
              </p14:nvContentPartPr>
              <p14:xfrm>
                <a:off x="8697347" y="6315880"/>
                <a:ext cx="176400" cy="181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C1B0827-9BD7-6243-A761-0DCBA2A9C3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89787" y="6308320"/>
                  <a:ext cx="191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0024C8F-4BA1-6C43-BAA0-B31DC5C72F74}"/>
                    </a:ext>
                  </a:extLst>
                </p14:cNvPr>
                <p14:cNvContentPartPr/>
                <p14:nvPr/>
              </p14:nvContentPartPr>
              <p14:xfrm>
                <a:off x="8979227" y="6106720"/>
                <a:ext cx="167760" cy="338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0024C8F-4BA1-6C43-BAA0-B31DC5C72F7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71667" y="6099160"/>
                  <a:ext cx="1828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67990C2-B002-9649-A8D9-9E3BCE373F24}"/>
                    </a:ext>
                  </a:extLst>
                </p14:cNvPr>
                <p14:cNvContentPartPr/>
                <p14:nvPr/>
              </p14:nvContentPartPr>
              <p14:xfrm>
                <a:off x="9279467" y="6434320"/>
                <a:ext cx="22320" cy="20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67990C2-B002-9649-A8D9-9E3BCE373F2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71907" y="6427120"/>
                  <a:ext cx="37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2B74461-07E1-7B4F-A756-A18FE9A1604E}"/>
                    </a:ext>
                  </a:extLst>
                </p14:cNvPr>
                <p14:cNvContentPartPr/>
                <p14:nvPr/>
              </p14:nvContentPartPr>
              <p14:xfrm>
                <a:off x="9076067" y="6366640"/>
                <a:ext cx="268560" cy="145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2B74461-07E1-7B4F-A756-A18FE9A1604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68507" y="6359080"/>
                  <a:ext cx="283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EDEDB55-BE37-6342-A25B-F5258653F476}"/>
                    </a:ext>
                  </a:extLst>
                </p14:cNvPr>
                <p14:cNvContentPartPr/>
                <p14:nvPr/>
              </p14:nvContentPartPr>
              <p14:xfrm>
                <a:off x="9270107" y="5814040"/>
                <a:ext cx="425880" cy="510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EDEDB55-BE37-6342-A25B-F5258653F4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62547" y="5806480"/>
                  <a:ext cx="44100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BA482CD-6642-1C4A-967A-DA357E1A3173}"/>
                    </a:ext>
                  </a:extLst>
                </p14:cNvPr>
                <p14:cNvContentPartPr/>
                <p14:nvPr/>
              </p14:nvContentPartPr>
              <p14:xfrm>
                <a:off x="9668987" y="6502360"/>
                <a:ext cx="16560" cy="8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BA482CD-6642-1C4A-967A-DA357E1A317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61427" y="6494800"/>
                  <a:ext cx="316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CAD15F8-9AB7-E341-92A0-BEE260311705}"/>
              </a:ext>
            </a:extLst>
          </p:cNvPr>
          <p:cNvGrpSpPr/>
          <p:nvPr/>
        </p:nvGrpSpPr>
        <p:grpSpPr>
          <a:xfrm>
            <a:off x="10058147" y="5401480"/>
            <a:ext cx="1266840" cy="333000"/>
            <a:chOff x="10058147" y="5401480"/>
            <a:chExt cx="126684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659B6E-58CA-C742-8C3A-93763FFF0891}"/>
                    </a:ext>
                  </a:extLst>
                </p14:cNvPr>
                <p14:cNvContentPartPr/>
                <p14:nvPr/>
              </p14:nvContentPartPr>
              <p14:xfrm>
                <a:off x="10058147" y="5435320"/>
                <a:ext cx="65520" cy="180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659B6E-58CA-C742-8C3A-93763FFF089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50587" y="5427760"/>
                  <a:ext cx="80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F58897B-3BDA-2745-B59E-0884D57A01BD}"/>
                    </a:ext>
                  </a:extLst>
                </p14:cNvPr>
                <p14:cNvContentPartPr/>
                <p14:nvPr/>
              </p14:nvContentPartPr>
              <p14:xfrm>
                <a:off x="10075067" y="5454400"/>
                <a:ext cx="308880" cy="158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F58897B-3BDA-2745-B59E-0884D57A01B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67507" y="5446840"/>
                  <a:ext cx="324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70B9327-C34E-E247-8350-9BCEFBB06216}"/>
                    </a:ext>
                  </a:extLst>
                </p14:cNvPr>
                <p14:cNvContentPartPr/>
                <p14:nvPr/>
              </p14:nvContentPartPr>
              <p14:xfrm>
                <a:off x="10521827" y="5554120"/>
                <a:ext cx="28080" cy="127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70B9327-C34E-E247-8350-9BCEFBB0621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14267" y="5546560"/>
                  <a:ext cx="43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0FFC947-214B-B648-BB97-4C776C1DBBFA}"/>
                    </a:ext>
                  </a:extLst>
                </p14:cNvPr>
                <p14:cNvContentPartPr/>
                <p14:nvPr/>
              </p14:nvContentPartPr>
              <p14:xfrm>
                <a:off x="10447667" y="5401480"/>
                <a:ext cx="68040" cy="14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0FFC947-214B-B648-BB97-4C776C1DBB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40107" y="5393920"/>
                  <a:ext cx="82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205F682-F489-1349-9B1B-28880789B3F1}"/>
                    </a:ext>
                  </a:extLst>
                </p14:cNvPr>
                <p14:cNvContentPartPr/>
                <p14:nvPr/>
              </p14:nvContentPartPr>
              <p14:xfrm>
                <a:off x="10676267" y="5452240"/>
                <a:ext cx="234720" cy="282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205F682-F489-1349-9B1B-28880789B3F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68707" y="5444680"/>
                  <a:ext cx="2498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828A6EC-129F-884B-9660-726AA88BB7FD}"/>
                    </a:ext>
                  </a:extLst>
                </p14:cNvPr>
                <p14:cNvContentPartPr/>
                <p14:nvPr/>
              </p14:nvContentPartPr>
              <p14:xfrm>
                <a:off x="11017187" y="5430280"/>
                <a:ext cx="223200" cy="299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828A6EC-129F-884B-9660-726AA88BB7F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09627" y="5423080"/>
                  <a:ext cx="238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9B48685-4BC4-DA4B-A469-4512211A1032}"/>
                    </a:ext>
                  </a:extLst>
                </p14:cNvPr>
                <p14:cNvContentPartPr/>
                <p14:nvPr/>
              </p14:nvContentPartPr>
              <p14:xfrm>
                <a:off x="11311307" y="5519920"/>
                <a:ext cx="13680" cy="44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9B48685-4BC4-DA4B-A469-4512211A10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303747" y="5512720"/>
                  <a:ext cx="28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583193C-E581-0847-8BD2-1A42A9FBD293}"/>
                    </a:ext>
                  </a:extLst>
                </p14:cNvPr>
                <p14:cNvContentPartPr/>
                <p14:nvPr/>
              </p14:nvContentPartPr>
              <p14:xfrm>
                <a:off x="11311307" y="5689480"/>
                <a:ext cx="13680" cy="11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583193C-E581-0847-8BD2-1A42A9FBD29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03747" y="5681920"/>
                  <a:ext cx="2844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FB3CA7E-2638-504C-AACC-288A3C8DFF4D}"/>
                  </a:ext>
                </a:extLst>
              </p14:cNvPr>
              <p14:cNvContentPartPr/>
              <p14:nvPr/>
            </p14:nvContentPartPr>
            <p14:xfrm>
              <a:off x="11480867" y="5716480"/>
              <a:ext cx="153360" cy="19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FB3CA7E-2638-504C-AACC-288A3C8DFF4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473307" y="5708920"/>
                <a:ext cx="1684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67AF9E38-3518-654F-BF99-1840C734DF21}"/>
              </a:ext>
            </a:extLst>
          </p:cNvPr>
          <p:cNvGrpSpPr/>
          <p:nvPr/>
        </p:nvGrpSpPr>
        <p:grpSpPr>
          <a:xfrm>
            <a:off x="11446667" y="5266120"/>
            <a:ext cx="504000" cy="331200"/>
            <a:chOff x="11446667" y="5266120"/>
            <a:chExt cx="50400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DFBC600-1F0D-9D44-914D-394FEEEB7904}"/>
                    </a:ext>
                  </a:extLst>
                </p14:cNvPr>
                <p14:cNvContentPartPr/>
                <p14:nvPr/>
              </p14:nvContentPartPr>
              <p14:xfrm>
                <a:off x="11446667" y="5554120"/>
                <a:ext cx="203040" cy="43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DFBC600-1F0D-9D44-914D-394FEEEB790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39107" y="5546560"/>
                  <a:ext cx="217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33D0ED9-78E1-C049-B27F-D6AA0822D709}"/>
                    </a:ext>
                  </a:extLst>
                </p14:cNvPr>
                <p14:cNvContentPartPr/>
                <p14:nvPr/>
              </p14:nvContentPartPr>
              <p14:xfrm>
                <a:off x="11690387" y="5266120"/>
                <a:ext cx="260280" cy="328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33D0ED9-78E1-C049-B27F-D6AA0822D7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82827" y="5258560"/>
                  <a:ext cx="275400" cy="34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1DF6CCF-AA17-A643-99CE-93957E1F6F94}"/>
                  </a:ext>
                </a:extLst>
              </p14:cNvPr>
              <p14:cNvContentPartPr/>
              <p14:nvPr/>
            </p14:nvContentPartPr>
            <p14:xfrm>
              <a:off x="11819267" y="5782000"/>
              <a:ext cx="30960" cy="356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1DF6CCF-AA17-A643-99CE-93957E1F6F9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811707" y="5774800"/>
                <a:ext cx="46080" cy="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48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931B-17C6-BB4A-8040-ED68EB36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F82DD-7E75-824E-9F58-DFE5DDBC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Weierstrass</a:t>
            </a:r>
            <a:r>
              <a:rPr lang="en-US" b="1" dirty="0"/>
              <a:t> Approximation Theorem.</a:t>
            </a:r>
            <a:r>
              <a:rPr lang="en-US" dirty="0"/>
              <a:t> Suppose  </a:t>
            </a:r>
            <a:r>
              <a:rPr lang="en-US" i="1" dirty="0"/>
              <a:t>f</a:t>
            </a:r>
            <a:r>
              <a:rPr lang="en-US" dirty="0"/>
              <a:t>  is a continuous real-valued function defined on the real interval [</a:t>
            </a:r>
            <a:r>
              <a:rPr lang="en-US" i="1" dirty="0"/>
              <a:t>a</a:t>
            </a:r>
            <a:r>
              <a:rPr lang="en-US" dirty="0"/>
              <a:t>, </a:t>
            </a:r>
            <a:r>
              <a:rPr lang="en-US" i="1" dirty="0"/>
              <a:t>b</a:t>
            </a:r>
            <a:r>
              <a:rPr lang="en-US" dirty="0"/>
              <a:t>]. For every </a:t>
            </a:r>
            <a:r>
              <a:rPr lang="el-GR" i="1" dirty="0"/>
              <a:t>ε</a:t>
            </a:r>
            <a:r>
              <a:rPr lang="el-GR" dirty="0"/>
              <a:t> &gt; 0, </a:t>
            </a:r>
            <a:r>
              <a:rPr lang="en-US" dirty="0"/>
              <a:t>there exists a polynomial </a:t>
            </a:r>
            <a:r>
              <a:rPr lang="en-US" i="1" dirty="0"/>
              <a:t>p</a:t>
            </a:r>
            <a:r>
              <a:rPr lang="en-US" dirty="0"/>
              <a:t> such that for all </a:t>
            </a:r>
            <a:r>
              <a:rPr lang="en-US" i="1" dirty="0"/>
              <a:t>x</a:t>
            </a:r>
            <a:r>
              <a:rPr lang="en-US" dirty="0"/>
              <a:t> in [</a:t>
            </a:r>
            <a:r>
              <a:rPr lang="en-US" i="1" dirty="0"/>
              <a:t>a</a:t>
            </a:r>
            <a:r>
              <a:rPr lang="en-US" dirty="0"/>
              <a:t>, </a:t>
            </a:r>
            <a:r>
              <a:rPr lang="en-US" i="1" dirty="0"/>
              <a:t>b</a:t>
            </a:r>
            <a:r>
              <a:rPr lang="en-US" dirty="0"/>
              <a:t>], we have | </a:t>
            </a:r>
            <a:r>
              <a:rPr lang="en-US" i="1" dirty="0"/>
              <a:t>f</a:t>
            </a:r>
            <a:r>
              <a:rPr lang="en-US" dirty="0"/>
              <a:t> (</a:t>
            </a:r>
            <a:r>
              <a:rPr lang="en-US" i="1" dirty="0"/>
              <a:t>x</a:t>
            </a:r>
            <a:r>
              <a:rPr lang="en-US" dirty="0"/>
              <a:t>) −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)| &lt; </a:t>
            </a:r>
            <a:r>
              <a:rPr lang="el-GR" i="1" dirty="0"/>
              <a:t>ε</a:t>
            </a:r>
            <a:r>
              <a:rPr lang="en-US" i="1" dirty="0"/>
              <a:t>. </a:t>
            </a:r>
            <a:r>
              <a:rPr lang="en-US" u="sng" dirty="0"/>
              <a:t>Which means you can approximate any continuous function as accurately as you want, by a polynomial.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AA87C-75D3-F84A-A3B3-DD05E5E4BC4C}"/>
              </a:ext>
            </a:extLst>
          </p:cNvPr>
          <p:cNvSpPr txBox="1"/>
          <p:nvPr/>
        </p:nvSpPr>
        <p:spPr>
          <a:xfrm>
            <a:off x="493505" y="4182533"/>
            <a:ext cx="10518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nothing is said about the nodes being equidistant. Opens the possibility of using more complex, </a:t>
            </a:r>
            <a:br>
              <a:rPr lang="en-US" dirty="0"/>
            </a:br>
            <a:r>
              <a:rPr lang="en-US" dirty="0"/>
              <a:t>non-equidistant placing of the nodes for an accurate approximation.  Compare to previously mentioned </a:t>
            </a:r>
            <a:br>
              <a:rPr lang="en-US" dirty="0"/>
            </a:br>
            <a:r>
              <a:rPr lang="en-US" dirty="0"/>
              <a:t>upper bound  on the accuracy. </a:t>
            </a:r>
          </a:p>
          <a:p>
            <a:r>
              <a:rPr lang="en-US" dirty="0"/>
              <a:t>Note 2: nothing is said about the degree of the polynomial, or whether it has to pass exactly through a and b.  </a:t>
            </a:r>
          </a:p>
        </p:txBody>
      </p:sp>
    </p:spTree>
    <p:extLst>
      <p:ext uri="{BB962C8B-B14F-4D97-AF65-F5344CB8AC3E}">
        <p14:creationId xmlns:p14="http://schemas.microsoft.com/office/powerpoint/2010/main" val="96064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7D91-A1FF-0948-B552-60854FAB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2" y="352231"/>
            <a:ext cx="10515600" cy="1325563"/>
          </a:xfrm>
        </p:spPr>
        <p:txBody>
          <a:bodyPr/>
          <a:lstStyle/>
          <a:p>
            <a:r>
              <a:rPr lang="en-US" dirty="0"/>
              <a:t>Motivation: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10BA03-03BB-D44E-A355-A61BEE850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438" y="1929008"/>
            <a:ext cx="8719029" cy="45638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CBC8A5-A699-8C4F-BE4E-BF62809809B6}"/>
                  </a:ext>
                </a:extLst>
              </p14:cNvPr>
              <p14:cNvContentPartPr/>
              <p14:nvPr/>
            </p14:nvContentPartPr>
            <p14:xfrm>
              <a:off x="1809967" y="3133701"/>
              <a:ext cx="7773120" cy="238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CBC8A5-A699-8C4F-BE4E-BF62809809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9007" y="3103101"/>
                <a:ext cx="7834680" cy="24472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7FF37ED-6FA3-204A-8B26-4E0F41C498C2}"/>
              </a:ext>
            </a:extLst>
          </p:cNvPr>
          <p:cNvSpPr txBox="1"/>
          <p:nvPr/>
        </p:nvSpPr>
        <p:spPr>
          <a:xfrm>
            <a:off x="4346532" y="2066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EBC64F3-2B92-EA48-997F-F835821389CD}"/>
              </a:ext>
            </a:extLst>
          </p:cNvPr>
          <p:cNvSpPr txBox="1">
            <a:spLocks/>
          </p:cNvSpPr>
          <p:nvPr/>
        </p:nvSpPr>
        <p:spPr>
          <a:xfrm>
            <a:off x="575152" y="305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Motivation: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FC709BC-74FA-BC44-8676-B8EE04B29157}"/>
                  </a:ext>
                </a:extLst>
              </p14:cNvPr>
              <p14:cNvContentPartPr/>
              <p14:nvPr/>
            </p14:nvContentPartPr>
            <p14:xfrm>
              <a:off x="9609480" y="3816173"/>
              <a:ext cx="1766880" cy="979819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FC709BC-74FA-BC44-8676-B8EE04B291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4000" y="3800695"/>
                <a:ext cx="1797480" cy="1010056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668EDC2-B7D9-BD42-906D-69F55717014E}"/>
              </a:ext>
            </a:extLst>
          </p:cNvPr>
          <p:cNvGrpSpPr/>
          <p:nvPr/>
        </p:nvGrpSpPr>
        <p:grpSpPr>
          <a:xfrm>
            <a:off x="9367560" y="4180493"/>
            <a:ext cx="631800" cy="599400"/>
            <a:chOff x="9367560" y="4180493"/>
            <a:chExt cx="63180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44D0DE-CF32-4A40-A61E-84B2A75E7398}"/>
                    </a:ext>
                  </a:extLst>
                </p14:cNvPr>
                <p14:cNvContentPartPr/>
                <p14:nvPr/>
              </p14:nvContentPartPr>
              <p14:xfrm>
                <a:off x="9400320" y="4205333"/>
                <a:ext cx="6120" cy="45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44D0DE-CF32-4A40-A61E-84B2A75E73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85200" y="4190213"/>
                  <a:ext cx="36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ACA2EC-3D41-ED42-B203-704AE0B76FEC}"/>
                    </a:ext>
                  </a:extLst>
                </p14:cNvPr>
                <p14:cNvContentPartPr/>
                <p14:nvPr/>
              </p14:nvContentPartPr>
              <p14:xfrm>
                <a:off x="9367560" y="4180493"/>
                <a:ext cx="195480" cy="328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ACA2EC-3D41-ED42-B203-704AE0B76F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52080" y="4165373"/>
                  <a:ext cx="2257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79DA666-5FF0-5042-9026-0585D9EB89EA}"/>
                    </a:ext>
                  </a:extLst>
                </p14:cNvPr>
                <p14:cNvContentPartPr/>
                <p14:nvPr/>
              </p14:nvContentPartPr>
              <p14:xfrm>
                <a:off x="9621000" y="4317653"/>
                <a:ext cx="222120" cy="216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79DA666-5FF0-5042-9026-0585D9EB89E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05880" y="4302533"/>
                  <a:ext cx="252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2E013E5-4B35-FC45-90B4-B1ED07BD659B}"/>
                    </a:ext>
                  </a:extLst>
                </p14:cNvPr>
                <p14:cNvContentPartPr/>
                <p14:nvPr/>
              </p14:nvContentPartPr>
              <p14:xfrm>
                <a:off x="9877680" y="4351853"/>
                <a:ext cx="69840" cy="143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2E013E5-4B35-FC45-90B4-B1ED07BD659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62560" y="4336373"/>
                  <a:ext cx="100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02EBD4-6E27-E545-9B36-AC2317757A45}"/>
                    </a:ext>
                  </a:extLst>
                </p14:cNvPr>
                <p14:cNvContentPartPr/>
                <p14:nvPr/>
              </p14:nvContentPartPr>
              <p14:xfrm>
                <a:off x="9834120" y="4385693"/>
                <a:ext cx="165240" cy="394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02EBD4-6E27-E545-9B36-AC2317757A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18640" y="4370213"/>
                  <a:ext cx="19584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EC41A9-5857-8B41-A1B2-61355A18C775}"/>
              </a:ext>
            </a:extLst>
          </p:cNvPr>
          <p:cNvGrpSpPr/>
          <p:nvPr/>
        </p:nvGrpSpPr>
        <p:grpSpPr>
          <a:xfrm>
            <a:off x="10916280" y="3369413"/>
            <a:ext cx="990360" cy="384480"/>
            <a:chOff x="10916280" y="3369413"/>
            <a:chExt cx="99036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CBDF8A5-6DF2-174F-A14A-1E0B65E5DC8D}"/>
                    </a:ext>
                  </a:extLst>
                </p14:cNvPr>
                <p14:cNvContentPartPr/>
                <p14:nvPr/>
              </p14:nvContentPartPr>
              <p14:xfrm>
                <a:off x="10916280" y="3403253"/>
                <a:ext cx="244440" cy="350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CBDF8A5-6DF2-174F-A14A-1E0B65E5DC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00800" y="3388133"/>
                  <a:ext cx="2750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6C9A00E-AFF6-B14F-9004-6BE44665E1AD}"/>
                    </a:ext>
                  </a:extLst>
                </p14:cNvPr>
                <p14:cNvContentPartPr/>
                <p14:nvPr/>
              </p14:nvContentPartPr>
              <p14:xfrm>
                <a:off x="11218320" y="3531773"/>
                <a:ext cx="211680" cy="192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6C9A00E-AFF6-B14F-9004-6BE44665E1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02840" y="3516653"/>
                  <a:ext cx="242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ED69449-5F0F-5742-88C5-CA1940CC3DA4}"/>
                    </a:ext>
                  </a:extLst>
                </p14:cNvPr>
                <p14:cNvContentPartPr/>
                <p14:nvPr/>
              </p14:nvContentPartPr>
              <p14:xfrm>
                <a:off x="11455200" y="3386333"/>
                <a:ext cx="189000" cy="331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ED69449-5F0F-5742-88C5-CA1940CC3DA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440080" y="3371213"/>
                  <a:ext cx="219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36DFB0-FB89-8444-B950-3A906829941B}"/>
                    </a:ext>
                  </a:extLst>
                </p14:cNvPr>
                <p14:cNvContentPartPr/>
                <p14:nvPr/>
              </p14:nvContentPartPr>
              <p14:xfrm>
                <a:off x="11674440" y="3369413"/>
                <a:ext cx="232200" cy="357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36DFB0-FB89-8444-B950-3A906829941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658960" y="3354293"/>
                  <a:ext cx="262800" cy="38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278C348-AFD9-184B-AA19-4C490431B878}"/>
                  </a:ext>
                </a:extLst>
              </p14:cNvPr>
              <p14:cNvContentPartPr/>
              <p14:nvPr/>
            </p14:nvContentPartPr>
            <p14:xfrm>
              <a:off x="9501840" y="4793573"/>
              <a:ext cx="873360" cy="1530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278C348-AFD9-184B-AA19-4C490431B87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471240" y="4762613"/>
                <a:ext cx="934920" cy="159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E1054C85-7DA3-8C4D-B242-9D0F91E8AE83}"/>
              </a:ext>
            </a:extLst>
          </p:cNvPr>
          <p:cNvGrpSpPr/>
          <p:nvPr/>
        </p:nvGrpSpPr>
        <p:grpSpPr>
          <a:xfrm>
            <a:off x="9124920" y="4897613"/>
            <a:ext cx="2960280" cy="1775160"/>
            <a:chOff x="9124920" y="4897613"/>
            <a:chExt cx="2960280" cy="177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B624BC2-6222-D541-8FAE-2BB895F478D4}"/>
                    </a:ext>
                  </a:extLst>
                </p14:cNvPr>
                <p14:cNvContentPartPr/>
                <p14:nvPr/>
              </p14:nvContentPartPr>
              <p14:xfrm>
                <a:off x="9207720" y="5140613"/>
                <a:ext cx="12600" cy="7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B624BC2-6222-D541-8FAE-2BB895F478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77120" y="5110013"/>
                  <a:ext cx="73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BE7ACDF-F59C-0E48-BBF4-1C25D9FF6B6D}"/>
                    </a:ext>
                  </a:extLst>
                </p14:cNvPr>
                <p14:cNvContentPartPr/>
                <p14:nvPr/>
              </p14:nvContentPartPr>
              <p14:xfrm>
                <a:off x="9124920" y="5010653"/>
                <a:ext cx="223200" cy="303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BE7ACDF-F59C-0E48-BBF4-1C25D9FF6B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94320" y="4979693"/>
                  <a:ext cx="2847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884B66-3F8B-B644-AD1D-6759D6E8AAA6}"/>
                    </a:ext>
                  </a:extLst>
                </p14:cNvPr>
                <p14:cNvContentPartPr/>
                <p14:nvPr/>
              </p14:nvContentPartPr>
              <p14:xfrm>
                <a:off x="9389520" y="5158973"/>
                <a:ext cx="278280" cy="151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884B66-3F8B-B644-AD1D-6759D6E8AA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58560" y="5128373"/>
                  <a:ext cx="339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A72543-1BFC-BE4E-9049-424EB0B0B7ED}"/>
                    </a:ext>
                  </a:extLst>
                </p14:cNvPr>
                <p14:cNvContentPartPr/>
                <p14:nvPr/>
              </p14:nvContentPartPr>
              <p14:xfrm>
                <a:off x="9640800" y="5097413"/>
                <a:ext cx="187560" cy="217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A72543-1BFC-BE4E-9049-424EB0B0B7E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09840" y="5066813"/>
                  <a:ext cx="249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3AD64C0-C7BB-4C46-9441-57DB65403794}"/>
                    </a:ext>
                  </a:extLst>
                </p14:cNvPr>
                <p14:cNvContentPartPr/>
                <p14:nvPr/>
              </p14:nvContentPartPr>
              <p14:xfrm>
                <a:off x="9824760" y="5181293"/>
                <a:ext cx="133560" cy="181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3AD64C0-C7BB-4C46-9441-57DB654037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94160" y="5150693"/>
                  <a:ext cx="195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D3BE9EA-A10F-3D4C-B263-8E60ED6D25DB}"/>
                    </a:ext>
                  </a:extLst>
                </p14:cNvPr>
                <p14:cNvContentPartPr/>
                <p14:nvPr/>
              </p14:nvContentPartPr>
              <p14:xfrm>
                <a:off x="10167120" y="6434453"/>
                <a:ext cx="441720" cy="183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3BE9EA-A10F-3D4C-B263-8E60ED6D25D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36520" y="6403853"/>
                  <a:ext cx="502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1F5E99-3B49-234C-8670-E77AFB3338D9}"/>
                    </a:ext>
                  </a:extLst>
                </p14:cNvPr>
                <p14:cNvContentPartPr/>
                <p14:nvPr/>
              </p14:nvContentPartPr>
              <p14:xfrm>
                <a:off x="10678680" y="6425093"/>
                <a:ext cx="154080" cy="199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1F5E99-3B49-234C-8670-E77AFB3338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48080" y="6394133"/>
                  <a:ext cx="215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AA2599-780F-694B-8D4B-3A7E3C013CF7}"/>
                    </a:ext>
                  </a:extLst>
                </p14:cNvPr>
                <p14:cNvContentPartPr/>
                <p14:nvPr/>
              </p14:nvContentPartPr>
              <p14:xfrm>
                <a:off x="10676160" y="6574133"/>
                <a:ext cx="213840" cy="12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AA2599-780F-694B-8D4B-3A7E3C013CF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45560" y="6543533"/>
                  <a:ext cx="275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BB6CAB-FEB0-4147-A961-675670637F64}"/>
                    </a:ext>
                  </a:extLst>
                </p14:cNvPr>
                <p14:cNvContentPartPr/>
                <p14:nvPr/>
              </p14:nvContentPartPr>
              <p14:xfrm>
                <a:off x="10947240" y="6535973"/>
                <a:ext cx="28080" cy="120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BB6CAB-FEB0-4147-A961-675670637F6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16640" y="6505373"/>
                  <a:ext cx="89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4839AF-EED8-584C-A2A6-00F1235BDEEF}"/>
                    </a:ext>
                  </a:extLst>
                </p14:cNvPr>
                <p14:cNvContentPartPr/>
                <p14:nvPr/>
              </p14:nvContentPartPr>
              <p14:xfrm>
                <a:off x="10981080" y="6299093"/>
                <a:ext cx="16200" cy="2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4839AF-EED8-584C-A2A6-00F1235BDE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50480" y="6268493"/>
                  <a:ext cx="77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AFD20EE-6D86-E54A-B7CB-1C9E5A6E435F}"/>
                    </a:ext>
                  </a:extLst>
                </p14:cNvPr>
                <p14:cNvContentPartPr/>
                <p14:nvPr/>
              </p14:nvContentPartPr>
              <p14:xfrm>
                <a:off x="11148120" y="6502133"/>
                <a:ext cx="54000" cy="170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AFD20EE-6D86-E54A-B7CB-1C9E5A6E435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117520" y="6471533"/>
                  <a:ext cx="115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1A20763-CC49-5643-A527-623A34AD4891}"/>
                    </a:ext>
                  </a:extLst>
                </p14:cNvPr>
                <p14:cNvContentPartPr/>
                <p14:nvPr/>
              </p14:nvContentPartPr>
              <p14:xfrm>
                <a:off x="11113560" y="6485213"/>
                <a:ext cx="155880" cy="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1A20763-CC49-5643-A527-623A34AD489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82960" y="6454613"/>
                  <a:ext cx="217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E23B11-3DCD-BD4B-B998-4861F034B295}"/>
                    </a:ext>
                  </a:extLst>
                </p14:cNvPr>
                <p14:cNvContentPartPr/>
                <p14:nvPr/>
              </p14:nvContentPartPr>
              <p14:xfrm>
                <a:off x="10377000" y="4897613"/>
                <a:ext cx="1708200" cy="1602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E23B11-3DCD-BD4B-B998-4861F034B29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46040" y="4867013"/>
                  <a:ext cx="1769760" cy="16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B8B254-CEEA-A64A-B21C-1D9021464BB2}"/>
                    </a:ext>
                  </a:extLst>
                </p14:cNvPr>
                <p14:cNvContentPartPr/>
                <p14:nvPr/>
              </p14:nvContentPartPr>
              <p14:xfrm>
                <a:off x="10671480" y="5826053"/>
                <a:ext cx="171000" cy="452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B8B254-CEEA-A64A-B21C-1D9021464BB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40880" y="5795453"/>
                  <a:ext cx="23256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BF8A34-E69B-FE4E-A31B-FAF4C963EB48}"/>
                    </a:ext>
                  </a:extLst>
                </p14:cNvPr>
                <p14:cNvContentPartPr/>
                <p14:nvPr/>
              </p14:nvContentPartPr>
              <p14:xfrm>
                <a:off x="10919520" y="6078773"/>
                <a:ext cx="180360" cy="21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BF8A34-E69B-FE4E-A31B-FAF4C963EB4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88560" y="6048173"/>
                  <a:ext cx="241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8CE41D5-ABBF-5242-B4F8-ECCB0CBCA0D4}"/>
                    </a:ext>
                  </a:extLst>
                </p14:cNvPr>
                <p14:cNvContentPartPr/>
                <p14:nvPr/>
              </p14:nvContentPartPr>
              <p14:xfrm>
                <a:off x="11225880" y="6125933"/>
                <a:ext cx="77760" cy="84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8CE41D5-ABBF-5242-B4F8-ECCB0CBCA0D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94920" y="6095333"/>
                  <a:ext cx="138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E4623A2-C7D0-5B4C-80B3-77C8EDC6BBEC}"/>
                    </a:ext>
                  </a:extLst>
                </p14:cNvPr>
                <p14:cNvContentPartPr/>
                <p14:nvPr/>
              </p14:nvContentPartPr>
              <p14:xfrm>
                <a:off x="11287080" y="6112613"/>
                <a:ext cx="117720" cy="294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E4623A2-C7D0-5B4C-80B3-77C8EDC6BB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56480" y="6082013"/>
                  <a:ext cx="17928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7B4EF3-5067-4A41-AF5E-DE45730BD178}"/>
              </a:ext>
            </a:extLst>
          </p:cNvPr>
          <p:cNvGrpSpPr/>
          <p:nvPr/>
        </p:nvGrpSpPr>
        <p:grpSpPr>
          <a:xfrm>
            <a:off x="11102400" y="4690253"/>
            <a:ext cx="962640" cy="363960"/>
            <a:chOff x="11102400" y="4690253"/>
            <a:chExt cx="96264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9421F5-469E-B043-B401-61722DAA8897}"/>
                    </a:ext>
                  </a:extLst>
                </p14:cNvPr>
                <p14:cNvContentPartPr/>
                <p14:nvPr/>
              </p14:nvContentPartPr>
              <p14:xfrm>
                <a:off x="11102400" y="4757933"/>
                <a:ext cx="273960" cy="296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9421F5-469E-B043-B401-61722DAA889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71800" y="4727333"/>
                  <a:ext cx="3355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1D081E9-7D6C-5048-B654-15C9B79BD42A}"/>
                    </a:ext>
                  </a:extLst>
                </p14:cNvPr>
                <p14:cNvContentPartPr/>
                <p14:nvPr/>
              </p14:nvContentPartPr>
              <p14:xfrm>
                <a:off x="11404440" y="4829933"/>
                <a:ext cx="181080" cy="195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1D081E9-7D6C-5048-B654-15C9B79BD42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73840" y="4799333"/>
                  <a:ext cx="242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7136C43-C4D2-CD45-B686-CCC727213021}"/>
                    </a:ext>
                  </a:extLst>
                </p14:cNvPr>
                <p14:cNvContentPartPr/>
                <p14:nvPr/>
              </p14:nvContentPartPr>
              <p14:xfrm>
                <a:off x="11611080" y="4757933"/>
                <a:ext cx="179280" cy="264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7136C43-C4D2-CD45-B686-CCC72721302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580120" y="4727333"/>
                  <a:ext cx="2404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72B4393-71F8-3D4C-98B3-886EE997A8F5}"/>
                    </a:ext>
                  </a:extLst>
                </p14:cNvPr>
                <p14:cNvContentPartPr/>
                <p14:nvPr/>
              </p14:nvContentPartPr>
              <p14:xfrm>
                <a:off x="11838600" y="4690253"/>
                <a:ext cx="226440" cy="276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72B4393-71F8-3D4C-98B3-886EE997A8F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808000" y="4659653"/>
                  <a:ext cx="28764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9078494-0182-EB4A-B85B-667E0FD8177A}"/>
              </a:ext>
            </a:extLst>
          </p:cNvPr>
          <p:cNvGrpSpPr/>
          <p:nvPr/>
        </p:nvGrpSpPr>
        <p:grpSpPr>
          <a:xfrm>
            <a:off x="10414080" y="1574453"/>
            <a:ext cx="557280" cy="2431800"/>
            <a:chOff x="10414080" y="1574453"/>
            <a:chExt cx="557280" cy="24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EC3684A-63BA-A148-9D7C-208B0B5CFE96}"/>
                    </a:ext>
                  </a:extLst>
                </p14:cNvPr>
                <p14:cNvContentPartPr/>
                <p14:nvPr/>
              </p14:nvContentPartPr>
              <p14:xfrm>
                <a:off x="10450080" y="1574453"/>
                <a:ext cx="521280" cy="2364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EC3684A-63BA-A148-9D7C-208B0B5CFE9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19480" y="1543853"/>
                  <a:ext cx="582480" cy="24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77648A-CB6D-0B4B-8D4C-2C66E026826E}"/>
                    </a:ext>
                  </a:extLst>
                </p14:cNvPr>
                <p14:cNvContentPartPr/>
                <p14:nvPr/>
              </p14:nvContentPartPr>
              <p14:xfrm>
                <a:off x="10414080" y="3603413"/>
                <a:ext cx="269280" cy="402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77648A-CB6D-0B4B-8D4C-2C66E02682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83120" y="3572813"/>
                  <a:ext cx="330840" cy="46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5B2A27A-8527-1B4E-B584-0BD619095A60}"/>
              </a:ext>
            </a:extLst>
          </p:cNvPr>
          <p:cNvGrpSpPr/>
          <p:nvPr/>
        </p:nvGrpSpPr>
        <p:grpSpPr>
          <a:xfrm>
            <a:off x="9520560" y="1130213"/>
            <a:ext cx="2432880" cy="1361880"/>
            <a:chOff x="9520560" y="1130213"/>
            <a:chExt cx="2432880" cy="13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FC05D9-8A8C-A845-B099-2DE8240E79D0}"/>
                    </a:ext>
                  </a:extLst>
                </p14:cNvPr>
                <p14:cNvContentPartPr/>
                <p14:nvPr/>
              </p14:nvContentPartPr>
              <p14:xfrm>
                <a:off x="9520560" y="1130213"/>
                <a:ext cx="387000" cy="273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FC05D9-8A8C-A845-B099-2DE8240E79D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89960" y="1099613"/>
                  <a:ext cx="4482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45D0DAA-DBCD-C543-ACD7-19840E9AC052}"/>
                    </a:ext>
                  </a:extLst>
                </p14:cNvPr>
                <p14:cNvContentPartPr/>
                <p14:nvPr/>
              </p14:nvContentPartPr>
              <p14:xfrm>
                <a:off x="9878760" y="1168373"/>
                <a:ext cx="328680" cy="296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45D0DAA-DBCD-C543-ACD7-19840E9AC05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48160" y="1137413"/>
                  <a:ext cx="3902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5303635-5842-FD43-834C-254418478F8F}"/>
                    </a:ext>
                  </a:extLst>
                </p14:cNvPr>
                <p14:cNvContentPartPr/>
                <p14:nvPr/>
              </p14:nvContentPartPr>
              <p14:xfrm>
                <a:off x="9892080" y="1237493"/>
                <a:ext cx="195120" cy="238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5303635-5842-FD43-834C-254418478F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61120" y="1206893"/>
                  <a:ext cx="256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91AC74D-911D-AA48-BA4D-855AC56898BC}"/>
                    </a:ext>
                  </a:extLst>
                </p14:cNvPr>
                <p14:cNvContentPartPr/>
                <p14:nvPr/>
              </p14:nvContentPartPr>
              <p14:xfrm>
                <a:off x="10266480" y="1286813"/>
                <a:ext cx="69480" cy="253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91AC74D-911D-AA48-BA4D-855AC56898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35880" y="1256213"/>
                  <a:ext cx="131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A30C110-C1D3-F24C-BF51-B215208D363B}"/>
                    </a:ext>
                  </a:extLst>
                </p14:cNvPr>
                <p14:cNvContentPartPr/>
                <p14:nvPr/>
              </p14:nvContentPartPr>
              <p14:xfrm>
                <a:off x="10202040" y="1227053"/>
                <a:ext cx="340560" cy="43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A30C110-C1D3-F24C-BF51-B215208D363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71440" y="1196453"/>
                  <a:ext cx="402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B290A9A-D2E6-F644-BB7D-FB758D5A71B2}"/>
                    </a:ext>
                  </a:extLst>
                </p14:cNvPr>
                <p14:cNvContentPartPr/>
                <p14:nvPr/>
              </p14:nvContentPartPr>
              <p14:xfrm>
                <a:off x="10433160" y="1134533"/>
                <a:ext cx="124920" cy="533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B290A9A-D2E6-F644-BB7D-FB758D5A71B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02560" y="1103573"/>
                  <a:ext cx="18648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F5D0BF7-50DF-664D-A6BF-BB6C47F77B87}"/>
                    </a:ext>
                  </a:extLst>
                </p14:cNvPr>
                <p14:cNvContentPartPr/>
                <p14:nvPr/>
              </p14:nvContentPartPr>
              <p14:xfrm>
                <a:off x="10474920" y="1205453"/>
                <a:ext cx="232200" cy="395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F5D0BF7-50DF-664D-A6BF-BB6C47F77B8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44320" y="1174853"/>
                  <a:ext cx="29340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D3C0AC8-7046-E641-BD41-5AE5B4217AB2}"/>
                    </a:ext>
                  </a:extLst>
                </p14:cNvPr>
                <p14:cNvContentPartPr/>
                <p14:nvPr/>
              </p14:nvContentPartPr>
              <p14:xfrm>
                <a:off x="10739880" y="1203653"/>
                <a:ext cx="278280" cy="327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D3C0AC8-7046-E641-BD41-5AE5B4217AB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09280" y="1173053"/>
                  <a:ext cx="3398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AE26828-2E01-BD4F-B9AB-74F8BE49F17D}"/>
                    </a:ext>
                  </a:extLst>
                </p14:cNvPr>
                <p14:cNvContentPartPr/>
                <p14:nvPr/>
              </p14:nvContentPartPr>
              <p14:xfrm>
                <a:off x="10794600" y="1366373"/>
                <a:ext cx="196560" cy="16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AE26828-2E01-BD4F-B9AB-74F8BE49F17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64000" y="1335773"/>
                  <a:ext cx="257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AB910F6-F40C-8B45-B17D-383A064C4721}"/>
                    </a:ext>
                  </a:extLst>
                </p14:cNvPr>
                <p14:cNvContentPartPr/>
                <p14:nvPr/>
              </p14:nvContentPartPr>
              <p14:xfrm>
                <a:off x="11017080" y="1134533"/>
                <a:ext cx="244440" cy="520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AB910F6-F40C-8B45-B17D-383A064C472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86480" y="1103573"/>
                  <a:ext cx="30564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C7359A3-ED69-4A45-B193-E9E8E8A3D151}"/>
                    </a:ext>
                  </a:extLst>
                </p14:cNvPr>
                <p14:cNvContentPartPr/>
                <p14:nvPr/>
              </p14:nvContentPartPr>
              <p14:xfrm>
                <a:off x="11269080" y="1248293"/>
                <a:ext cx="275400" cy="30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C7359A3-ED69-4A45-B193-E9E8E8A3D15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38120" y="1217333"/>
                  <a:ext cx="3366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569CA88-BFEE-E04E-A227-215222692900}"/>
                    </a:ext>
                  </a:extLst>
                </p14:cNvPr>
                <p14:cNvContentPartPr/>
                <p14:nvPr/>
              </p14:nvContentPartPr>
              <p14:xfrm>
                <a:off x="11505960" y="1318493"/>
                <a:ext cx="257760" cy="661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569CA88-BFEE-E04E-A227-21522269290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75360" y="1287893"/>
                  <a:ext cx="31932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0B5851A-5D31-F449-B946-B09833CF9A3A}"/>
                    </a:ext>
                  </a:extLst>
                </p14:cNvPr>
                <p14:cNvContentPartPr/>
                <p14:nvPr/>
              </p14:nvContentPartPr>
              <p14:xfrm>
                <a:off x="11649960" y="1664813"/>
                <a:ext cx="292680" cy="439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B5851A-5D31-F449-B946-B09833CF9A3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619360" y="1633853"/>
                  <a:ext cx="3538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8B928F-54DD-B246-AF66-A2499E241B07}"/>
                    </a:ext>
                  </a:extLst>
                </p14:cNvPr>
                <p14:cNvContentPartPr/>
                <p14:nvPr/>
              </p14:nvContentPartPr>
              <p14:xfrm>
                <a:off x="11756520" y="1792973"/>
                <a:ext cx="141120" cy="206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8B928F-54DD-B246-AF66-A2499E241B0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25920" y="1762373"/>
                  <a:ext cx="202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0CB6AE5-9DA6-0147-A944-66485F0A34D9}"/>
                    </a:ext>
                  </a:extLst>
                </p14:cNvPr>
                <p14:cNvContentPartPr/>
                <p14:nvPr/>
              </p14:nvContentPartPr>
              <p14:xfrm>
                <a:off x="11617920" y="2088173"/>
                <a:ext cx="335520" cy="403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0CB6AE5-9DA6-0147-A944-66485F0A34D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586960" y="2057573"/>
                  <a:ext cx="396720" cy="46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0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Spline Interpolation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0714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BDB2-B9FF-9649-8A6D-3D2126AE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realistic shape modeling?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6AB8A6-7682-6847-B03A-4590D2A4E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9141"/>
            <a:ext cx="4958408" cy="34157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22E654-8FCD-0C45-9654-ABD8E087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1665687"/>
            <a:ext cx="4368800" cy="38227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C14321-AFB9-AD49-9981-BF80DF8B78EA}"/>
              </a:ext>
            </a:extLst>
          </p:cNvPr>
          <p:cNvGrpSpPr/>
          <p:nvPr/>
        </p:nvGrpSpPr>
        <p:grpSpPr>
          <a:xfrm>
            <a:off x="1163456" y="5432358"/>
            <a:ext cx="1253520" cy="1315800"/>
            <a:chOff x="1163456" y="5432358"/>
            <a:chExt cx="1253520" cy="13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2702644-257B-5C40-8B72-8EB81874E406}"/>
                    </a:ext>
                  </a:extLst>
                </p14:cNvPr>
                <p14:cNvContentPartPr/>
                <p14:nvPr/>
              </p14:nvContentPartPr>
              <p14:xfrm>
                <a:off x="1202696" y="5498598"/>
                <a:ext cx="142200" cy="303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2702644-257B-5C40-8B72-8EB81874E4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95136" y="5491038"/>
                  <a:ext cx="1573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D946711-9802-BC4E-ACD8-E4246FA6684D}"/>
                    </a:ext>
                  </a:extLst>
                </p14:cNvPr>
                <p14:cNvContentPartPr/>
                <p14:nvPr/>
              </p14:nvContentPartPr>
              <p14:xfrm>
                <a:off x="1163456" y="5534958"/>
                <a:ext cx="249840" cy="236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D946711-9802-BC4E-ACD8-E4246FA668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5896" y="5527398"/>
                  <a:ext cx="264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850C50-4856-2B49-B317-BAEA6B8318D4}"/>
                    </a:ext>
                  </a:extLst>
                </p14:cNvPr>
                <p14:cNvContentPartPr/>
                <p14:nvPr/>
              </p14:nvContentPartPr>
              <p14:xfrm>
                <a:off x="1527416" y="5472678"/>
                <a:ext cx="146520" cy="327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850C50-4856-2B49-B317-BAEA6B8318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9856" y="5465118"/>
                  <a:ext cx="161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D1C35D-6C5E-E84C-B2E6-5082522B4F12}"/>
                    </a:ext>
                  </a:extLst>
                </p14:cNvPr>
                <p14:cNvContentPartPr/>
                <p14:nvPr/>
              </p14:nvContentPartPr>
              <p14:xfrm>
                <a:off x="1747736" y="5483118"/>
                <a:ext cx="123480" cy="276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D1C35D-6C5E-E84C-B2E6-5082522B4F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40176" y="5475558"/>
                  <a:ext cx="138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24D2D7-E0F8-CD4C-B635-2FBC3888D8C8}"/>
                    </a:ext>
                  </a:extLst>
                </p14:cNvPr>
                <p14:cNvContentPartPr/>
                <p14:nvPr/>
              </p14:nvContentPartPr>
              <p14:xfrm>
                <a:off x="1680776" y="5634318"/>
                <a:ext cx="155880" cy="18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24D2D7-E0F8-CD4C-B635-2FBC3888D8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73216" y="5626758"/>
                  <a:ext cx="171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AB37EF3-6610-6246-B696-57543340ACAA}"/>
                    </a:ext>
                  </a:extLst>
                </p14:cNvPr>
                <p14:cNvContentPartPr/>
                <p14:nvPr/>
              </p14:nvContentPartPr>
              <p14:xfrm>
                <a:off x="1922696" y="5432358"/>
                <a:ext cx="110880" cy="339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AB37EF3-6610-6246-B696-57543340AC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15136" y="5424798"/>
                  <a:ext cx="126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438E80-502B-5640-B99F-0FF31A1ADEB1}"/>
                    </a:ext>
                  </a:extLst>
                </p14:cNvPr>
                <p14:cNvContentPartPr/>
                <p14:nvPr/>
              </p14:nvContentPartPr>
              <p14:xfrm>
                <a:off x="1236536" y="5998638"/>
                <a:ext cx="159120" cy="158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438E80-502B-5640-B99F-0FF31A1ADEB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28976" y="5991078"/>
                  <a:ext cx="173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93697B-9A4E-8040-ACF9-E8AC56A92194}"/>
                    </a:ext>
                  </a:extLst>
                </p14:cNvPr>
                <p14:cNvContentPartPr/>
                <p14:nvPr/>
              </p14:nvContentPartPr>
              <p14:xfrm>
                <a:off x="1444976" y="5997198"/>
                <a:ext cx="7560" cy="357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93697B-9A4E-8040-ACF9-E8AC56A921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37416" y="5989638"/>
                  <a:ext cx="226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363509-CC10-7A4D-A023-F30FA1664213}"/>
                    </a:ext>
                  </a:extLst>
                </p14:cNvPr>
                <p14:cNvContentPartPr/>
                <p14:nvPr/>
              </p14:nvContentPartPr>
              <p14:xfrm>
                <a:off x="1683296" y="5979198"/>
                <a:ext cx="111240" cy="27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363509-CC10-7A4D-A023-F30FA16642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75736" y="5971638"/>
                  <a:ext cx="126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883D16-E878-CF4D-A7CA-333FCE4FD333}"/>
                    </a:ext>
                  </a:extLst>
                </p14:cNvPr>
                <p14:cNvContentPartPr/>
                <p14:nvPr/>
              </p14:nvContentPartPr>
              <p14:xfrm>
                <a:off x="1936376" y="5929878"/>
                <a:ext cx="27720" cy="225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883D16-E878-CF4D-A7CA-333FCE4FD3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28816" y="5922318"/>
                  <a:ext cx="42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24B1D3-2F38-8E42-BC22-65AEAC6A8843}"/>
                    </a:ext>
                  </a:extLst>
                </p14:cNvPr>
                <p14:cNvContentPartPr/>
                <p14:nvPr/>
              </p14:nvContentPartPr>
              <p14:xfrm>
                <a:off x="1869056" y="6120318"/>
                <a:ext cx="159480" cy="1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24B1D3-2F38-8E42-BC22-65AEAC6A88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61496" y="6112758"/>
                  <a:ext cx="174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834A713-9C02-344C-849C-5CAD4D5CB1E6}"/>
                    </a:ext>
                  </a:extLst>
                </p14:cNvPr>
                <p14:cNvContentPartPr/>
                <p14:nvPr/>
              </p14:nvContentPartPr>
              <p14:xfrm>
                <a:off x="2043656" y="5903238"/>
                <a:ext cx="42120" cy="338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834A713-9C02-344C-849C-5CAD4D5CB1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36096" y="5895678"/>
                  <a:ext cx="57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5A0F9D-6ED8-414A-A095-A9B9EA1FD1DD}"/>
                    </a:ext>
                  </a:extLst>
                </p14:cNvPr>
                <p14:cNvContentPartPr/>
                <p14:nvPr/>
              </p14:nvContentPartPr>
              <p14:xfrm>
                <a:off x="1432016" y="6406878"/>
                <a:ext cx="218160" cy="267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5A0F9D-6ED8-414A-A095-A9B9EA1FD1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24456" y="6399318"/>
                  <a:ext cx="233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870735-80DE-2A4A-AB70-08F730756DDB}"/>
                    </a:ext>
                  </a:extLst>
                </p14:cNvPr>
                <p14:cNvContentPartPr/>
                <p14:nvPr/>
              </p14:nvContentPartPr>
              <p14:xfrm>
                <a:off x="1492496" y="6564558"/>
                <a:ext cx="191160" cy="2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870735-80DE-2A4A-AB70-08F730756D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84936" y="6557358"/>
                  <a:ext cx="206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47415AD-3BB9-BB45-A0E2-1C96AECB00D9}"/>
                    </a:ext>
                  </a:extLst>
                </p14:cNvPr>
                <p14:cNvContentPartPr/>
                <p14:nvPr/>
              </p14:nvContentPartPr>
              <p14:xfrm>
                <a:off x="1842056" y="6414078"/>
                <a:ext cx="91440" cy="33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47415AD-3BB9-BB45-A0E2-1C96AECB00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34496" y="6406518"/>
                  <a:ext cx="106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714A641-2A14-E643-9E4B-481AE95D6EA9}"/>
                    </a:ext>
                  </a:extLst>
                </p14:cNvPr>
                <p14:cNvContentPartPr/>
                <p14:nvPr/>
              </p14:nvContentPartPr>
              <p14:xfrm>
                <a:off x="2036456" y="6425958"/>
                <a:ext cx="167760" cy="244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714A641-2A14-E643-9E4B-481AE95D6E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28896" y="6418398"/>
                  <a:ext cx="182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6C693A-3F9B-6F47-B18E-9ADB2157F03D}"/>
                    </a:ext>
                  </a:extLst>
                </p14:cNvPr>
                <p14:cNvContentPartPr/>
                <p14:nvPr/>
              </p14:nvContentPartPr>
              <p14:xfrm>
                <a:off x="2003336" y="6568158"/>
                <a:ext cx="161640" cy="34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6C693A-3F9B-6F47-B18E-9ADB2157F0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95776" y="6560598"/>
                  <a:ext cx="176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AE55F7C-50C3-754C-9C82-3F8EB8A9DB6D}"/>
                    </a:ext>
                  </a:extLst>
                </p14:cNvPr>
                <p14:cNvContentPartPr/>
                <p14:nvPr/>
              </p14:nvContentPartPr>
              <p14:xfrm>
                <a:off x="2245616" y="6360438"/>
                <a:ext cx="171360" cy="31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AE55F7C-50C3-754C-9C82-3F8EB8A9DB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38056" y="6352878"/>
                  <a:ext cx="18648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E7C46C9-50A8-764E-A07B-9FF30CAA5DA4}"/>
                  </a:ext>
                </a:extLst>
              </p14:cNvPr>
              <p14:cNvContentPartPr/>
              <p14:nvPr/>
            </p14:nvContentPartPr>
            <p14:xfrm>
              <a:off x="3245336" y="4959678"/>
              <a:ext cx="63720" cy="7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E7C46C9-50A8-764E-A07B-9FF30CAA5DA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30216" y="4944558"/>
                <a:ext cx="93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2825FC7-0F99-5948-9372-C1CB199631DB}"/>
                  </a:ext>
                </a:extLst>
              </p14:cNvPr>
              <p14:cNvContentPartPr/>
              <p14:nvPr/>
            </p14:nvContentPartPr>
            <p14:xfrm>
              <a:off x="4313816" y="4389798"/>
              <a:ext cx="56520" cy="4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2825FC7-0F99-5948-9372-C1CB199631D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98696" y="4374678"/>
                <a:ext cx="871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33F30DF-A886-B64B-B418-1967893F4F12}"/>
                  </a:ext>
                </a:extLst>
              </p14:cNvPr>
              <p14:cNvContentPartPr/>
              <p14:nvPr/>
            </p14:nvContentPartPr>
            <p14:xfrm>
              <a:off x="3827096" y="3811278"/>
              <a:ext cx="59400" cy="52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33F30DF-A886-B64B-B418-1967893F4F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11976" y="3796158"/>
                <a:ext cx="900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F5FD34D-531B-A444-A5E6-98F17DD64217}"/>
                  </a:ext>
                </a:extLst>
              </p14:cNvPr>
              <p14:cNvContentPartPr/>
              <p14:nvPr/>
            </p14:nvContentPartPr>
            <p14:xfrm>
              <a:off x="3473216" y="3504558"/>
              <a:ext cx="54360" cy="50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F5FD34D-531B-A444-A5E6-98F17DD6421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57736" y="3489438"/>
                <a:ext cx="84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6175DF-D45D-5848-A97E-17423703E8B1}"/>
                  </a:ext>
                </a:extLst>
              </p14:cNvPr>
              <p14:cNvContentPartPr/>
              <p14:nvPr/>
            </p14:nvContentPartPr>
            <p14:xfrm>
              <a:off x="3068216" y="2583678"/>
              <a:ext cx="44280" cy="45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6175DF-D45D-5848-A97E-17423703E8B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52736" y="2568198"/>
                <a:ext cx="74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703CDEB-B1D5-F242-9CBB-D2B5E5A1CF61}"/>
                  </a:ext>
                </a:extLst>
              </p14:cNvPr>
              <p14:cNvContentPartPr/>
              <p14:nvPr/>
            </p14:nvContentPartPr>
            <p14:xfrm>
              <a:off x="3851216" y="2465238"/>
              <a:ext cx="43200" cy="3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703CDEB-B1D5-F242-9CBB-D2B5E5A1CF6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35736" y="2450118"/>
                <a:ext cx="738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958F324-6A87-984F-84A5-109639BFA063}"/>
                  </a:ext>
                </a:extLst>
              </p14:cNvPr>
              <p14:cNvContentPartPr/>
              <p14:nvPr/>
            </p14:nvContentPartPr>
            <p14:xfrm>
              <a:off x="3878216" y="2721198"/>
              <a:ext cx="56160" cy="36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958F324-6A87-984F-84A5-109639BFA06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63096" y="2706078"/>
                <a:ext cx="86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6D4DA43-583B-9941-B7FF-BD5924DADA6B}"/>
                  </a:ext>
                </a:extLst>
              </p14:cNvPr>
              <p14:cNvContentPartPr/>
              <p14:nvPr/>
            </p14:nvContentPartPr>
            <p14:xfrm>
              <a:off x="4417856" y="3026118"/>
              <a:ext cx="79560" cy="49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6D4DA43-583B-9941-B7FF-BD5924DADA6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02736" y="3010998"/>
                <a:ext cx="110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E20E42F-71F7-354D-BED4-C698C35EDD0D}"/>
                  </a:ext>
                </a:extLst>
              </p14:cNvPr>
              <p14:cNvContentPartPr/>
              <p14:nvPr/>
            </p14:nvContentPartPr>
            <p14:xfrm>
              <a:off x="4262696" y="3588438"/>
              <a:ext cx="59400" cy="37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E20E42F-71F7-354D-BED4-C698C35EDD0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47576" y="3573318"/>
                <a:ext cx="896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D3349E-579C-4A4B-9A85-7A8545E01E8E}"/>
                  </a:ext>
                </a:extLst>
              </p14:cNvPr>
              <p14:cNvContentPartPr/>
              <p14:nvPr/>
            </p14:nvContentPartPr>
            <p14:xfrm>
              <a:off x="3990536" y="3059238"/>
              <a:ext cx="24120" cy="11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D3349E-579C-4A4B-9A85-7A8545E01E8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75056" y="3044118"/>
                <a:ext cx="547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9865E7-1357-2C43-BC3C-ACA2AED11C22}"/>
                  </a:ext>
                </a:extLst>
              </p14:cNvPr>
              <p14:cNvContentPartPr/>
              <p14:nvPr/>
            </p14:nvContentPartPr>
            <p14:xfrm>
              <a:off x="3958856" y="3344718"/>
              <a:ext cx="64440" cy="48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9865E7-1357-2C43-BC3C-ACA2AED11C2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43736" y="3329238"/>
                <a:ext cx="946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7250B66-2E73-D04B-ACE1-0448339FDD1A}"/>
                  </a:ext>
                </a:extLst>
              </p14:cNvPr>
              <p14:cNvContentPartPr/>
              <p14:nvPr/>
            </p14:nvContentPartPr>
            <p14:xfrm>
              <a:off x="4339736" y="3241758"/>
              <a:ext cx="34560" cy="47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7250B66-2E73-D04B-ACE1-0448339FDD1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324616" y="3226278"/>
                <a:ext cx="6480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A1ABFC7-A0BF-8643-8708-37279500D741}"/>
              </a:ext>
            </a:extLst>
          </p:cNvPr>
          <p:cNvGrpSpPr/>
          <p:nvPr/>
        </p:nvGrpSpPr>
        <p:grpSpPr>
          <a:xfrm>
            <a:off x="2932856" y="5006838"/>
            <a:ext cx="652320" cy="1073520"/>
            <a:chOff x="2932856" y="5006838"/>
            <a:chExt cx="652320" cy="10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80C5FD5-6A2C-C445-9AE7-4DE3AA1BD937}"/>
                    </a:ext>
                  </a:extLst>
                </p14:cNvPr>
                <p14:cNvContentPartPr/>
                <p14:nvPr/>
              </p14:nvContentPartPr>
              <p14:xfrm>
                <a:off x="2932856" y="5052558"/>
                <a:ext cx="308160" cy="858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80C5FD5-6A2C-C445-9AE7-4DE3AA1BD9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17376" y="5037438"/>
                  <a:ext cx="338760" cy="88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2C7959-8E45-0940-B698-2B9D351DA554}"/>
                    </a:ext>
                  </a:extLst>
                </p14:cNvPr>
                <p14:cNvContentPartPr/>
                <p14:nvPr/>
              </p14:nvContentPartPr>
              <p14:xfrm>
                <a:off x="3146336" y="5006838"/>
                <a:ext cx="138240" cy="26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2C7959-8E45-0940-B698-2B9D351DA55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31216" y="4991718"/>
                  <a:ext cx="168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D4918A-9622-0041-BF76-B53D97557262}"/>
                    </a:ext>
                  </a:extLst>
                </p14:cNvPr>
                <p14:cNvContentPartPr/>
                <p14:nvPr/>
              </p14:nvContentPartPr>
              <p14:xfrm>
                <a:off x="3142736" y="5660958"/>
                <a:ext cx="135360" cy="389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D4918A-9622-0041-BF76-B53D9755726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27616" y="5645838"/>
                  <a:ext cx="1656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0E604D8-EC80-5D45-A723-79304D3D4DA1}"/>
                    </a:ext>
                  </a:extLst>
                </p14:cNvPr>
                <p14:cNvContentPartPr/>
                <p14:nvPr/>
              </p14:nvContentPartPr>
              <p14:xfrm>
                <a:off x="3065696" y="5923398"/>
                <a:ext cx="184680" cy="33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0E604D8-EC80-5D45-A723-79304D3D4D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50576" y="5907918"/>
                  <a:ext cx="214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AEE3C1-D051-7742-87BA-F49DB0DACC8F}"/>
                    </a:ext>
                  </a:extLst>
                </p14:cNvPr>
                <p14:cNvContentPartPr/>
                <p14:nvPr/>
              </p14:nvContentPartPr>
              <p14:xfrm>
                <a:off x="3334616" y="5929878"/>
                <a:ext cx="250560" cy="15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AEE3C1-D051-7742-87BA-F49DB0DACC8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19496" y="5914758"/>
                  <a:ext cx="28116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2191C5C-C4DD-6F4C-A29E-663CCAD22068}"/>
              </a:ext>
            </a:extLst>
          </p:cNvPr>
          <p:cNvGrpSpPr/>
          <p:nvPr/>
        </p:nvGrpSpPr>
        <p:grpSpPr>
          <a:xfrm>
            <a:off x="944936" y="5512998"/>
            <a:ext cx="166680" cy="1348560"/>
            <a:chOff x="944936" y="5512998"/>
            <a:chExt cx="166680" cy="13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8B411BA-7F18-EF4D-A67E-4EC62D9D0350}"/>
                    </a:ext>
                  </a:extLst>
                </p14:cNvPr>
                <p14:cNvContentPartPr/>
                <p14:nvPr/>
              </p14:nvContentPartPr>
              <p14:xfrm>
                <a:off x="1102616" y="5512998"/>
                <a:ext cx="5400" cy="3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8B411BA-7F18-EF4D-A67E-4EC62D9D03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7136" y="5497878"/>
                  <a:ext cx="36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E8D2575-B349-504F-AAEC-26B16A2E86CB}"/>
                    </a:ext>
                  </a:extLst>
                </p14:cNvPr>
                <p14:cNvContentPartPr/>
                <p14:nvPr/>
              </p14:nvContentPartPr>
              <p14:xfrm>
                <a:off x="944936" y="5512998"/>
                <a:ext cx="166680" cy="134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E8D2575-B349-504F-AAEC-26B16A2E86C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9456" y="5497878"/>
                  <a:ext cx="197280" cy="137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F95DDD-4EA7-884F-83E1-66BF781CEB97}"/>
                  </a:ext>
                </a:extLst>
              </p14:cNvPr>
              <p14:cNvContentPartPr/>
              <p14:nvPr/>
            </p14:nvContentPartPr>
            <p14:xfrm>
              <a:off x="3200336" y="4452078"/>
              <a:ext cx="37080" cy="45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F95DDD-4EA7-884F-83E1-66BF781CEB9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84856" y="4436958"/>
                <a:ext cx="67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91436FF-FE8A-B34A-9F1A-E1DA6C1A9F8D}"/>
                  </a:ext>
                </a:extLst>
              </p14:cNvPr>
              <p14:cNvContentPartPr/>
              <p14:nvPr/>
            </p14:nvContentPartPr>
            <p14:xfrm>
              <a:off x="3466736" y="4354878"/>
              <a:ext cx="39960" cy="69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91436FF-FE8A-B34A-9F1A-E1DA6C1A9F8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451616" y="4339398"/>
                <a:ext cx="70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94C134C-EFAE-BD41-BEDB-E847CA59ABFF}"/>
                  </a:ext>
                </a:extLst>
              </p14:cNvPr>
              <p14:cNvContentPartPr/>
              <p14:nvPr/>
            </p14:nvContentPartPr>
            <p14:xfrm>
              <a:off x="4148216" y="4030518"/>
              <a:ext cx="52200" cy="73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94C134C-EFAE-BD41-BEDB-E847CA59ABF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133096" y="4015398"/>
                <a:ext cx="82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EE1C4D1-142E-0C43-A4FA-E610A33D39C8}"/>
                  </a:ext>
                </a:extLst>
              </p14:cNvPr>
              <p14:cNvContentPartPr/>
              <p14:nvPr/>
            </p14:nvContentPartPr>
            <p14:xfrm>
              <a:off x="4456016" y="3751158"/>
              <a:ext cx="66960" cy="71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EE1C4D1-142E-0C43-A4FA-E610A33D39C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40896" y="3736038"/>
                <a:ext cx="97560" cy="1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8871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35A3-8459-0744-9C78-B9E39C60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Autodesk design: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2A8F1-A822-6649-9F17-4159B75DA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2171" y="464343"/>
            <a:ext cx="5298888" cy="6594601"/>
          </a:xfrm>
        </p:spPr>
      </p:pic>
    </p:spTree>
    <p:extLst>
      <p:ext uri="{BB962C8B-B14F-4D97-AF65-F5344CB8AC3E}">
        <p14:creationId xmlns:p14="http://schemas.microsoft.com/office/powerpoint/2010/main" val="4227511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278"/>
            <a:ext cx="10515600" cy="9541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General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8956"/>
                <a:ext cx="10515600" cy="518160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Spline function is a real function that consists of polynomial pieces joined together with some </a:t>
                </a:r>
                <a:r>
                  <a:rPr lang="en-US" dirty="0">
                    <a:solidFill>
                      <a:srgbClr val="FF0000"/>
                    </a:solidFill>
                  </a:rPr>
                  <a:t>smoothness </a:t>
                </a:r>
                <a:r>
                  <a:rPr lang="en-US" dirty="0"/>
                  <a:t>conditions. I.e. spline is a piecewise polynomial function.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highest</a:t>
                </a:r>
                <a:r>
                  <a:rPr lang="en-US" dirty="0"/>
                  <a:t> order of the polynomials of the spline function is the </a:t>
                </a:r>
                <a:r>
                  <a:rPr lang="en-US" dirty="0">
                    <a:solidFill>
                      <a:srgbClr val="FF0000"/>
                    </a:solidFill>
                  </a:rPr>
                  <a:t>order</a:t>
                </a:r>
                <a:r>
                  <a:rPr lang="en-US" dirty="0"/>
                  <a:t> of the spline.</a:t>
                </a:r>
              </a:p>
              <a:p>
                <a:endParaRPr lang="en-US" dirty="0"/>
              </a:p>
              <a:p>
                <a:r>
                  <a:rPr lang="en-US" dirty="0"/>
                  <a:t>Spline of degree </a:t>
                </a:r>
                <a:r>
                  <a:rPr lang="en-US" dirty="0">
                    <a:solidFill>
                      <a:srgbClr val="FF0000"/>
                    </a:solidFill>
                  </a:rPr>
                  <a:t>one </a:t>
                </a:r>
                <a:r>
                  <a:rPr lang="en-US" dirty="0"/>
                  <a:t>(first degree spline): pieces are </a:t>
                </a:r>
                <a:r>
                  <a:rPr lang="en-US" dirty="0">
                    <a:solidFill>
                      <a:srgbClr val="FF0000"/>
                    </a:solidFill>
                  </a:rPr>
                  <a:t>linear</a:t>
                </a:r>
                <a:r>
                  <a:rPr lang="en-US" dirty="0"/>
                  <a:t> polynomials joined together to achieve continuity. </a:t>
                </a:r>
              </a:p>
              <a:p>
                <a:r>
                  <a:rPr lang="en-US" dirty="0"/>
                  <a:t>Each first degree polynomial is described by two parameters,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𝑎𝑛𝑑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you have </a:t>
                </a:r>
                <a:r>
                  <a:rPr lang="en-US" i="1" dirty="0"/>
                  <a:t>n+1</a:t>
                </a:r>
                <a:r>
                  <a:rPr lang="en-US" dirty="0"/>
                  <a:t> data points (knots) you need </a:t>
                </a:r>
                <a:r>
                  <a:rPr lang="en-US" i="1" dirty="0"/>
                  <a:t>n</a:t>
                </a:r>
                <a:r>
                  <a:rPr lang="en-US" dirty="0"/>
                  <a:t> functions described by </a:t>
                </a:r>
                <a:r>
                  <a:rPr lang="en-US" i="1" dirty="0"/>
                  <a:t>2n</a:t>
                </a:r>
                <a:r>
                  <a:rPr lang="en-US" dirty="0"/>
                  <a:t> parameters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8956"/>
                <a:ext cx="10515600" cy="5181601"/>
              </a:xfrm>
              <a:blipFill rotWithShape="0">
                <a:blip r:embed="rId2"/>
                <a:stretch>
                  <a:fillRect l="-1043" t="-2706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49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51" y="0"/>
            <a:ext cx="8942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9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Second degree (quadratic) spline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In addition to continuity of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we have a condition of continuity for the 1-st derivative: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+1</m:t>
                        </m:r>
                      </m:sub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Quadratic spline is a continuously differentiable piecewise quadratic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𝑥</m:t>
                    </m:r>
                    <m:r>
                      <a:rPr lang="en-US" b="0" i="1" dirty="0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described by </a:t>
                </a:r>
                <a:r>
                  <a:rPr lang="en-US" i="1" dirty="0"/>
                  <a:t>3n</a:t>
                </a:r>
                <a:r>
                  <a:rPr lang="en-US" dirty="0"/>
                  <a:t> coefficients.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497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51FA-ECE3-4D49-986B-7AAC46EF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0718800" cy="820208"/>
          </a:xfrm>
        </p:spPr>
        <p:txBody>
          <a:bodyPr>
            <a:normAutofit/>
          </a:bodyPr>
          <a:lstStyle/>
          <a:p>
            <a:r>
              <a:rPr lang="en-US" sz="2400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968D4-ED09-9544-85F9-BE2498B43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−10≤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b="0" dirty="0"/>
                  <a:t>.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0&lt;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≤1.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2≥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Is this a spline? </a:t>
                </a:r>
              </a:p>
              <a:p>
                <a:r>
                  <a:rPr lang="en-US" b="0" dirty="0"/>
                  <a:t>What kind (order) of a spline?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968D4-ED09-9544-85F9-BE2498B43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C79937-65C1-6E42-A4D9-498D10785D6A}"/>
                  </a:ext>
                </a:extLst>
              </p14:cNvPr>
              <p14:cNvContentPartPr/>
              <p14:nvPr/>
            </p14:nvContentPartPr>
            <p14:xfrm>
              <a:off x="7916696" y="1951158"/>
              <a:ext cx="4680" cy="12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C79937-65C1-6E42-A4D9-498D10785D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576" y="1935678"/>
                <a:ext cx="34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5085883-8C9A-7D48-9E6D-0412A46EF825}"/>
                  </a:ext>
                </a:extLst>
              </p14:cNvPr>
              <p14:cNvContentPartPr/>
              <p14:nvPr/>
            </p14:nvContentPartPr>
            <p14:xfrm>
              <a:off x="3642056" y="2279118"/>
              <a:ext cx="2160" cy="7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5085883-8C9A-7D48-9E6D-0412A46EF8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1456" y="2248158"/>
                <a:ext cx="63720" cy="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950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51FA-ECE3-4D49-986B-7AAC46EF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0718800" cy="820208"/>
          </a:xfrm>
        </p:spPr>
        <p:txBody>
          <a:bodyPr>
            <a:normAutofit/>
          </a:bodyPr>
          <a:lstStyle/>
          <a:p>
            <a:r>
              <a:rPr lang="en-US" sz="2400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968D4-ED09-9544-85F9-BE2498B43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−10≤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b="0" dirty="0"/>
                  <a:t>.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0&lt;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≤1.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2≥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Is this a spline? </a:t>
                </a:r>
              </a:p>
              <a:p>
                <a:r>
                  <a:rPr lang="en-US" b="0" dirty="0"/>
                  <a:t>What kind (order) of a spline?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968D4-ED09-9544-85F9-BE2498B43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07ADE7C-FF8F-3546-ABD3-871871C394BB}"/>
              </a:ext>
            </a:extLst>
          </p:cNvPr>
          <p:cNvGrpSpPr/>
          <p:nvPr/>
        </p:nvGrpSpPr>
        <p:grpSpPr>
          <a:xfrm>
            <a:off x="7916696" y="1936038"/>
            <a:ext cx="644040" cy="537840"/>
            <a:chOff x="7916696" y="1936038"/>
            <a:chExt cx="64404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C79937-65C1-6E42-A4D9-498D10785D6A}"/>
                    </a:ext>
                  </a:extLst>
                </p14:cNvPr>
                <p14:cNvContentPartPr/>
                <p14:nvPr/>
              </p14:nvContentPartPr>
              <p14:xfrm>
                <a:off x="7916696" y="1951158"/>
                <a:ext cx="4680" cy="1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C79937-65C1-6E42-A4D9-498D10785D6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99926" y="1936120"/>
                  <a:ext cx="37830" cy="41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C8541C-98EB-1F4D-A98B-7131E1EA1D1E}"/>
                    </a:ext>
                  </a:extLst>
                </p14:cNvPr>
                <p14:cNvContentPartPr/>
                <p14:nvPr/>
              </p14:nvContentPartPr>
              <p14:xfrm>
                <a:off x="7946936" y="1936038"/>
                <a:ext cx="613800" cy="53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C8541C-98EB-1F4D-A98B-7131E1EA1D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1456" y="1920558"/>
                  <a:ext cx="644400" cy="56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000201-74D5-DC4B-82C7-5F2806489087}"/>
                  </a:ext>
                </a:extLst>
              </p14:cNvPr>
              <p14:cNvContentPartPr/>
              <p14:nvPr/>
            </p14:nvContentPartPr>
            <p14:xfrm>
              <a:off x="8458136" y="1035678"/>
              <a:ext cx="69120" cy="142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000201-74D5-DC4B-82C7-5F28064890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2656" y="1020198"/>
                <a:ext cx="99720" cy="14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F482B7-6679-D14B-9C1A-2F6A6FB9ABC4}"/>
                  </a:ext>
                </a:extLst>
              </p14:cNvPr>
              <p14:cNvContentPartPr/>
              <p14:nvPr/>
            </p14:nvContentPartPr>
            <p14:xfrm>
              <a:off x="8444456" y="2425998"/>
              <a:ext cx="1745280" cy="15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F482B7-6679-D14B-9C1A-2F6A6FB9AB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28976" y="2410518"/>
                <a:ext cx="1775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DF89C6-E846-0C4E-A324-8A60D5071C8D}"/>
                  </a:ext>
                </a:extLst>
              </p14:cNvPr>
              <p14:cNvContentPartPr/>
              <p14:nvPr/>
            </p14:nvContentPartPr>
            <p14:xfrm>
              <a:off x="7933616" y="2468478"/>
              <a:ext cx="631440" cy="51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DF89C6-E846-0C4E-A324-8A60D5071C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18145" y="2452998"/>
                <a:ext cx="662023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D250E1-31C4-C74A-A818-4D810AF63957}"/>
                  </a:ext>
                </a:extLst>
              </p14:cNvPr>
              <p14:cNvContentPartPr/>
              <p14:nvPr/>
            </p14:nvContentPartPr>
            <p14:xfrm>
              <a:off x="9968336" y="2456598"/>
              <a:ext cx="221760" cy="27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D250E1-31C4-C74A-A818-4D810AF6395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52856" y="2441118"/>
                <a:ext cx="2523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FF4DC9-50C1-5849-83B4-B42FD82AC671}"/>
                  </a:ext>
                </a:extLst>
              </p14:cNvPr>
              <p14:cNvContentPartPr/>
              <p14:nvPr/>
            </p14:nvContentPartPr>
            <p14:xfrm>
              <a:off x="8008856" y="2384958"/>
              <a:ext cx="32400" cy="222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FF4DC9-50C1-5849-83B4-B42FD82AC6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93376" y="2369503"/>
                <a:ext cx="63000" cy="252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FD3DE7C-90DA-734A-A1FE-D9672BFA8177}"/>
                  </a:ext>
                </a:extLst>
              </p14:cNvPr>
              <p14:cNvContentPartPr/>
              <p14:nvPr/>
            </p14:nvContentPartPr>
            <p14:xfrm>
              <a:off x="8495936" y="2413398"/>
              <a:ext cx="70200" cy="167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FD3DE7C-90DA-734A-A1FE-D9672BFA81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80456" y="2397918"/>
                <a:ext cx="1008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9522FDF-7BE6-5D47-BAE1-5F067C605FE6}"/>
                  </a:ext>
                </a:extLst>
              </p14:cNvPr>
              <p14:cNvContentPartPr/>
              <p14:nvPr/>
            </p14:nvContentPartPr>
            <p14:xfrm>
              <a:off x="8895536" y="2201718"/>
              <a:ext cx="54720" cy="75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9522FDF-7BE6-5D47-BAE1-5F067C605FE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80056" y="2186238"/>
                <a:ext cx="853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C1F0E0C-CD39-1C4D-8C4C-6671AE033B8F}"/>
                  </a:ext>
                </a:extLst>
              </p14:cNvPr>
              <p14:cNvContentPartPr/>
              <p14:nvPr/>
            </p14:nvContentPartPr>
            <p14:xfrm>
              <a:off x="8467496" y="2753598"/>
              <a:ext cx="70560" cy="59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C1F0E0C-CD39-1C4D-8C4C-6671AE033B8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52016" y="2738118"/>
                <a:ext cx="10116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FCCE56D-B3E0-DF49-B4B4-56313721C289}"/>
              </a:ext>
            </a:extLst>
          </p:cNvPr>
          <p:cNvGrpSpPr/>
          <p:nvPr/>
        </p:nvGrpSpPr>
        <p:grpSpPr>
          <a:xfrm>
            <a:off x="8878616" y="2030358"/>
            <a:ext cx="628560" cy="525960"/>
            <a:chOff x="8878616" y="2030358"/>
            <a:chExt cx="6285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4F8855-ED1C-7C45-8F9A-CC7E5E8582CC}"/>
                    </a:ext>
                  </a:extLst>
                </p14:cNvPr>
                <p14:cNvContentPartPr/>
                <p14:nvPr/>
              </p14:nvContentPartPr>
              <p14:xfrm>
                <a:off x="8878616" y="2393238"/>
                <a:ext cx="34560" cy="139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4F8855-ED1C-7C45-8F9A-CC7E5E8582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63136" y="2377718"/>
                  <a:ext cx="65160" cy="170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C7C1B8-61D4-B841-9B1C-9976C365565C}"/>
                    </a:ext>
                  </a:extLst>
                </p14:cNvPr>
                <p14:cNvContentPartPr/>
                <p14:nvPr/>
              </p14:nvContentPartPr>
              <p14:xfrm>
                <a:off x="9298736" y="2397198"/>
                <a:ext cx="33480" cy="15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C7C1B8-61D4-B841-9B1C-9976C36556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83256" y="2381718"/>
                  <a:ext cx="64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931997-AD0F-254D-B26C-56E01E35FE94}"/>
                    </a:ext>
                  </a:extLst>
                </p14:cNvPr>
                <p14:cNvContentPartPr/>
                <p14:nvPr/>
              </p14:nvContentPartPr>
              <p14:xfrm>
                <a:off x="8976176" y="2032878"/>
                <a:ext cx="114840" cy="9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931997-AD0F-254D-B26C-56E01E35FE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60696" y="2017398"/>
                  <a:ext cx="145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FBC09F-1D44-B24A-92C2-B5EF626B48B2}"/>
                    </a:ext>
                  </a:extLst>
                </p14:cNvPr>
                <p14:cNvContentPartPr/>
                <p14:nvPr/>
              </p14:nvContentPartPr>
              <p14:xfrm>
                <a:off x="8955656" y="2030358"/>
                <a:ext cx="153000" cy="170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FBC09F-1D44-B24A-92C2-B5EF626B48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40176" y="2014878"/>
                  <a:ext cx="183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A35C34-0854-0746-B67F-07085E24202C}"/>
                    </a:ext>
                  </a:extLst>
                </p14:cNvPr>
                <p14:cNvContentPartPr/>
                <p14:nvPr/>
              </p14:nvContentPartPr>
              <p14:xfrm>
                <a:off x="9170936" y="2083998"/>
                <a:ext cx="165960" cy="2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A35C34-0854-0746-B67F-07085E2420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55456" y="2068518"/>
                  <a:ext cx="196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BA0AAF-227E-024F-B991-E97A1D3D5F4F}"/>
                    </a:ext>
                  </a:extLst>
                </p14:cNvPr>
                <p14:cNvContentPartPr/>
                <p14:nvPr/>
              </p14:nvContentPartPr>
              <p14:xfrm>
                <a:off x="9224576" y="2164638"/>
                <a:ext cx="113760" cy="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BA0AAF-227E-024F-B991-E97A1D3D5F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09145" y="2149158"/>
                  <a:ext cx="144263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16AE1F6-B146-E146-9B04-28392A02FFD7}"/>
                    </a:ext>
                  </a:extLst>
                </p14:cNvPr>
                <p14:cNvContentPartPr/>
                <p14:nvPr/>
              </p14:nvContentPartPr>
              <p14:xfrm>
                <a:off x="9485216" y="2070678"/>
                <a:ext cx="21960" cy="235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16AE1F6-B146-E146-9B04-28392A02FF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69736" y="2055198"/>
                  <a:ext cx="5256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8546F8-776D-054A-B2DD-C90E023AD04B}"/>
              </a:ext>
            </a:extLst>
          </p:cNvPr>
          <p:cNvGrpSpPr/>
          <p:nvPr/>
        </p:nvGrpSpPr>
        <p:grpSpPr>
          <a:xfrm>
            <a:off x="8242856" y="3012078"/>
            <a:ext cx="655560" cy="196560"/>
            <a:chOff x="8242856" y="3012078"/>
            <a:chExt cx="6555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536D52-129F-7A41-B5AE-D388C43FB909}"/>
                    </a:ext>
                  </a:extLst>
                </p14:cNvPr>
                <p14:cNvContentPartPr/>
                <p14:nvPr/>
              </p14:nvContentPartPr>
              <p14:xfrm>
                <a:off x="8245736" y="3012078"/>
                <a:ext cx="161280" cy="18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536D52-129F-7A41-B5AE-D388C43FB90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30221" y="2996598"/>
                  <a:ext cx="191948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BB36ED-D938-0D44-8F16-74F659975B64}"/>
                    </a:ext>
                  </a:extLst>
                </p14:cNvPr>
                <p14:cNvContentPartPr/>
                <p14:nvPr/>
              </p14:nvContentPartPr>
              <p14:xfrm>
                <a:off x="8242856" y="3038718"/>
                <a:ext cx="90000" cy="158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BB36ED-D938-0D44-8F16-74F659975B6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27438" y="3023238"/>
                  <a:ext cx="120478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E94EC1A-07C8-DD45-B4F9-A15016EDDCA0}"/>
                    </a:ext>
                  </a:extLst>
                </p14:cNvPr>
                <p14:cNvContentPartPr/>
                <p14:nvPr/>
              </p14:nvContentPartPr>
              <p14:xfrm>
                <a:off x="8471456" y="3121518"/>
                <a:ext cx="16740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E94EC1A-07C8-DD45-B4F9-A15016EDDC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55976" y="3105554"/>
                  <a:ext cx="198000" cy="43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61BEF31-2B75-E74A-85E3-BB148B73C9C6}"/>
                    </a:ext>
                  </a:extLst>
                </p14:cNvPr>
                <p14:cNvContentPartPr/>
                <p14:nvPr/>
              </p14:nvContentPartPr>
              <p14:xfrm>
                <a:off x="8484776" y="3160038"/>
                <a:ext cx="166320" cy="1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61BEF31-2B75-E74A-85E3-BB148B73C9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9296" y="3144558"/>
                  <a:ext cx="196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713C51-E78C-8241-B2A6-250B1E68C44D}"/>
                    </a:ext>
                  </a:extLst>
                </p14:cNvPr>
                <p14:cNvContentPartPr/>
                <p14:nvPr/>
              </p14:nvContentPartPr>
              <p14:xfrm>
                <a:off x="8727056" y="3089478"/>
                <a:ext cx="171360" cy="11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713C51-E78C-8241-B2A6-250B1E68C44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11608" y="3073951"/>
                  <a:ext cx="201896" cy="1498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F86639-0789-AC4C-B3A6-6B5447927E76}"/>
                  </a:ext>
                </a:extLst>
              </p14:cNvPr>
              <p14:cNvContentPartPr/>
              <p14:nvPr/>
            </p14:nvContentPartPr>
            <p14:xfrm>
              <a:off x="8511776" y="2500878"/>
              <a:ext cx="352440" cy="29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F86639-0789-AC4C-B3A6-6B5447927E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496296" y="2485398"/>
                <a:ext cx="38304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6B0DC48-8211-F64D-BA97-B202574FD1E3}"/>
                  </a:ext>
                </a:extLst>
              </p14:cNvPr>
              <p14:cNvContentPartPr/>
              <p14:nvPr/>
            </p14:nvContentPartPr>
            <p14:xfrm>
              <a:off x="8884736" y="2833158"/>
              <a:ext cx="365760" cy="579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6B0DC48-8211-F64D-BA97-B202574FD1E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69256" y="2817678"/>
                <a:ext cx="39636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C02D832-22CC-044D-AEBE-297F3BC3E4C9}"/>
                  </a:ext>
                </a:extLst>
              </p14:cNvPr>
              <p14:cNvContentPartPr/>
              <p14:nvPr/>
            </p14:nvContentPartPr>
            <p14:xfrm>
              <a:off x="9237896" y="3388638"/>
              <a:ext cx="62280" cy="36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C02D832-22CC-044D-AEBE-297F3BC3E4C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222505" y="3373158"/>
                <a:ext cx="92704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9A003D0-4E83-3E48-A720-2F1B8B00A5A0}"/>
              </a:ext>
            </a:extLst>
          </p:cNvPr>
          <p:cNvGrpSpPr/>
          <p:nvPr/>
        </p:nvGrpSpPr>
        <p:grpSpPr>
          <a:xfrm>
            <a:off x="8576216" y="435558"/>
            <a:ext cx="3526200" cy="1440000"/>
            <a:chOff x="8576216" y="435558"/>
            <a:chExt cx="3526200" cy="14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F8F491E-5C09-8542-B3EA-594AEAC11A14}"/>
                    </a:ext>
                  </a:extLst>
                </p14:cNvPr>
                <p14:cNvContentPartPr/>
                <p14:nvPr/>
              </p14:nvContentPartPr>
              <p14:xfrm>
                <a:off x="8861336" y="582798"/>
                <a:ext cx="41040" cy="230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F8F491E-5C09-8542-B3EA-594AEAC11A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30376" y="551789"/>
                  <a:ext cx="102240" cy="291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F7C702D-FDA3-2646-9C94-D974CBD82771}"/>
                    </a:ext>
                  </a:extLst>
                </p14:cNvPr>
                <p14:cNvContentPartPr/>
                <p14:nvPr/>
              </p14:nvContentPartPr>
              <p14:xfrm>
                <a:off x="8648936" y="537798"/>
                <a:ext cx="106920" cy="330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F7C702D-FDA3-2646-9C94-D974CBD827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17976" y="506838"/>
                  <a:ext cx="168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0C8891-F7F9-0E4D-B737-914AC11ED227}"/>
                    </a:ext>
                  </a:extLst>
                </p14:cNvPr>
                <p14:cNvContentPartPr/>
                <p14:nvPr/>
              </p14:nvContentPartPr>
              <p14:xfrm>
                <a:off x="9036296" y="457158"/>
                <a:ext cx="207000" cy="496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0C8891-F7F9-0E4D-B737-914AC11ED22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05282" y="426198"/>
                  <a:ext cx="268307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C19BE1-DE67-484B-B800-3B3E452C9C92}"/>
                    </a:ext>
                  </a:extLst>
                </p14:cNvPr>
                <p14:cNvContentPartPr/>
                <p14:nvPr/>
              </p14:nvContentPartPr>
              <p14:xfrm>
                <a:off x="9552176" y="595758"/>
                <a:ext cx="95760" cy="168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C19BE1-DE67-484B-B800-3B3E452C9C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21099" y="564798"/>
                  <a:ext cx="157191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BEF867F-6D07-5349-ADB0-B594A1BAD14E}"/>
                    </a:ext>
                  </a:extLst>
                </p14:cNvPr>
                <p14:cNvContentPartPr/>
                <p14:nvPr/>
              </p14:nvContentPartPr>
              <p14:xfrm>
                <a:off x="9691856" y="435558"/>
                <a:ext cx="240480" cy="33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BEF867F-6D07-5349-ADB0-B594A1BAD14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60942" y="404598"/>
                  <a:ext cx="301589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E4F333-E56D-E74E-83AC-93CDAE810340}"/>
                    </a:ext>
                  </a:extLst>
                </p14:cNvPr>
                <p14:cNvContentPartPr/>
                <p14:nvPr/>
              </p14:nvContentPartPr>
              <p14:xfrm>
                <a:off x="10032056" y="663438"/>
                <a:ext cx="169200" cy="129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E4F333-E56D-E74E-83AC-93CDAE81034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01096" y="632478"/>
                  <a:ext cx="230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ED9B1DB-0904-B64C-9AA5-B64D68679033}"/>
                    </a:ext>
                  </a:extLst>
                </p14:cNvPr>
                <p14:cNvContentPartPr/>
                <p14:nvPr/>
              </p14:nvContentPartPr>
              <p14:xfrm>
                <a:off x="10338416" y="656598"/>
                <a:ext cx="196200" cy="128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ED9B1DB-0904-B64C-9AA5-B64D686790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07399" y="625638"/>
                  <a:ext cx="257513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D74816C-1EC6-5D4E-9B1B-295C56533A03}"/>
                    </a:ext>
                  </a:extLst>
                </p14:cNvPr>
                <p14:cNvContentPartPr/>
                <p14:nvPr/>
              </p14:nvContentPartPr>
              <p14:xfrm>
                <a:off x="10609496" y="457158"/>
                <a:ext cx="254880" cy="266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D74816C-1EC6-5D4E-9B1B-295C56533A0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78536" y="426198"/>
                  <a:ext cx="316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4CD7C2B-7505-3442-AE09-C4D62EBDAD51}"/>
                    </a:ext>
                  </a:extLst>
                </p14:cNvPr>
                <p14:cNvContentPartPr/>
                <p14:nvPr/>
              </p14:nvContentPartPr>
              <p14:xfrm>
                <a:off x="10744136" y="672078"/>
                <a:ext cx="230760" cy="6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4CD7C2B-7505-3442-AE09-C4D62EBDAD5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13176" y="640956"/>
                  <a:ext cx="291960" cy="1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A6E248D-62D1-7C4B-B331-378B42AEBB49}"/>
                    </a:ext>
                  </a:extLst>
                </p14:cNvPr>
                <p14:cNvContentPartPr/>
                <p14:nvPr/>
              </p14:nvContentPartPr>
              <p14:xfrm>
                <a:off x="9685376" y="964758"/>
                <a:ext cx="159840" cy="15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A6E248D-62D1-7C4B-B331-378B42AEBB4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54416" y="933870"/>
                  <a:ext cx="221040" cy="215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52306B-9894-1046-9B6D-75E501587D62}"/>
                    </a:ext>
                  </a:extLst>
                </p14:cNvPr>
                <p14:cNvContentPartPr/>
                <p14:nvPr/>
              </p14:nvContentPartPr>
              <p14:xfrm>
                <a:off x="9923696" y="989598"/>
                <a:ext cx="150840" cy="124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52306B-9894-1046-9B6D-75E501587D6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92736" y="958638"/>
                  <a:ext cx="212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73FA452-D80D-D94E-BA5C-AF3814707419}"/>
                    </a:ext>
                  </a:extLst>
                </p14:cNvPr>
                <p14:cNvContentPartPr/>
                <p14:nvPr/>
              </p14:nvContentPartPr>
              <p14:xfrm>
                <a:off x="10111976" y="967998"/>
                <a:ext cx="196200" cy="177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73FA452-D80D-D94E-BA5C-AF381470741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81016" y="937038"/>
                  <a:ext cx="257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A31849-A50E-F343-8A9F-1B399C47DF0F}"/>
                    </a:ext>
                  </a:extLst>
                </p14:cNvPr>
                <p14:cNvContentPartPr/>
                <p14:nvPr/>
              </p14:nvContentPartPr>
              <p14:xfrm>
                <a:off x="10407896" y="914358"/>
                <a:ext cx="92880" cy="257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A31849-A50E-F343-8A9F-1B399C47DF0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76936" y="883398"/>
                  <a:ext cx="154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0EC1ECE-A084-E046-AFBA-ECA0EF50F093}"/>
                    </a:ext>
                  </a:extLst>
                </p14:cNvPr>
                <p14:cNvContentPartPr/>
                <p14:nvPr/>
              </p14:nvContentPartPr>
              <p14:xfrm>
                <a:off x="10313576" y="1044318"/>
                <a:ext cx="187560" cy="3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0EC1ECE-A084-E046-AFBA-ECA0EF50F09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82616" y="1013358"/>
                  <a:ext cx="248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3F7541-1A48-7A4D-B48C-9B9CEA0CC594}"/>
                    </a:ext>
                  </a:extLst>
                </p14:cNvPr>
                <p14:cNvContentPartPr/>
                <p14:nvPr/>
              </p14:nvContentPartPr>
              <p14:xfrm>
                <a:off x="10596176" y="1021638"/>
                <a:ext cx="22320" cy="133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3F7541-1A48-7A4D-B48C-9B9CEA0CC5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65216" y="990678"/>
                  <a:ext cx="83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D9DC095-941D-3C4F-A27C-764995D36434}"/>
                    </a:ext>
                  </a:extLst>
                </p14:cNvPr>
                <p14:cNvContentPartPr/>
                <p14:nvPr/>
              </p14:nvContentPartPr>
              <p14:xfrm>
                <a:off x="10690136" y="967998"/>
                <a:ext cx="468000" cy="229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D9DC095-941D-3C4F-A27C-764995D3643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59176" y="936989"/>
                  <a:ext cx="529200" cy="290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F7EDF20-8E8B-944B-BB44-35E60601B5CA}"/>
                    </a:ext>
                  </a:extLst>
                </p14:cNvPr>
                <p14:cNvContentPartPr/>
                <p14:nvPr/>
              </p14:nvContentPartPr>
              <p14:xfrm>
                <a:off x="11267576" y="1090038"/>
                <a:ext cx="17640" cy="126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F7EDF20-8E8B-944B-BB44-35E60601B5C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36616" y="1059078"/>
                  <a:ext cx="78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BC44CC7-63E8-D948-BAC9-9FE6DCEFDBC3}"/>
                    </a:ext>
                  </a:extLst>
                </p14:cNvPr>
                <p14:cNvContentPartPr/>
                <p14:nvPr/>
              </p14:nvContentPartPr>
              <p14:xfrm>
                <a:off x="11470256" y="833718"/>
                <a:ext cx="27000" cy="306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BC44CC7-63E8-D948-BAC9-9FE6DCEFDB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39703" y="802758"/>
                  <a:ext cx="87395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F1CFDB3-DA10-FA4F-A638-6144D4A8D434}"/>
                    </a:ext>
                  </a:extLst>
                </p14:cNvPr>
                <p14:cNvContentPartPr/>
                <p14:nvPr/>
              </p14:nvContentPartPr>
              <p14:xfrm>
                <a:off x="8806256" y="1330878"/>
                <a:ext cx="1800" cy="9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F1CFDB3-DA10-FA4F-A638-6144D4A8D4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75296" y="1299918"/>
                  <a:ext cx="63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421081D-2C65-2948-951B-87E1977302B6}"/>
                    </a:ext>
                  </a:extLst>
                </p14:cNvPr>
                <p14:cNvContentPartPr/>
                <p14:nvPr/>
              </p14:nvContentPartPr>
              <p14:xfrm>
                <a:off x="8794376" y="1317558"/>
                <a:ext cx="327240" cy="19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421081D-2C65-2948-951B-87E1977302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63416" y="1286598"/>
                  <a:ext cx="388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6745377-BE94-8048-9504-F70C054F7E92}"/>
                    </a:ext>
                  </a:extLst>
                </p14:cNvPr>
                <p14:cNvContentPartPr/>
                <p14:nvPr/>
              </p14:nvContentPartPr>
              <p14:xfrm>
                <a:off x="8576216" y="1347078"/>
                <a:ext cx="187560" cy="263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6745377-BE94-8048-9504-F70C054F7E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45315" y="1316118"/>
                  <a:ext cx="248643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AE839B-7B59-6F43-8A77-BABF504CB7F1}"/>
                    </a:ext>
                  </a:extLst>
                </p14:cNvPr>
                <p14:cNvContentPartPr/>
                <p14:nvPr/>
              </p14:nvContentPartPr>
              <p14:xfrm>
                <a:off x="9278216" y="1236918"/>
                <a:ext cx="122040" cy="37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AE839B-7B59-6F43-8A77-BABF504CB7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47164" y="1205958"/>
                  <a:ext cx="183421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C119EA4-3571-D04B-883D-A2E4B08AC0A7}"/>
                    </a:ext>
                  </a:extLst>
                </p14:cNvPr>
                <p14:cNvContentPartPr/>
                <p14:nvPr/>
              </p14:nvContentPartPr>
              <p14:xfrm>
                <a:off x="9643616" y="1478838"/>
                <a:ext cx="172800" cy="159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C119EA4-3571-D04B-883D-A2E4B08AC0A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12656" y="1447878"/>
                  <a:ext cx="234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3AB3B51-F8CE-464C-B629-03218FCC4C28}"/>
                    </a:ext>
                  </a:extLst>
                </p14:cNvPr>
                <p14:cNvContentPartPr/>
                <p14:nvPr/>
              </p14:nvContentPartPr>
              <p14:xfrm>
                <a:off x="9896696" y="1357878"/>
                <a:ext cx="237240" cy="317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3AB3B51-F8CE-464C-B629-03218FCC4C2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65736" y="1326883"/>
                  <a:ext cx="298440" cy="379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DDE6F76-583D-064D-8AEF-42861A550C88}"/>
                    </a:ext>
                  </a:extLst>
                </p14:cNvPr>
                <p14:cNvContentPartPr/>
                <p14:nvPr/>
              </p14:nvContentPartPr>
              <p14:xfrm>
                <a:off x="10303136" y="1534998"/>
                <a:ext cx="158760" cy="192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DDE6F76-583D-064D-8AEF-42861A550C8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72176" y="1504038"/>
                  <a:ext cx="219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EB0847-2536-BE4D-943F-62D8960A9197}"/>
                    </a:ext>
                  </a:extLst>
                </p14:cNvPr>
                <p14:cNvContentPartPr/>
                <p14:nvPr/>
              </p14:nvContentPartPr>
              <p14:xfrm>
                <a:off x="10550456" y="1633638"/>
                <a:ext cx="203760" cy="87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EB0847-2536-BE4D-943F-62D8960A919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19496" y="1602678"/>
                  <a:ext cx="264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4295F11-8562-7947-A5B4-A640AD731DBC}"/>
                    </a:ext>
                  </a:extLst>
                </p14:cNvPr>
                <p14:cNvContentPartPr/>
                <p14:nvPr/>
              </p14:nvContentPartPr>
              <p14:xfrm>
                <a:off x="10811096" y="1425198"/>
                <a:ext cx="281880" cy="28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4295F11-8562-7947-A5B4-A640AD731D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80136" y="1394199"/>
                  <a:ext cx="343080" cy="349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C234848-DDF4-3F4E-B774-0394EFF888F6}"/>
                    </a:ext>
                  </a:extLst>
                </p14:cNvPr>
                <p14:cNvContentPartPr/>
                <p14:nvPr/>
              </p14:nvContentPartPr>
              <p14:xfrm>
                <a:off x="10986056" y="1694118"/>
                <a:ext cx="132480" cy="53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C234848-DDF4-3F4E-B774-0394EFF888F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55096" y="1662949"/>
                  <a:ext cx="193680" cy="115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0D26F4-9A82-DA43-8A01-A54D30A408D7}"/>
                    </a:ext>
                  </a:extLst>
                </p14:cNvPr>
                <p14:cNvContentPartPr/>
                <p14:nvPr/>
              </p14:nvContentPartPr>
              <p14:xfrm>
                <a:off x="11324096" y="1488558"/>
                <a:ext cx="212760" cy="28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0D26F4-9A82-DA43-8A01-A54D30A408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93136" y="1457598"/>
                  <a:ext cx="2739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C40A52-3C1E-A34D-940D-5856094A57B5}"/>
                    </a:ext>
                  </a:extLst>
                </p14:cNvPr>
                <p14:cNvContentPartPr/>
                <p14:nvPr/>
              </p14:nvContentPartPr>
              <p14:xfrm>
                <a:off x="11537576" y="1659558"/>
                <a:ext cx="216360" cy="12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C40A52-3C1E-A34D-940D-5856094A57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506616" y="1628598"/>
                  <a:ext cx="277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6C140F7-58BD-064A-9A52-A203A14DE362}"/>
                    </a:ext>
                  </a:extLst>
                </p14:cNvPr>
                <p14:cNvContentPartPr/>
                <p14:nvPr/>
              </p14:nvContentPartPr>
              <p14:xfrm>
                <a:off x="11792816" y="1655958"/>
                <a:ext cx="259200" cy="172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6C140F7-58BD-064A-9A52-A203A14DE36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761856" y="1624998"/>
                  <a:ext cx="320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FA265FD-8BAB-6649-93BA-6D2B59BCD236}"/>
                    </a:ext>
                  </a:extLst>
                </p14:cNvPr>
                <p14:cNvContentPartPr/>
                <p14:nvPr/>
              </p14:nvContentPartPr>
              <p14:xfrm>
                <a:off x="12099896" y="1855398"/>
                <a:ext cx="2520" cy="20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FA265FD-8BAB-6649-93BA-6D2B59BCD23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068936" y="1824438"/>
                  <a:ext cx="63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3599F3-A2D8-134F-9735-50C889BECC0C}"/>
                    </a:ext>
                  </a:extLst>
                </p14:cNvPr>
                <p14:cNvContentPartPr/>
                <p14:nvPr/>
              </p14:nvContentPartPr>
              <p14:xfrm>
                <a:off x="11241656" y="994998"/>
                <a:ext cx="19080" cy="13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3599F3-A2D8-134F-9735-50C889BECC0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10696" y="964038"/>
                  <a:ext cx="8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2BD9311-DFDA-544A-8329-3546A7F1B845}"/>
                    </a:ext>
                  </a:extLst>
                </p14:cNvPr>
                <p14:cNvContentPartPr/>
                <p14:nvPr/>
              </p14:nvContentPartPr>
              <p14:xfrm>
                <a:off x="11402936" y="1008318"/>
                <a:ext cx="236520" cy="25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2BD9311-DFDA-544A-8329-3546A7F1B84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372023" y="977358"/>
                  <a:ext cx="297627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527116-5045-BC4C-AE04-8DCF6AEC32C8}"/>
                    </a:ext>
                  </a:extLst>
                </p14:cNvPr>
                <p14:cNvContentPartPr/>
                <p14:nvPr/>
              </p14:nvContentPartPr>
              <p14:xfrm>
                <a:off x="11676536" y="1097958"/>
                <a:ext cx="155880" cy="30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527116-5045-BC4C-AE04-8DCF6AEC32C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645576" y="1066998"/>
                  <a:ext cx="21708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5085883-8C9A-7D48-9E6D-0412A46EF825}"/>
                  </a:ext>
                </a:extLst>
              </p14:cNvPr>
              <p14:cNvContentPartPr/>
              <p14:nvPr/>
            </p14:nvContentPartPr>
            <p14:xfrm>
              <a:off x="3642056" y="2279118"/>
              <a:ext cx="2160" cy="7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5085883-8C9A-7D48-9E6D-0412A46EF82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611096" y="2248158"/>
                <a:ext cx="633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7581055-39A5-E348-8796-ADE9C5A5B414}"/>
                  </a:ext>
                </a:extLst>
              </p14:cNvPr>
              <p14:cNvContentPartPr/>
              <p14:nvPr/>
            </p14:nvContentPartPr>
            <p14:xfrm>
              <a:off x="1716056" y="1290918"/>
              <a:ext cx="47880" cy="288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7581055-39A5-E348-8796-ADE9C5A5B41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85096" y="1259958"/>
                <a:ext cx="109080" cy="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606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51FA-ECE3-4D49-986B-7AAC46EF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0718800" cy="820208"/>
          </a:xfrm>
        </p:spPr>
        <p:txBody>
          <a:bodyPr>
            <a:normAutofit/>
          </a:bodyPr>
          <a:lstStyle/>
          <a:p>
            <a:r>
              <a:rPr lang="en-US" sz="2400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968D4-ED09-9544-85F9-BE2498B43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−10≤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b="0" dirty="0"/>
                  <a:t>.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0&lt;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≤1.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2≥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Is this a spline? </a:t>
                </a:r>
              </a:p>
              <a:p>
                <a:r>
                  <a:rPr lang="en-US" b="0" dirty="0"/>
                  <a:t>What kind (order) of a spline?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968D4-ED09-9544-85F9-BE2498B43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07ADE7C-FF8F-3546-ABD3-871871C394BB}"/>
              </a:ext>
            </a:extLst>
          </p:cNvPr>
          <p:cNvGrpSpPr/>
          <p:nvPr/>
        </p:nvGrpSpPr>
        <p:grpSpPr>
          <a:xfrm>
            <a:off x="7916696" y="1936038"/>
            <a:ext cx="644040" cy="537840"/>
            <a:chOff x="7916696" y="1936038"/>
            <a:chExt cx="64404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C79937-65C1-6E42-A4D9-498D10785D6A}"/>
                    </a:ext>
                  </a:extLst>
                </p14:cNvPr>
                <p14:cNvContentPartPr/>
                <p14:nvPr/>
              </p14:nvContentPartPr>
              <p14:xfrm>
                <a:off x="7916696" y="1951158"/>
                <a:ext cx="4680" cy="1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C79937-65C1-6E42-A4D9-498D10785D6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01576" y="1935678"/>
                  <a:ext cx="34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C8541C-98EB-1F4D-A98B-7131E1EA1D1E}"/>
                    </a:ext>
                  </a:extLst>
                </p14:cNvPr>
                <p14:cNvContentPartPr/>
                <p14:nvPr/>
              </p14:nvContentPartPr>
              <p14:xfrm>
                <a:off x="7946936" y="1936038"/>
                <a:ext cx="613800" cy="53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C8541C-98EB-1F4D-A98B-7131E1EA1D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1816" y="1920918"/>
                  <a:ext cx="644400" cy="56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000201-74D5-DC4B-82C7-5F2806489087}"/>
                  </a:ext>
                </a:extLst>
              </p14:cNvPr>
              <p14:cNvContentPartPr/>
              <p14:nvPr/>
            </p14:nvContentPartPr>
            <p14:xfrm>
              <a:off x="8458136" y="1035678"/>
              <a:ext cx="69120" cy="142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000201-74D5-DC4B-82C7-5F28064890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2656" y="1020558"/>
                <a:ext cx="99720" cy="14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F482B7-6679-D14B-9C1A-2F6A6FB9ABC4}"/>
                  </a:ext>
                </a:extLst>
              </p14:cNvPr>
              <p14:cNvContentPartPr/>
              <p14:nvPr/>
            </p14:nvContentPartPr>
            <p14:xfrm>
              <a:off x="8444456" y="2425998"/>
              <a:ext cx="1745280" cy="15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F482B7-6679-D14B-9C1A-2F6A6FB9AB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29336" y="2410878"/>
                <a:ext cx="1775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DF89C6-E846-0C4E-A324-8A60D5071C8D}"/>
                  </a:ext>
                </a:extLst>
              </p14:cNvPr>
              <p14:cNvContentPartPr/>
              <p14:nvPr/>
            </p14:nvContentPartPr>
            <p14:xfrm>
              <a:off x="7933616" y="2468478"/>
              <a:ext cx="631440" cy="51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DF89C6-E846-0C4E-A324-8A60D5071C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18496" y="2452998"/>
                <a:ext cx="6620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D250E1-31C4-C74A-A818-4D810AF63957}"/>
                  </a:ext>
                </a:extLst>
              </p14:cNvPr>
              <p14:cNvContentPartPr/>
              <p14:nvPr/>
            </p14:nvContentPartPr>
            <p14:xfrm>
              <a:off x="9968336" y="2456598"/>
              <a:ext cx="221760" cy="27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D250E1-31C4-C74A-A818-4D810AF6395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52856" y="2441118"/>
                <a:ext cx="2523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FF4DC9-50C1-5849-83B4-B42FD82AC671}"/>
                  </a:ext>
                </a:extLst>
              </p14:cNvPr>
              <p14:cNvContentPartPr/>
              <p14:nvPr/>
            </p14:nvContentPartPr>
            <p14:xfrm>
              <a:off x="8008856" y="2384958"/>
              <a:ext cx="32400" cy="222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FF4DC9-50C1-5849-83B4-B42FD82AC6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93736" y="2369478"/>
                <a:ext cx="630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FD3DE7C-90DA-734A-A1FE-D9672BFA8177}"/>
                  </a:ext>
                </a:extLst>
              </p14:cNvPr>
              <p14:cNvContentPartPr/>
              <p14:nvPr/>
            </p14:nvContentPartPr>
            <p14:xfrm>
              <a:off x="8495936" y="2413398"/>
              <a:ext cx="70200" cy="167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FD3DE7C-90DA-734A-A1FE-D9672BFA81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80456" y="2397918"/>
                <a:ext cx="100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9522FDF-7BE6-5D47-BAE1-5F067C605FE6}"/>
                  </a:ext>
                </a:extLst>
              </p14:cNvPr>
              <p14:cNvContentPartPr/>
              <p14:nvPr/>
            </p14:nvContentPartPr>
            <p14:xfrm>
              <a:off x="8895536" y="2201718"/>
              <a:ext cx="54720" cy="75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9522FDF-7BE6-5D47-BAE1-5F067C605FE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80416" y="2186598"/>
                <a:ext cx="853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C1F0E0C-CD39-1C4D-8C4C-6671AE033B8F}"/>
                  </a:ext>
                </a:extLst>
              </p14:cNvPr>
              <p14:cNvContentPartPr/>
              <p14:nvPr/>
            </p14:nvContentPartPr>
            <p14:xfrm>
              <a:off x="8467496" y="2753598"/>
              <a:ext cx="70560" cy="59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C1F0E0C-CD39-1C4D-8C4C-6671AE033B8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52016" y="2738478"/>
                <a:ext cx="10080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FCCE56D-B3E0-DF49-B4B4-56313721C289}"/>
              </a:ext>
            </a:extLst>
          </p:cNvPr>
          <p:cNvGrpSpPr/>
          <p:nvPr/>
        </p:nvGrpSpPr>
        <p:grpSpPr>
          <a:xfrm>
            <a:off x="8878616" y="2030358"/>
            <a:ext cx="628560" cy="525960"/>
            <a:chOff x="8878616" y="2030358"/>
            <a:chExt cx="6285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4F8855-ED1C-7C45-8F9A-CC7E5E8582CC}"/>
                    </a:ext>
                  </a:extLst>
                </p14:cNvPr>
                <p14:cNvContentPartPr/>
                <p14:nvPr/>
              </p14:nvContentPartPr>
              <p14:xfrm>
                <a:off x="8878616" y="2393238"/>
                <a:ext cx="34560" cy="139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4F8855-ED1C-7C45-8F9A-CC7E5E8582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63496" y="2378118"/>
                  <a:ext cx="65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C7C1B8-61D4-B841-9B1C-9976C365565C}"/>
                    </a:ext>
                  </a:extLst>
                </p14:cNvPr>
                <p14:cNvContentPartPr/>
                <p14:nvPr/>
              </p14:nvContentPartPr>
              <p14:xfrm>
                <a:off x="9298736" y="2397198"/>
                <a:ext cx="33480" cy="15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C7C1B8-61D4-B841-9B1C-9976C36556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83616" y="2381718"/>
                  <a:ext cx="64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931997-AD0F-254D-B26C-56E01E35FE94}"/>
                    </a:ext>
                  </a:extLst>
                </p14:cNvPr>
                <p14:cNvContentPartPr/>
                <p14:nvPr/>
              </p14:nvContentPartPr>
              <p14:xfrm>
                <a:off x="8976176" y="2032878"/>
                <a:ext cx="114840" cy="9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931997-AD0F-254D-B26C-56E01E35FE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61056" y="2017758"/>
                  <a:ext cx="145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FBC09F-1D44-B24A-92C2-B5EF626B48B2}"/>
                    </a:ext>
                  </a:extLst>
                </p14:cNvPr>
                <p14:cNvContentPartPr/>
                <p14:nvPr/>
              </p14:nvContentPartPr>
              <p14:xfrm>
                <a:off x="8955656" y="2030358"/>
                <a:ext cx="153000" cy="170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FBC09F-1D44-B24A-92C2-B5EF626B48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40176" y="2014878"/>
                  <a:ext cx="183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A35C34-0854-0746-B67F-07085E24202C}"/>
                    </a:ext>
                  </a:extLst>
                </p14:cNvPr>
                <p14:cNvContentPartPr/>
                <p14:nvPr/>
              </p14:nvContentPartPr>
              <p14:xfrm>
                <a:off x="9170936" y="2083998"/>
                <a:ext cx="165960" cy="2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A35C34-0854-0746-B67F-07085E2420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55456" y="2068878"/>
                  <a:ext cx="196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BA0AAF-227E-024F-B991-E97A1D3D5F4F}"/>
                    </a:ext>
                  </a:extLst>
                </p14:cNvPr>
                <p14:cNvContentPartPr/>
                <p14:nvPr/>
              </p14:nvContentPartPr>
              <p14:xfrm>
                <a:off x="9224576" y="2164638"/>
                <a:ext cx="113760" cy="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BA0AAF-227E-024F-B991-E97A1D3D5F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09456" y="2149518"/>
                  <a:ext cx="144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16AE1F6-B146-E146-9B04-28392A02FFD7}"/>
                    </a:ext>
                  </a:extLst>
                </p14:cNvPr>
                <p14:cNvContentPartPr/>
                <p14:nvPr/>
              </p14:nvContentPartPr>
              <p14:xfrm>
                <a:off x="9485216" y="2070678"/>
                <a:ext cx="21960" cy="235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16AE1F6-B146-E146-9B04-28392A02FF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70096" y="2055558"/>
                  <a:ext cx="5256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8546F8-776D-054A-B2DD-C90E023AD04B}"/>
              </a:ext>
            </a:extLst>
          </p:cNvPr>
          <p:cNvGrpSpPr/>
          <p:nvPr/>
        </p:nvGrpSpPr>
        <p:grpSpPr>
          <a:xfrm>
            <a:off x="8242856" y="3012078"/>
            <a:ext cx="655560" cy="196560"/>
            <a:chOff x="8242856" y="3012078"/>
            <a:chExt cx="6555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536D52-129F-7A41-B5AE-D388C43FB909}"/>
                    </a:ext>
                  </a:extLst>
                </p14:cNvPr>
                <p14:cNvContentPartPr/>
                <p14:nvPr/>
              </p14:nvContentPartPr>
              <p14:xfrm>
                <a:off x="8245736" y="3012078"/>
                <a:ext cx="161280" cy="18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536D52-129F-7A41-B5AE-D388C43FB90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30616" y="2996598"/>
                  <a:ext cx="191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BB36ED-D938-0D44-8F16-74F659975B64}"/>
                    </a:ext>
                  </a:extLst>
                </p14:cNvPr>
                <p14:cNvContentPartPr/>
                <p14:nvPr/>
              </p14:nvContentPartPr>
              <p14:xfrm>
                <a:off x="8242856" y="3038718"/>
                <a:ext cx="90000" cy="158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BB36ED-D938-0D44-8F16-74F659975B6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27736" y="3023598"/>
                  <a:ext cx="120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E94EC1A-07C8-DD45-B4F9-A15016EDDCA0}"/>
                    </a:ext>
                  </a:extLst>
                </p14:cNvPr>
                <p14:cNvContentPartPr/>
                <p14:nvPr/>
              </p14:nvContentPartPr>
              <p14:xfrm>
                <a:off x="8471456" y="3121518"/>
                <a:ext cx="16740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E94EC1A-07C8-DD45-B4F9-A15016EDDC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56336" y="3106398"/>
                  <a:ext cx="198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61BEF31-2B75-E74A-85E3-BB148B73C9C6}"/>
                    </a:ext>
                  </a:extLst>
                </p14:cNvPr>
                <p14:cNvContentPartPr/>
                <p14:nvPr/>
              </p14:nvContentPartPr>
              <p14:xfrm>
                <a:off x="8484776" y="3160038"/>
                <a:ext cx="166320" cy="1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61BEF31-2B75-E74A-85E3-BB148B73C9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9656" y="3144558"/>
                  <a:ext cx="196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713C51-E78C-8241-B2A6-250B1E68C44D}"/>
                    </a:ext>
                  </a:extLst>
                </p14:cNvPr>
                <p14:cNvContentPartPr/>
                <p14:nvPr/>
              </p14:nvContentPartPr>
              <p14:xfrm>
                <a:off x="8727056" y="3089478"/>
                <a:ext cx="171360" cy="11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713C51-E78C-8241-B2A6-250B1E68C44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11936" y="3074358"/>
                  <a:ext cx="20196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659E4A-FD49-BF4C-A10C-C135D096551F}"/>
              </a:ext>
            </a:extLst>
          </p:cNvPr>
          <p:cNvGrpSpPr/>
          <p:nvPr/>
        </p:nvGrpSpPr>
        <p:grpSpPr>
          <a:xfrm>
            <a:off x="8021456" y="4060758"/>
            <a:ext cx="1534320" cy="1397880"/>
            <a:chOff x="8021456" y="4060758"/>
            <a:chExt cx="1534320" cy="13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E03A5D-9769-194B-A123-A7119FE6249C}"/>
                    </a:ext>
                  </a:extLst>
                </p14:cNvPr>
                <p14:cNvContentPartPr/>
                <p14:nvPr/>
              </p14:nvContentPartPr>
              <p14:xfrm>
                <a:off x="8021456" y="4060758"/>
                <a:ext cx="558000" cy="57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E03A5D-9769-194B-A123-A7119FE624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90496" y="4030158"/>
                  <a:ext cx="61956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81904A6-F507-E341-BEEE-E2A0BB0B43D0}"/>
                    </a:ext>
                  </a:extLst>
                </p14:cNvPr>
                <p14:cNvContentPartPr/>
                <p14:nvPr/>
              </p14:nvContentPartPr>
              <p14:xfrm>
                <a:off x="8700056" y="4249038"/>
                <a:ext cx="855720" cy="1209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81904A6-F507-E341-BEEE-E2A0BB0B43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69456" y="4218438"/>
                  <a:ext cx="916920" cy="127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F86639-0789-AC4C-B3A6-6B5447927E76}"/>
                  </a:ext>
                </a:extLst>
              </p14:cNvPr>
              <p14:cNvContentPartPr/>
              <p14:nvPr/>
            </p14:nvContentPartPr>
            <p14:xfrm>
              <a:off x="8511776" y="2500878"/>
              <a:ext cx="352440" cy="29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F86639-0789-AC4C-B3A6-6B5447927E7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496656" y="2485758"/>
                <a:ext cx="38304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6B0DC48-8211-F64D-BA97-B202574FD1E3}"/>
                  </a:ext>
                </a:extLst>
              </p14:cNvPr>
              <p14:cNvContentPartPr/>
              <p14:nvPr/>
            </p14:nvContentPartPr>
            <p14:xfrm>
              <a:off x="8884736" y="2833158"/>
              <a:ext cx="365760" cy="579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6B0DC48-8211-F64D-BA97-B202574FD1E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869616" y="2817678"/>
                <a:ext cx="39600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C02D832-22CC-044D-AEBE-297F3BC3E4C9}"/>
                  </a:ext>
                </a:extLst>
              </p14:cNvPr>
              <p14:cNvContentPartPr/>
              <p14:nvPr/>
            </p14:nvContentPartPr>
            <p14:xfrm>
              <a:off x="9237896" y="3388638"/>
              <a:ext cx="62280" cy="36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C02D832-22CC-044D-AEBE-297F3BC3E4C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222776" y="3373158"/>
                <a:ext cx="9288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56B04659-90C5-B74E-A015-8DC1D79925FC}"/>
              </a:ext>
            </a:extLst>
          </p:cNvPr>
          <p:cNvGrpSpPr/>
          <p:nvPr/>
        </p:nvGrpSpPr>
        <p:grpSpPr>
          <a:xfrm>
            <a:off x="7691696" y="3630558"/>
            <a:ext cx="1849680" cy="2094120"/>
            <a:chOff x="7691696" y="3630558"/>
            <a:chExt cx="1849680" cy="20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F8E0C9B-BBE7-A740-A6AC-50DEA8313699}"/>
                    </a:ext>
                  </a:extLst>
                </p14:cNvPr>
                <p14:cNvContentPartPr/>
                <p14:nvPr/>
              </p14:nvContentPartPr>
              <p14:xfrm>
                <a:off x="7740296" y="4020438"/>
                <a:ext cx="1801080" cy="155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F8E0C9B-BBE7-A740-A6AC-50DEA831369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25176" y="4005318"/>
                  <a:ext cx="1831680" cy="15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A0655F8-6450-044E-BFBE-A545B1F45930}"/>
                    </a:ext>
                  </a:extLst>
                </p14:cNvPr>
                <p14:cNvContentPartPr/>
                <p14:nvPr/>
              </p14:nvContentPartPr>
              <p14:xfrm>
                <a:off x="7691696" y="3630558"/>
                <a:ext cx="1762560" cy="2094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A0655F8-6450-044E-BFBE-A545B1F459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76216" y="3615438"/>
                  <a:ext cx="1793160" cy="21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9A003D0-4E83-3E48-A720-2F1B8B00A5A0}"/>
              </a:ext>
            </a:extLst>
          </p:cNvPr>
          <p:cNvGrpSpPr/>
          <p:nvPr/>
        </p:nvGrpSpPr>
        <p:grpSpPr>
          <a:xfrm>
            <a:off x="8576216" y="435558"/>
            <a:ext cx="3526200" cy="1440000"/>
            <a:chOff x="8576216" y="435558"/>
            <a:chExt cx="3526200" cy="14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F8F491E-5C09-8542-B3EA-594AEAC11A14}"/>
                    </a:ext>
                  </a:extLst>
                </p14:cNvPr>
                <p14:cNvContentPartPr/>
                <p14:nvPr/>
              </p14:nvContentPartPr>
              <p14:xfrm>
                <a:off x="8861336" y="582798"/>
                <a:ext cx="41040" cy="230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F8F491E-5C09-8542-B3EA-594AEAC11A1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30736" y="552198"/>
                  <a:ext cx="102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F7C702D-FDA3-2646-9C94-D974CBD82771}"/>
                    </a:ext>
                  </a:extLst>
                </p14:cNvPr>
                <p14:cNvContentPartPr/>
                <p14:nvPr/>
              </p14:nvContentPartPr>
              <p14:xfrm>
                <a:off x="8648936" y="537798"/>
                <a:ext cx="106920" cy="330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F7C702D-FDA3-2646-9C94-D974CBD8277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17976" y="507198"/>
                  <a:ext cx="1684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0C8891-F7F9-0E4D-B737-914AC11ED227}"/>
                    </a:ext>
                  </a:extLst>
                </p14:cNvPr>
                <p14:cNvContentPartPr/>
                <p14:nvPr/>
              </p14:nvContentPartPr>
              <p14:xfrm>
                <a:off x="9036296" y="457158"/>
                <a:ext cx="207000" cy="496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0C8891-F7F9-0E4D-B737-914AC11ED2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05696" y="426198"/>
                  <a:ext cx="2682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C19BE1-DE67-484B-B800-3B3E452C9C92}"/>
                    </a:ext>
                  </a:extLst>
                </p14:cNvPr>
                <p14:cNvContentPartPr/>
                <p14:nvPr/>
              </p14:nvContentPartPr>
              <p14:xfrm>
                <a:off x="9552176" y="595758"/>
                <a:ext cx="95760" cy="168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C19BE1-DE67-484B-B800-3B3E452C9C9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21576" y="565158"/>
                  <a:ext cx="156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BEF867F-6D07-5349-ADB0-B594A1BAD14E}"/>
                    </a:ext>
                  </a:extLst>
                </p14:cNvPr>
                <p14:cNvContentPartPr/>
                <p14:nvPr/>
              </p14:nvContentPartPr>
              <p14:xfrm>
                <a:off x="9691856" y="435558"/>
                <a:ext cx="240480" cy="33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BEF867F-6D07-5349-ADB0-B594A1BAD14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61256" y="404958"/>
                  <a:ext cx="3020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E4F333-E56D-E74E-83AC-93CDAE810340}"/>
                    </a:ext>
                  </a:extLst>
                </p14:cNvPr>
                <p14:cNvContentPartPr/>
                <p14:nvPr/>
              </p14:nvContentPartPr>
              <p14:xfrm>
                <a:off x="10032056" y="663438"/>
                <a:ext cx="169200" cy="129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E4F333-E56D-E74E-83AC-93CDAE81034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01456" y="632838"/>
                  <a:ext cx="230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ED9B1DB-0904-B64C-9AA5-B64D68679033}"/>
                    </a:ext>
                  </a:extLst>
                </p14:cNvPr>
                <p14:cNvContentPartPr/>
                <p14:nvPr/>
              </p14:nvContentPartPr>
              <p14:xfrm>
                <a:off x="10338416" y="656598"/>
                <a:ext cx="196200" cy="128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ED9B1DB-0904-B64C-9AA5-B64D6867903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07816" y="625998"/>
                  <a:ext cx="257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D74816C-1EC6-5D4E-9B1B-295C56533A03}"/>
                    </a:ext>
                  </a:extLst>
                </p14:cNvPr>
                <p14:cNvContentPartPr/>
                <p14:nvPr/>
              </p14:nvContentPartPr>
              <p14:xfrm>
                <a:off x="10609496" y="457158"/>
                <a:ext cx="254880" cy="266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D74816C-1EC6-5D4E-9B1B-295C56533A0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78896" y="426198"/>
                  <a:ext cx="3160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4CD7C2B-7505-3442-AE09-C4D62EBDAD51}"/>
                    </a:ext>
                  </a:extLst>
                </p14:cNvPr>
                <p14:cNvContentPartPr/>
                <p14:nvPr/>
              </p14:nvContentPartPr>
              <p14:xfrm>
                <a:off x="10744136" y="672078"/>
                <a:ext cx="230760" cy="6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4CD7C2B-7505-3442-AE09-C4D62EBDAD5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713176" y="641478"/>
                  <a:ext cx="291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A6E248D-62D1-7C4B-B331-378B42AEBB49}"/>
                    </a:ext>
                  </a:extLst>
                </p14:cNvPr>
                <p14:cNvContentPartPr/>
                <p14:nvPr/>
              </p14:nvContentPartPr>
              <p14:xfrm>
                <a:off x="9685376" y="964758"/>
                <a:ext cx="159840" cy="15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A6E248D-62D1-7C4B-B331-378B42AEBB4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54416" y="934158"/>
                  <a:ext cx="221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52306B-9894-1046-9B6D-75E501587D62}"/>
                    </a:ext>
                  </a:extLst>
                </p14:cNvPr>
                <p14:cNvContentPartPr/>
                <p14:nvPr/>
              </p14:nvContentPartPr>
              <p14:xfrm>
                <a:off x="9923696" y="989598"/>
                <a:ext cx="150840" cy="124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52306B-9894-1046-9B6D-75E501587D6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92736" y="958998"/>
                  <a:ext cx="212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73FA452-D80D-D94E-BA5C-AF3814707419}"/>
                    </a:ext>
                  </a:extLst>
                </p14:cNvPr>
                <p14:cNvContentPartPr/>
                <p14:nvPr/>
              </p14:nvContentPartPr>
              <p14:xfrm>
                <a:off x="10111976" y="967998"/>
                <a:ext cx="196200" cy="177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73FA452-D80D-D94E-BA5C-AF381470741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81376" y="937398"/>
                  <a:ext cx="257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A31849-A50E-F343-8A9F-1B399C47DF0F}"/>
                    </a:ext>
                  </a:extLst>
                </p14:cNvPr>
                <p14:cNvContentPartPr/>
                <p14:nvPr/>
              </p14:nvContentPartPr>
              <p14:xfrm>
                <a:off x="10407896" y="914358"/>
                <a:ext cx="92880" cy="257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A31849-A50E-F343-8A9F-1B399C47DF0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77296" y="883398"/>
                  <a:ext cx="154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0EC1ECE-A084-E046-AFBA-ECA0EF50F093}"/>
                    </a:ext>
                  </a:extLst>
                </p14:cNvPr>
                <p14:cNvContentPartPr/>
                <p14:nvPr/>
              </p14:nvContentPartPr>
              <p14:xfrm>
                <a:off x="10313576" y="1044318"/>
                <a:ext cx="187560" cy="3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0EC1ECE-A084-E046-AFBA-ECA0EF50F09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82976" y="1013718"/>
                  <a:ext cx="249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3F7541-1A48-7A4D-B48C-9B9CEA0CC594}"/>
                    </a:ext>
                  </a:extLst>
                </p14:cNvPr>
                <p14:cNvContentPartPr/>
                <p14:nvPr/>
              </p14:nvContentPartPr>
              <p14:xfrm>
                <a:off x="10596176" y="1021638"/>
                <a:ext cx="22320" cy="133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3F7541-1A48-7A4D-B48C-9B9CEA0CC59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65576" y="991038"/>
                  <a:ext cx="83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D9DC095-941D-3C4F-A27C-764995D36434}"/>
                    </a:ext>
                  </a:extLst>
                </p14:cNvPr>
                <p14:cNvContentPartPr/>
                <p14:nvPr/>
              </p14:nvContentPartPr>
              <p14:xfrm>
                <a:off x="10690136" y="967998"/>
                <a:ext cx="468000" cy="229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D9DC095-941D-3C4F-A27C-764995D3643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59536" y="937398"/>
                  <a:ext cx="5292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F7EDF20-8E8B-944B-BB44-35E60601B5CA}"/>
                    </a:ext>
                  </a:extLst>
                </p14:cNvPr>
                <p14:cNvContentPartPr/>
                <p14:nvPr/>
              </p14:nvContentPartPr>
              <p14:xfrm>
                <a:off x="11267576" y="1090038"/>
                <a:ext cx="17640" cy="126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F7EDF20-8E8B-944B-BB44-35E60601B5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236976" y="1059438"/>
                  <a:ext cx="78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BC44CC7-63E8-D948-BAC9-9FE6DCEFDBC3}"/>
                    </a:ext>
                  </a:extLst>
                </p14:cNvPr>
                <p14:cNvContentPartPr/>
                <p14:nvPr/>
              </p14:nvContentPartPr>
              <p14:xfrm>
                <a:off x="11470256" y="833718"/>
                <a:ext cx="27000" cy="306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BC44CC7-63E8-D948-BAC9-9FE6DCEFDBC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439656" y="802758"/>
                  <a:ext cx="885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F1CFDB3-DA10-FA4F-A638-6144D4A8D434}"/>
                    </a:ext>
                  </a:extLst>
                </p14:cNvPr>
                <p14:cNvContentPartPr/>
                <p14:nvPr/>
              </p14:nvContentPartPr>
              <p14:xfrm>
                <a:off x="8806256" y="1330878"/>
                <a:ext cx="1800" cy="9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F1CFDB3-DA10-FA4F-A638-6144D4A8D43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75656" y="1300278"/>
                  <a:ext cx="63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421081D-2C65-2948-951B-87E1977302B6}"/>
                    </a:ext>
                  </a:extLst>
                </p14:cNvPr>
                <p14:cNvContentPartPr/>
                <p14:nvPr/>
              </p14:nvContentPartPr>
              <p14:xfrm>
                <a:off x="8794376" y="1317558"/>
                <a:ext cx="327240" cy="19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421081D-2C65-2948-951B-87E1977302B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63416" y="1286958"/>
                  <a:ext cx="388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6745377-BE94-8048-9504-F70C054F7E92}"/>
                    </a:ext>
                  </a:extLst>
                </p14:cNvPr>
                <p14:cNvContentPartPr/>
                <p14:nvPr/>
              </p14:nvContentPartPr>
              <p14:xfrm>
                <a:off x="8576216" y="1347078"/>
                <a:ext cx="187560" cy="263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6745377-BE94-8048-9504-F70C054F7E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45256" y="1316118"/>
                  <a:ext cx="249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AE839B-7B59-6F43-8A77-BABF504CB7F1}"/>
                    </a:ext>
                  </a:extLst>
                </p14:cNvPr>
                <p14:cNvContentPartPr/>
                <p14:nvPr/>
              </p14:nvContentPartPr>
              <p14:xfrm>
                <a:off x="9278216" y="1236918"/>
                <a:ext cx="122040" cy="37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AE839B-7B59-6F43-8A77-BABF504CB7F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47616" y="1206318"/>
                  <a:ext cx="1832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C119EA4-3571-D04B-883D-A2E4B08AC0A7}"/>
                    </a:ext>
                  </a:extLst>
                </p14:cNvPr>
                <p14:cNvContentPartPr/>
                <p14:nvPr/>
              </p14:nvContentPartPr>
              <p14:xfrm>
                <a:off x="9643616" y="1478838"/>
                <a:ext cx="172800" cy="159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C119EA4-3571-D04B-883D-A2E4B08AC0A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12656" y="1448238"/>
                  <a:ext cx="234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3AB3B51-F8CE-464C-B629-03218FCC4C28}"/>
                    </a:ext>
                  </a:extLst>
                </p14:cNvPr>
                <p14:cNvContentPartPr/>
                <p14:nvPr/>
              </p14:nvContentPartPr>
              <p14:xfrm>
                <a:off x="9896696" y="1357878"/>
                <a:ext cx="237240" cy="317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3AB3B51-F8CE-464C-B629-03218FCC4C2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66096" y="1327278"/>
                  <a:ext cx="2984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DDE6F76-583D-064D-8AEF-42861A550C88}"/>
                    </a:ext>
                  </a:extLst>
                </p14:cNvPr>
                <p14:cNvContentPartPr/>
                <p14:nvPr/>
              </p14:nvContentPartPr>
              <p14:xfrm>
                <a:off x="10303136" y="1534998"/>
                <a:ext cx="158760" cy="192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DDE6F76-583D-064D-8AEF-42861A550C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72536" y="1504398"/>
                  <a:ext cx="219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EB0847-2536-BE4D-943F-62D8960A9197}"/>
                    </a:ext>
                  </a:extLst>
                </p14:cNvPr>
                <p14:cNvContentPartPr/>
                <p14:nvPr/>
              </p14:nvContentPartPr>
              <p14:xfrm>
                <a:off x="10550456" y="1633638"/>
                <a:ext cx="203760" cy="87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EB0847-2536-BE4D-943F-62D8960A919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19856" y="1603038"/>
                  <a:ext cx="264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4295F11-8562-7947-A5B4-A640AD731DBC}"/>
                    </a:ext>
                  </a:extLst>
                </p14:cNvPr>
                <p14:cNvContentPartPr/>
                <p14:nvPr/>
              </p14:nvContentPartPr>
              <p14:xfrm>
                <a:off x="10811096" y="1425198"/>
                <a:ext cx="281880" cy="28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4295F11-8562-7947-A5B4-A640AD731D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80496" y="1394598"/>
                  <a:ext cx="3434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C234848-DDF4-3F4E-B774-0394EFF888F6}"/>
                    </a:ext>
                  </a:extLst>
                </p14:cNvPr>
                <p14:cNvContentPartPr/>
                <p14:nvPr/>
              </p14:nvContentPartPr>
              <p14:xfrm>
                <a:off x="10986056" y="1694118"/>
                <a:ext cx="132480" cy="53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C234848-DDF4-3F4E-B774-0394EFF888F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55456" y="1663518"/>
                  <a:ext cx="194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0D26F4-9A82-DA43-8A01-A54D30A408D7}"/>
                    </a:ext>
                  </a:extLst>
                </p14:cNvPr>
                <p14:cNvContentPartPr/>
                <p14:nvPr/>
              </p14:nvContentPartPr>
              <p14:xfrm>
                <a:off x="11324096" y="1488558"/>
                <a:ext cx="212760" cy="28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0D26F4-9A82-DA43-8A01-A54D30A408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93136" y="1457958"/>
                  <a:ext cx="274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C40A52-3C1E-A34D-940D-5856094A57B5}"/>
                    </a:ext>
                  </a:extLst>
                </p14:cNvPr>
                <p14:cNvContentPartPr/>
                <p14:nvPr/>
              </p14:nvContentPartPr>
              <p14:xfrm>
                <a:off x="11537576" y="1659558"/>
                <a:ext cx="216360" cy="12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C40A52-3C1E-A34D-940D-5856094A57B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06616" y="1628598"/>
                  <a:ext cx="277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6C140F7-58BD-064A-9A52-A203A14DE362}"/>
                    </a:ext>
                  </a:extLst>
                </p14:cNvPr>
                <p14:cNvContentPartPr/>
                <p14:nvPr/>
              </p14:nvContentPartPr>
              <p14:xfrm>
                <a:off x="11792816" y="1655958"/>
                <a:ext cx="259200" cy="172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6C140F7-58BD-064A-9A52-A203A14DE36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762216" y="1625358"/>
                  <a:ext cx="320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FA265FD-8BAB-6649-93BA-6D2B59BCD236}"/>
                    </a:ext>
                  </a:extLst>
                </p14:cNvPr>
                <p14:cNvContentPartPr/>
                <p14:nvPr/>
              </p14:nvContentPartPr>
              <p14:xfrm>
                <a:off x="12099896" y="1855398"/>
                <a:ext cx="2520" cy="20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FA265FD-8BAB-6649-93BA-6D2B59BCD23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069296" y="1824798"/>
                  <a:ext cx="63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3599F3-A2D8-134F-9735-50C889BECC0C}"/>
                    </a:ext>
                  </a:extLst>
                </p14:cNvPr>
                <p14:cNvContentPartPr/>
                <p14:nvPr/>
              </p14:nvContentPartPr>
              <p14:xfrm>
                <a:off x="11241656" y="994998"/>
                <a:ext cx="19080" cy="13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3599F3-A2D8-134F-9735-50C889BECC0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11056" y="964398"/>
                  <a:ext cx="8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2BD9311-DFDA-544A-8329-3546A7F1B845}"/>
                    </a:ext>
                  </a:extLst>
                </p14:cNvPr>
                <p14:cNvContentPartPr/>
                <p14:nvPr/>
              </p14:nvContentPartPr>
              <p14:xfrm>
                <a:off x="11402936" y="1008318"/>
                <a:ext cx="236520" cy="25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2BD9311-DFDA-544A-8329-3546A7F1B84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72336" y="977718"/>
                  <a:ext cx="298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527116-5045-BC4C-AE04-8DCF6AEC32C8}"/>
                    </a:ext>
                  </a:extLst>
                </p14:cNvPr>
                <p14:cNvContentPartPr/>
                <p14:nvPr/>
              </p14:nvContentPartPr>
              <p14:xfrm>
                <a:off x="11676536" y="1097958"/>
                <a:ext cx="155880" cy="30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527116-5045-BC4C-AE04-8DCF6AEC32C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645936" y="1067358"/>
                  <a:ext cx="21744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300E377-C854-3C4A-8532-076F63649E5A}"/>
                  </a:ext>
                </a:extLst>
              </p14:cNvPr>
              <p14:cNvContentPartPr/>
              <p14:nvPr/>
            </p14:nvContentPartPr>
            <p14:xfrm>
              <a:off x="3173336" y="954678"/>
              <a:ext cx="121680" cy="2295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300E377-C854-3C4A-8532-076F63649E5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142284" y="923718"/>
                <a:ext cx="183062" cy="2356560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1A0637F1-ED8A-344A-BDCF-3025AB449105}"/>
              </a:ext>
            </a:extLst>
          </p:cNvPr>
          <p:cNvSpPr txBox="1"/>
          <p:nvPr/>
        </p:nvSpPr>
        <p:spPr>
          <a:xfrm>
            <a:off x="3370521" y="914358"/>
            <a:ext cx="13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Continuity?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A87FE6C-0076-784C-951E-7CB856C9F9CD}"/>
              </a:ext>
            </a:extLst>
          </p:cNvPr>
          <p:cNvSpPr txBox="1"/>
          <p:nvPr/>
        </p:nvSpPr>
        <p:spPr>
          <a:xfrm>
            <a:off x="1585820" y="922867"/>
            <a:ext cx="139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1</a:t>
            </a:r>
            <a:r>
              <a:rPr lang="en-US" baseline="30000" dirty="0">
                <a:solidFill>
                  <a:srgbClr val="00B0F0"/>
                </a:solidFill>
              </a:rPr>
              <a:t>st</a:t>
            </a:r>
            <a:r>
              <a:rPr lang="en-US" dirty="0">
                <a:solidFill>
                  <a:srgbClr val="00B0F0"/>
                </a:solidFill>
              </a:rPr>
              <a:t> derivative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continuous? </a:t>
            </a:r>
          </a:p>
        </p:txBody>
      </p:sp>
    </p:spTree>
    <p:extLst>
      <p:ext uri="{BB962C8B-B14F-4D97-AF65-F5344CB8AC3E}">
        <p14:creationId xmlns:p14="http://schemas.microsoft.com/office/powerpoint/2010/main" val="2863825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51FA-ECE3-4D49-986B-7AAC46EF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0718800" cy="820208"/>
          </a:xfrm>
        </p:spPr>
        <p:txBody>
          <a:bodyPr>
            <a:normAutofit/>
          </a:bodyPr>
          <a:lstStyle/>
          <a:p>
            <a:r>
              <a:rPr lang="en-US" sz="2400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968D4-ED09-9544-85F9-BE2498B43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−10≤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b="0" dirty="0"/>
                  <a:t>.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0&lt;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≤1.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2≥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Is this a spline? </a:t>
                </a:r>
              </a:p>
              <a:p>
                <a:r>
                  <a:rPr lang="en-US" b="0" dirty="0"/>
                  <a:t>What kind (order) of a spline?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968D4-ED09-9544-85F9-BE2498B43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07ADE7C-FF8F-3546-ABD3-871871C394BB}"/>
              </a:ext>
            </a:extLst>
          </p:cNvPr>
          <p:cNvGrpSpPr/>
          <p:nvPr/>
        </p:nvGrpSpPr>
        <p:grpSpPr>
          <a:xfrm>
            <a:off x="7916696" y="1936038"/>
            <a:ext cx="644040" cy="537840"/>
            <a:chOff x="7916696" y="1936038"/>
            <a:chExt cx="64404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C79937-65C1-6E42-A4D9-498D10785D6A}"/>
                    </a:ext>
                  </a:extLst>
                </p14:cNvPr>
                <p14:cNvContentPartPr/>
                <p14:nvPr/>
              </p14:nvContentPartPr>
              <p14:xfrm>
                <a:off x="7916696" y="1951158"/>
                <a:ext cx="4680" cy="1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C79937-65C1-6E42-A4D9-498D10785D6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99926" y="1936120"/>
                  <a:ext cx="37830" cy="41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C8541C-98EB-1F4D-A98B-7131E1EA1D1E}"/>
                    </a:ext>
                  </a:extLst>
                </p14:cNvPr>
                <p14:cNvContentPartPr/>
                <p14:nvPr/>
              </p14:nvContentPartPr>
              <p14:xfrm>
                <a:off x="7946936" y="1936038"/>
                <a:ext cx="613800" cy="53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C8541C-98EB-1F4D-A98B-7131E1EA1D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1456" y="1920558"/>
                  <a:ext cx="644400" cy="56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000201-74D5-DC4B-82C7-5F2806489087}"/>
                  </a:ext>
                </a:extLst>
              </p14:cNvPr>
              <p14:cNvContentPartPr/>
              <p14:nvPr/>
            </p14:nvContentPartPr>
            <p14:xfrm>
              <a:off x="8458136" y="1035678"/>
              <a:ext cx="69120" cy="142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000201-74D5-DC4B-82C7-5F28064890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2656" y="1020198"/>
                <a:ext cx="99720" cy="14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F482B7-6679-D14B-9C1A-2F6A6FB9ABC4}"/>
                  </a:ext>
                </a:extLst>
              </p14:cNvPr>
              <p14:cNvContentPartPr/>
              <p14:nvPr/>
            </p14:nvContentPartPr>
            <p14:xfrm>
              <a:off x="8444456" y="2425998"/>
              <a:ext cx="1745280" cy="15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F482B7-6679-D14B-9C1A-2F6A6FB9AB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28976" y="2410518"/>
                <a:ext cx="1775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DF89C6-E846-0C4E-A324-8A60D5071C8D}"/>
                  </a:ext>
                </a:extLst>
              </p14:cNvPr>
              <p14:cNvContentPartPr/>
              <p14:nvPr/>
            </p14:nvContentPartPr>
            <p14:xfrm>
              <a:off x="7933616" y="2468478"/>
              <a:ext cx="631440" cy="51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DF89C6-E846-0C4E-A324-8A60D5071C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18145" y="2452998"/>
                <a:ext cx="662023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D250E1-31C4-C74A-A818-4D810AF63957}"/>
                  </a:ext>
                </a:extLst>
              </p14:cNvPr>
              <p14:cNvContentPartPr/>
              <p14:nvPr/>
            </p14:nvContentPartPr>
            <p14:xfrm>
              <a:off x="9968336" y="2456598"/>
              <a:ext cx="221760" cy="27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D250E1-31C4-C74A-A818-4D810AF6395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52856" y="2441118"/>
                <a:ext cx="2523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FF4DC9-50C1-5849-83B4-B42FD82AC671}"/>
                  </a:ext>
                </a:extLst>
              </p14:cNvPr>
              <p14:cNvContentPartPr/>
              <p14:nvPr/>
            </p14:nvContentPartPr>
            <p14:xfrm>
              <a:off x="8008856" y="2384958"/>
              <a:ext cx="32400" cy="222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FF4DC9-50C1-5849-83B4-B42FD82AC6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93376" y="2369503"/>
                <a:ext cx="63000" cy="252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FD3DE7C-90DA-734A-A1FE-D9672BFA8177}"/>
                  </a:ext>
                </a:extLst>
              </p14:cNvPr>
              <p14:cNvContentPartPr/>
              <p14:nvPr/>
            </p14:nvContentPartPr>
            <p14:xfrm>
              <a:off x="8495936" y="2413398"/>
              <a:ext cx="70200" cy="167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FD3DE7C-90DA-734A-A1FE-D9672BFA81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80456" y="2397918"/>
                <a:ext cx="1008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9522FDF-7BE6-5D47-BAE1-5F067C605FE6}"/>
                  </a:ext>
                </a:extLst>
              </p14:cNvPr>
              <p14:cNvContentPartPr/>
              <p14:nvPr/>
            </p14:nvContentPartPr>
            <p14:xfrm>
              <a:off x="8895536" y="2201718"/>
              <a:ext cx="54720" cy="75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9522FDF-7BE6-5D47-BAE1-5F067C605FE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80056" y="2186238"/>
                <a:ext cx="853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C1F0E0C-CD39-1C4D-8C4C-6671AE033B8F}"/>
                  </a:ext>
                </a:extLst>
              </p14:cNvPr>
              <p14:cNvContentPartPr/>
              <p14:nvPr/>
            </p14:nvContentPartPr>
            <p14:xfrm>
              <a:off x="8467496" y="2753598"/>
              <a:ext cx="70560" cy="59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C1F0E0C-CD39-1C4D-8C4C-6671AE033B8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52016" y="2738118"/>
                <a:ext cx="10116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FCCE56D-B3E0-DF49-B4B4-56313721C289}"/>
              </a:ext>
            </a:extLst>
          </p:cNvPr>
          <p:cNvGrpSpPr/>
          <p:nvPr/>
        </p:nvGrpSpPr>
        <p:grpSpPr>
          <a:xfrm>
            <a:off x="8878616" y="2030358"/>
            <a:ext cx="628560" cy="525960"/>
            <a:chOff x="8878616" y="2030358"/>
            <a:chExt cx="6285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4F8855-ED1C-7C45-8F9A-CC7E5E8582CC}"/>
                    </a:ext>
                  </a:extLst>
                </p14:cNvPr>
                <p14:cNvContentPartPr/>
                <p14:nvPr/>
              </p14:nvContentPartPr>
              <p14:xfrm>
                <a:off x="8878616" y="2393238"/>
                <a:ext cx="34560" cy="139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4F8855-ED1C-7C45-8F9A-CC7E5E8582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63136" y="2377718"/>
                  <a:ext cx="65160" cy="170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C7C1B8-61D4-B841-9B1C-9976C365565C}"/>
                    </a:ext>
                  </a:extLst>
                </p14:cNvPr>
                <p14:cNvContentPartPr/>
                <p14:nvPr/>
              </p14:nvContentPartPr>
              <p14:xfrm>
                <a:off x="9298736" y="2397198"/>
                <a:ext cx="33480" cy="15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C7C1B8-61D4-B841-9B1C-9976C36556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83256" y="2381718"/>
                  <a:ext cx="64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931997-AD0F-254D-B26C-56E01E35FE94}"/>
                    </a:ext>
                  </a:extLst>
                </p14:cNvPr>
                <p14:cNvContentPartPr/>
                <p14:nvPr/>
              </p14:nvContentPartPr>
              <p14:xfrm>
                <a:off x="8976176" y="2032878"/>
                <a:ext cx="114840" cy="9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931997-AD0F-254D-B26C-56E01E35FE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60696" y="2017398"/>
                  <a:ext cx="145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FBC09F-1D44-B24A-92C2-B5EF626B48B2}"/>
                    </a:ext>
                  </a:extLst>
                </p14:cNvPr>
                <p14:cNvContentPartPr/>
                <p14:nvPr/>
              </p14:nvContentPartPr>
              <p14:xfrm>
                <a:off x="8955656" y="2030358"/>
                <a:ext cx="153000" cy="170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FBC09F-1D44-B24A-92C2-B5EF626B48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40176" y="2014878"/>
                  <a:ext cx="183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A35C34-0854-0746-B67F-07085E24202C}"/>
                    </a:ext>
                  </a:extLst>
                </p14:cNvPr>
                <p14:cNvContentPartPr/>
                <p14:nvPr/>
              </p14:nvContentPartPr>
              <p14:xfrm>
                <a:off x="9170936" y="2083998"/>
                <a:ext cx="165960" cy="2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A35C34-0854-0746-B67F-07085E2420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55456" y="2068518"/>
                  <a:ext cx="196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BA0AAF-227E-024F-B991-E97A1D3D5F4F}"/>
                    </a:ext>
                  </a:extLst>
                </p14:cNvPr>
                <p14:cNvContentPartPr/>
                <p14:nvPr/>
              </p14:nvContentPartPr>
              <p14:xfrm>
                <a:off x="9224576" y="2164638"/>
                <a:ext cx="113760" cy="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BA0AAF-227E-024F-B991-E97A1D3D5F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09145" y="2149158"/>
                  <a:ext cx="144263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16AE1F6-B146-E146-9B04-28392A02FFD7}"/>
                    </a:ext>
                  </a:extLst>
                </p14:cNvPr>
                <p14:cNvContentPartPr/>
                <p14:nvPr/>
              </p14:nvContentPartPr>
              <p14:xfrm>
                <a:off x="9485216" y="2070678"/>
                <a:ext cx="21960" cy="235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16AE1F6-B146-E146-9B04-28392A02FF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69736" y="2055198"/>
                  <a:ext cx="5256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8546F8-776D-054A-B2DD-C90E023AD04B}"/>
              </a:ext>
            </a:extLst>
          </p:cNvPr>
          <p:cNvGrpSpPr/>
          <p:nvPr/>
        </p:nvGrpSpPr>
        <p:grpSpPr>
          <a:xfrm>
            <a:off x="8242856" y="3012078"/>
            <a:ext cx="655560" cy="196560"/>
            <a:chOff x="8242856" y="3012078"/>
            <a:chExt cx="6555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536D52-129F-7A41-B5AE-D388C43FB909}"/>
                    </a:ext>
                  </a:extLst>
                </p14:cNvPr>
                <p14:cNvContentPartPr/>
                <p14:nvPr/>
              </p14:nvContentPartPr>
              <p14:xfrm>
                <a:off x="8245736" y="3012078"/>
                <a:ext cx="161280" cy="18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536D52-129F-7A41-B5AE-D388C43FB90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30221" y="2996598"/>
                  <a:ext cx="191948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BB36ED-D938-0D44-8F16-74F659975B64}"/>
                    </a:ext>
                  </a:extLst>
                </p14:cNvPr>
                <p14:cNvContentPartPr/>
                <p14:nvPr/>
              </p14:nvContentPartPr>
              <p14:xfrm>
                <a:off x="8242856" y="3038718"/>
                <a:ext cx="90000" cy="158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BB36ED-D938-0D44-8F16-74F659975B6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27438" y="3023238"/>
                  <a:ext cx="120478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E94EC1A-07C8-DD45-B4F9-A15016EDDCA0}"/>
                    </a:ext>
                  </a:extLst>
                </p14:cNvPr>
                <p14:cNvContentPartPr/>
                <p14:nvPr/>
              </p14:nvContentPartPr>
              <p14:xfrm>
                <a:off x="8471456" y="3121518"/>
                <a:ext cx="16740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E94EC1A-07C8-DD45-B4F9-A15016EDDC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55976" y="3105554"/>
                  <a:ext cx="198000" cy="43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61BEF31-2B75-E74A-85E3-BB148B73C9C6}"/>
                    </a:ext>
                  </a:extLst>
                </p14:cNvPr>
                <p14:cNvContentPartPr/>
                <p14:nvPr/>
              </p14:nvContentPartPr>
              <p14:xfrm>
                <a:off x="8484776" y="3160038"/>
                <a:ext cx="166320" cy="1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61BEF31-2B75-E74A-85E3-BB148B73C9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9296" y="3144558"/>
                  <a:ext cx="196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713C51-E78C-8241-B2A6-250B1E68C44D}"/>
                    </a:ext>
                  </a:extLst>
                </p14:cNvPr>
                <p14:cNvContentPartPr/>
                <p14:nvPr/>
              </p14:nvContentPartPr>
              <p14:xfrm>
                <a:off x="8727056" y="3089478"/>
                <a:ext cx="171360" cy="11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713C51-E78C-8241-B2A6-250B1E68C44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11608" y="3073951"/>
                  <a:ext cx="201896" cy="1498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F86639-0789-AC4C-B3A6-6B5447927E76}"/>
                  </a:ext>
                </a:extLst>
              </p14:cNvPr>
              <p14:cNvContentPartPr/>
              <p14:nvPr/>
            </p14:nvContentPartPr>
            <p14:xfrm>
              <a:off x="8511776" y="2500878"/>
              <a:ext cx="352440" cy="29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F86639-0789-AC4C-B3A6-6B5447927E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496296" y="2485398"/>
                <a:ext cx="38304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6B0DC48-8211-F64D-BA97-B202574FD1E3}"/>
                  </a:ext>
                </a:extLst>
              </p14:cNvPr>
              <p14:cNvContentPartPr/>
              <p14:nvPr/>
            </p14:nvContentPartPr>
            <p14:xfrm>
              <a:off x="8884736" y="2833158"/>
              <a:ext cx="365760" cy="579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6B0DC48-8211-F64D-BA97-B202574FD1E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69256" y="2817678"/>
                <a:ext cx="39636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C02D832-22CC-044D-AEBE-297F3BC3E4C9}"/>
                  </a:ext>
                </a:extLst>
              </p14:cNvPr>
              <p14:cNvContentPartPr/>
              <p14:nvPr/>
            </p14:nvContentPartPr>
            <p14:xfrm>
              <a:off x="9237896" y="3388638"/>
              <a:ext cx="62280" cy="36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C02D832-22CC-044D-AEBE-297F3BC3E4C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222505" y="3373158"/>
                <a:ext cx="92704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9A003D0-4E83-3E48-A720-2F1B8B00A5A0}"/>
              </a:ext>
            </a:extLst>
          </p:cNvPr>
          <p:cNvGrpSpPr/>
          <p:nvPr/>
        </p:nvGrpSpPr>
        <p:grpSpPr>
          <a:xfrm>
            <a:off x="8576216" y="435558"/>
            <a:ext cx="3526200" cy="1440000"/>
            <a:chOff x="8576216" y="435558"/>
            <a:chExt cx="3526200" cy="14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F8F491E-5C09-8542-B3EA-594AEAC11A14}"/>
                    </a:ext>
                  </a:extLst>
                </p14:cNvPr>
                <p14:cNvContentPartPr/>
                <p14:nvPr/>
              </p14:nvContentPartPr>
              <p14:xfrm>
                <a:off x="8861336" y="582798"/>
                <a:ext cx="41040" cy="230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F8F491E-5C09-8542-B3EA-594AEAC11A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30376" y="551789"/>
                  <a:ext cx="102240" cy="291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F7C702D-FDA3-2646-9C94-D974CBD82771}"/>
                    </a:ext>
                  </a:extLst>
                </p14:cNvPr>
                <p14:cNvContentPartPr/>
                <p14:nvPr/>
              </p14:nvContentPartPr>
              <p14:xfrm>
                <a:off x="8648936" y="537798"/>
                <a:ext cx="106920" cy="330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F7C702D-FDA3-2646-9C94-D974CBD827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17976" y="506838"/>
                  <a:ext cx="168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0C8891-F7F9-0E4D-B737-914AC11ED227}"/>
                    </a:ext>
                  </a:extLst>
                </p14:cNvPr>
                <p14:cNvContentPartPr/>
                <p14:nvPr/>
              </p14:nvContentPartPr>
              <p14:xfrm>
                <a:off x="9036296" y="457158"/>
                <a:ext cx="207000" cy="496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0C8891-F7F9-0E4D-B737-914AC11ED22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05282" y="426198"/>
                  <a:ext cx="268307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C19BE1-DE67-484B-B800-3B3E452C9C92}"/>
                    </a:ext>
                  </a:extLst>
                </p14:cNvPr>
                <p14:cNvContentPartPr/>
                <p14:nvPr/>
              </p14:nvContentPartPr>
              <p14:xfrm>
                <a:off x="9552176" y="595758"/>
                <a:ext cx="95760" cy="168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C19BE1-DE67-484B-B800-3B3E452C9C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21099" y="564798"/>
                  <a:ext cx="157191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BEF867F-6D07-5349-ADB0-B594A1BAD14E}"/>
                    </a:ext>
                  </a:extLst>
                </p14:cNvPr>
                <p14:cNvContentPartPr/>
                <p14:nvPr/>
              </p14:nvContentPartPr>
              <p14:xfrm>
                <a:off x="9691856" y="435558"/>
                <a:ext cx="240480" cy="33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BEF867F-6D07-5349-ADB0-B594A1BAD14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60942" y="404598"/>
                  <a:ext cx="301589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E4F333-E56D-E74E-83AC-93CDAE810340}"/>
                    </a:ext>
                  </a:extLst>
                </p14:cNvPr>
                <p14:cNvContentPartPr/>
                <p14:nvPr/>
              </p14:nvContentPartPr>
              <p14:xfrm>
                <a:off x="10032056" y="663438"/>
                <a:ext cx="169200" cy="129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E4F333-E56D-E74E-83AC-93CDAE81034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01096" y="632478"/>
                  <a:ext cx="230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ED9B1DB-0904-B64C-9AA5-B64D68679033}"/>
                    </a:ext>
                  </a:extLst>
                </p14:cNvPr>
                <p14:cNvContentPartPr/>
                <p14:nvPr/>
              </p14:nvContentPartPr>
              <p14:xfrm>
                <a:off x="10338416" y="656598"/>
                <a:ext cx="196200" cy="128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ED9B1DB-0904-B64C-9AA5-B64D686790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07399" y="625638"/>
                  <a:ext cx="257513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D74816C-1EC6-5D4E-9B1B-295C56533A03}"/>
                    </a:ext>
                  </a:extLst>
                </p14:cNvPr>
                <p14:cNvContentPartPr/>
                <p14:nvPr/>
              </p14:nvContentPartPr>
              <p14:xfrm>
                <a:off x="10609496" y="457158"/>
                <a:ext cx="254880" cy="266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D74816C-1EC6-5D4E-9B1B-295C56533A0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78536" y="426198"/>
                  <a:ext cx="316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4CD7C2B-7505-3442-AE09-C4D62EBDAD51}"/>
                    </a:ext>
                  </a:extLst>
                </p14:cNvPr>
                <p14:cNvContentPartPr/>
                <p14:nvPr/>
              </p14:nvContentPartPr>
              <p14:xfrm>
                <a:off x="10744136" y="672078"/>
                <a:ext cx="230760" cy="6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4CD7C2B-7505-3442-AE09-C4D62EBDAD5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13176" y="640956"/>
                  <a:ext cx="291960" cy="1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A6E248D-62D1-7C4B-B331-378B42AEBB49}"/>
                    </a:ext>
                  </a:extLst>
                </p14:cNvPr>
                <p14:cNvContentPartPr/>
                <p14:nvPr/>
              </p14:nvContentPartPr>
              <p14:xfrm>
                <a:off x="9685376" y="964758"/>
                <a:ext cx="159840" cy="15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A6E248D-62D1-7C4B-B331-378B42AEBB4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54416" y="933870"/>
                  <a:ext cx="221040" cy="215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52306B-9894-1046-9B6D-75E501587D62}"/>
                    </a:ext>
                  </a:extLst>
                </p14:cNvPr>
                <p14:cNvContentPartPr/>
                <p14:nvPr/>
              </p14:nvContentPartPr>
              <p14:xfrm>
                <a:off x="9923696" y="989598"/>
                <a:ext cx="150840" cy="124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52306B-9894-1046-9B6D-75E501587D6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92736" y="958638"/>
                  <a:ext cx="212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73FA452-D80D-D94E-BA5C-AF3814707419}"/>
                    </a:ext>
                  </a:extLst>
                </p14:cNvPr>
                <p14:cNvContentPartPr/>
                <p14:nvPr/>
              </p14:nvContentPartPr>
              <p14:xfrm>
                <a:off x="10111976" y="967998"/>
                <a:ext cx="196200" cy="177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73FA452-D80D-D94E-BA5C-AF381470741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81016" y="937038"/>
                  <a:ext cx="257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A31849-A50E-F343-8A9F-1B399C47DF0F}"/>
                    </a:ext>
                  </a:extLst>
                </p14:cNvPr>
                <p14:cNvContentPartPr/>
                <p14:nvPr/>
              </p14:nvContentPartPr>
              <p14:xfrm>
                <a:off x="10407896" y="914358"/>
                <a:ext cx="92880" cy="257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A31849-A50E-F343-8A9F-1B399C47DF0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76936" y="883398"/>
                  <a:ext cx="154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0EC1ECE-A084-E046-AFBA-ECA0EF50F093}"/>
                    </a:ext>
                  </a:extLst>
                </p14:cNvPr>
                <p14:cNvContentPartPr/>
                <p14:nvPr/>
              </p14:nvContentPartPr>
              <p14:xfrm>
                <a:off x="10313576" y="1044318"/>
                <a:ext cx="187560" cy="3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0EC1ECE-A084-E046-AFBA-ECA0EF50F09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82616" y="1013358"/>
                  <a:ext cx="248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3F7541-1A48-7A4D-B48C-9B9CEA0CC594}"/>
                    </a:ext>
                  </a:extLst>
                </p14:cNvPr>
                <p14:cNvContentPartPr/>
                <p14:nvPr/>
              </p14:nvContentPartPr>
              <p14:xfrm>
                <a:off x="10596176" y="1021638"/>
                <a:ext cx="22320" cy="133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3F7541-1A48-7A4D-B48C-9B9CEA0CC5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65216" y="990678"/>
                  <a:ext cx="83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D9DC095-941D-3C4F-A27C-764995D36434}"/>
                    </a:ext>
                  </a:extLst>
                </p14:cNvPr>
                <p14:cNvContentPartPr/>
                <p14:nvPr/>
              </p14:nvContentPartPr>
              <p14:xfrm>
                <a:off x="10690136" y="967998"/>
                <a:ext cx="468000" cy="229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D9DC095-941D-3C4F-A27C-764995D3643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59176" y="936989"/>
                  <a:ext cx="529200" cy="290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F7EDF20-8E8B-944B-BB44-35E60601B5CA}"/>
                    </a:ext>
                  </a:extLst>
                </p14:cNvPr>
                <p14:cNvContentPartPr/>
                <p14:nvPr/>
              </p14:nvContentPartPr>
              <p14:xfrm>
                <a:off x="11267576" y="1090038"/>
                <a:ext cx="17640" cy="126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F7EDF20-8E8B-944B-BB44-35E60601B5C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36616" y="1059078"/>
                  <a:ext cx="78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BC44CC7-63E8-D948-BAC9-9FE6DCEFDBC3}"/>
                    </a:ext>
                  </a:extLst>
                </p14:cNvPr>
                <p14:cNvContentPartPr/>
                <p14:nvPr/>
              </p14:nvContentPartPr>
              <p14:xfrm>
                <a:off x="11470256" y="833718"/>
                <a:ext cx="27000" cy="306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BC44CC7-63E8-D948-BAC9-9FE6DCEFDB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39703" y="802758"/>
                  <a:ext cx="87395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F1CFDB3-DA10-FA4F-A638-6144D4A8D434}"/>
                    </a:ext>
                  </a:extLst>
                </p14:cNvPr>
                <p14:cNvContentPartPr/>
                <p14:nvPr/>
              </p14:nvContentPartPr>
              <p14:xfrm>
                <a:off x="8806256" y="1330878"/>
                <a:ext cx="1800" cy="9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F1CFDB3-DA10-FA4F-A638-6144D4A8D4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75296" y="1299918"/>
                  <a:ext cx="63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421081D-2C65-2948-951B-87E1977302B6}"/>
                    </a:ext>
                  </a:extLst>
                </p14:cNvPr>
                <p14:cNvContentPartPr/>
                <p14:nvPr/>
              </p14:nvContentPartPr>
              <p14:xfrm>
                <a:off x="8794376" y="1317558"/>
                <a:ext cx="327240" cy="19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421081D-2C65-2948-951B-87E1977302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63416" y="1286598"/>
                  <a:ext cx="388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6745377-BE94-8048-9504-F70C054F7E92}"/>
                    </a:ext>
                  </a:extLst>
                </p14:cNvPr>
                <p14:cNvContentPartPr/>
                <p14:nvPr/>
              </p14:nvContentPartPr>
              <p14:xfrm>
                <a:off x="8576216" y="1347078"/>
                <a:ext cx="187560" cy="263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6745377-BE94-8048-9504-F70C054F7E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45315" y="1316118"/>
                  <a:ext cx="248643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AE839B-7B59-6F43-8A77-BABF504CB7F1}"/>
                    </a:ext>
                  </a:extLst>
                </p14:cNvPr>
                <p14:cNvContentPartPr/>
                <p14:nvPr/>
              </p14:nvContentPartPr>
              <p14:xfrm>
                <a:off x="9278216" y="1236918"/>
                <a:ext cx="122040" cy="37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AE839B-7B59-6F43-8A77-BABF504CB7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47164" y="1205958"/>
                  <a:ext cx="183421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C119EA4-3571-D04B-883D-A2E4B08AC0A7}"/>
                    </a:ext>
                  </a:extLst>
                </p14:cNvPr>
                <p14:cNvContentPartPr/>
                <p14:nvPr/>
              </p14:nvContentPartPr>
              <p14:xfrm>
                <a:off x="9643616" y="1478838"/>
                <a:ext cx="172800" cy="159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C119EA4-3571-D04B-883D-A2E4B08AC0A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12656" y="1447878"/>
                  <a:ext cx="234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3AB3B51-F8CE-464C-B629-03218FCC4C28}"/>
                    </a:ext>
                  </a:extLst>
                </p14:cNvPr>
                <p14:cNvContentPartPr/>
                <p14:nvPr/>
              </p14:nvContentPartPr>
              <p14:xfrm>
                <a:off x="9896696" y="1357878"/>
                <a:ext cx="237240" cy="317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3AB3B51-F8CE-464C-B629-03218FCC4C2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65736" y="1326883"/>
                  <a:ext cx="298440" cy="379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DDE6F76-583D-064D-8AEF-42861A550C88}"/>
                    </a:ext>
                  </a:extLst>
                </p14:cNvPr>
                <p14:cNvContentPartPr/>
                <p14:nvPr/>
              </p14:nvContentPartPr>
              <p14:xfrm>
                <a:off x="10303136" y="1534998"/>
                <a:ext cx="158760" cy="192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DDE6F76-583D-064D-8AEF-42861A550C8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72176" y="1504038"/>
                  <a:ext cx="219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EB0847-2536-BE4D-943F-62D8960A9197}"/>
                    </a:ext>
                  </a:extLst>
                </p14:cNvPr>
                <p14:cNvContentPartPr/>
                <p14:nvPr/>
              </p14:nvContentPartPr>
              <p14:xfrm>
                <a:off x="10550456" y="1633638"/>
                <a:ext cx="203760" cy="87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EB0847-2536-BE4D-943F-62D8960A919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19496" y="1602678"/>
                  <a:ext cx="264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4295F11-8562-7947-A5B4-A640AD731DBC}"/>
                    </a:ext>
                  </a:extLst>
                </p14:cNvPr>
                <p14:cNvContentPartPr/>
                <p14:nvPr/>
              </p14:nvContentPartPr>
              <p14:xfrm>
                <a:off x="10811096" y="1425198"/>
                <a:ext cx="281880" cy="28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4295F11-8562-7947-A5B4-A640AD731D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80136" y="1394199"/>
                  <a:ext cx="343080" cy="349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C234848-DDF4-3F4E-B774-0394EFF888F6}"/>
                    </a:ext>
                  </a:extLst>
                </p14:cNvPr>
                <p14:cNvContentPartPr/>
                <p14:nvPr/>
              </p14:nvContentPartPr>
              <p14:xfrm>
                <a:off x="10986056" y="1694118"/>
                <a:ext cx="132480" cy="53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C234848-DDF4-3F4E-B774-0394EFF888F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55096" y="1662949"/>
                  <a:ext cx="193680" cy="115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0D26F4-9A82-DA43-8A01-A54D30A408D7}"/>
                    </a:ext>
                  </a:extLst>
                </p14:cNvPr>
                <p14:cNvContentPartPr/>
                <p14:nvPr/>
              </p14:nvContentPartPr>
              <p14:xfrm>
                <a:off x="11324096" y="1488558"/>
                <a:ext cx="212760" cy="28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0D26F4-9A82-DA43-8A01-A54D30A408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93136" y="1457598"/>
                  <a:ext cx="2739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C40A52-3C1E-A34D-940D-5856094A57B5}"/>
                    </a:ext>
                  </a:extLst>
                </p14:cNvPr>
                <p14:cNvContentPartPr/>
                <p14:nvPr/>
              </p14:nvContentPartPr>
              <p14:xfrm>
                <a:off x="11537576" y="1659558"/>
                <a:ext cx="216360" cy="12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C40A52-3C1E-A34D-940D-5856094A57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506616" y="1628598"/>
                  <a:ext cx="277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6C140F7-58BD-064A-9A52-A203A14DE362}"/>
                    </a:ext>
                  </a:extLst>
                </p14:cNvPr>
                <p14:cNvContentPartPr/>
                <p14:nvPr/>
              </p14:nvContentPartPr>
              <p14:xfrm>
                <a:off x="11792816" y="1655958"/>
                <a:ext cx="259200" cy="172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6C140F7-58BD-064A-9A52-A203A14DE36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761856" y="1624998"/>
                  <a:ext cx="320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FA265FD-8BAB-6649-93BA-6D2B59BCD236}"/>
                    </a:ext>
                  </a:extLst>
                </p14:cNvPr>
                <p14:cNvContentPartPr/>
                <p14:nvPr/>
              </p14:nvContentPartPr>
              <p14:xfrm>
                <a:off x="12099896" y="1855398"/>
                <a:ext cx="2520" cy="20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FA265FD-8BAB-6649-93BA-6D2B59BCD23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068936" y="1824438"/>
                  <a:ext cx="63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3599F3-A2D8-134F-9735-50C889BECC0C}"/>
                    </a:ext>
                  </a:extLst>
                </p14:cNvPr>
                <p14:cNvContentPartPr/>
                <p14:nvPr/>
              </p14:nvContentPartPr>
              <p14:xfrm>
                <a:off x="11241656" y="994998"/>
                <a:ext cx="19080" cy="13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3599F3-A2D8-134F-9735-50C889BECC0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10696" y="964038"/>
                  <a:ext cx="8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2BD9311-DFDA-544A-8329-3546A7F1B845}"/>
                    </a:ext>
                  </a:extLst>
                </p14:cNvPr>
                <p14:cNvContentPartPr/>
                <p14:nvPr/>
              </p14:nvContentPartPr>
              <p14:xfrm>
                <a:off x="11402936" y="1008318"/>
                <a:ext cx="236520" cy="25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2BD9311-DFDA-544A-8329-3546A7F1B84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372023" y="977358"/>
                  <a:ext cx="297627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527116-5045-BC4C-AE04-8DCF6AEC32C8}"/>
                    </a:ext>
                  </a:extLst>
                </p14:cNvPr>
                <p14:cNvContentPartPr/>
                <p14:nvPr/>
              </p14:nvContentPartPr>
              <p14:xfrm>
                <a:off x="11676536" y="1097958"/>
                <a:ext cx="155880" cy="30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527116-5045-BC4C-AE04-8DCF6AEC32C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645576" y="1066998"/>
                  <a:ext cx="21708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FCD93D8-C596-3E43-AC3E-814FEB616A39}"/>
              </a:ext>
            </a:extLst>
          </p:cNvPr>
          <p:cNvGrpSpPr/>
          <p:nvPr/>
        </p:nvGrpSpPr>
        <p:grpSpPr>
          <a:xfrm>
            <a:off x="3616496" y="2207118"/>
            <a:ext cx="233280" cy="181080"/>
            <a:chOff x="3616496" y="2207118"/>
            <a:chExt cx="23328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5085883-8C9A-7D48-9E6D-0412A46EF825}"/>
                    </a:ext>
                  </a:extLst>
                </p14:cNvPr>
                <p14:cNvContentPartPr/>
                <p14:nvPr/>
              </p14:nvContentPartPr>
              <p14:xfrm>
                <a:off x="3642056" y="2279118"/>
                <a:ext cx="2160" cy="7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5085883-8C9A-7D48-9E6D-0412A46EF82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11096" y="2248158"/>
                  <a:ext cx="63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B48A714-6E9E-7540-A917-F8C63585ABBE}"/>
                    </a:ext>
                  </a:extLst>
                </p14:cNvPr>
                <p14:cNvContentPartPr/>
                <p14:nvPr/>
              </p14:nvContentPartPr>
              <p14:xfrm>
                <a:off x="3616496" y="2207118"/>
                <a:ext cx="233280" cy="181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B48A714-6E9E-7540-A917-F8C63585AB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85488" y="2176158"/>
                  <a:ext cx="294575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5AD1287-E679-334E-889E-CDEFF0DD1EF5}"/>
                  </a:ext>
                </a:extLst>
              </p14:cNvPr>
              <p14:cNvContentPartPr/>
              <p14:nvPr/>
            </p14:nvContentPartPr>
            <p14:xfrm>
              <a:off x="3670496" y="2695278"/>
              <a:ext cx="208440" cy="263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5AD1287-E679-334E-889E-CDEFF0DD1EF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639482" y="2664276"/>
                <a:ext cx="269746" cy="324804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DF911BB-4386-6C43-85B6-71A9A2322A4A}"/>
              </a:ext>
            </a:extLst>
          </p:cNvPr>
          <p:cNvGrpSpPr/>
          <p:nvPr/>
        </p:nvGrpSpPr>
        <p:grpSpPr>
          <a:xfrm>
            <a:off x="3522896" y="1181838"/>
            <a:ext cx="1089720" cy="268560"/>
            <a:chOff x="3522896" y="1181838"/>
            <a:chExt cx="108972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1D0EAB1-E0A7-9745-84F4-B7564D754EA3}"/>
                    </a:ext>
                  </a:extLst>
                </p14:cNvPr>
                <p14:cNvContentPartPr/>
                <p14:nvPr/>
              </p14:nvContentPartPr>
              <p14:xfrm>
                <a:off x="3522896" y="1183278"/>
                <a:ext cx="113400" cy="167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1D0EAB1-E0A7-9745-84F4-B7564D754EA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91936" y="1152318"/>
                  <a:ext cx="174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597FC55-337B-E546-BDB8-7D6DE3AAE935}"/>
                    </a:ext>
                  </a:extLst>
                </p14:cNvPr>
                <p14:cNvContentPartPr/>
                <p14:nvPr/>
              </p14:nvContentPartPr>
              <p14:xfrm>
                <a:off x="3575096" y="1290918"/>
                <a:ext cx="29160" cy="145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597FC55-337B-E546-BDB8-7D6DE3AAE93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44136" y="1259958"/>
                  <a:ext cx="90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E1F381-607C-3D43-AA2F-7646718B4306}"/>
                    </a:ext>
                  </a:extLst>
                </p14:cNvPr>
                <p14:cNvContentPartPr/>
                <p14:nvPr/>
              </p14:nvContentPartPr>
              <p14:xfrm>
                <a:off x="3587696" y="1266438"/>
                <a:ext cx="169560" cy="183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E1F381-607C-3D43-AA2F-7646718B430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56736" y="1235478"/>
                  <a:ext cx="230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51116C2-B589-5349-8C9C-ECA61297B6FB}"/>
                    </a:ext>
                  </a:extLst>
                </p14:cNvPr>
                <p14:cNvContentPartPr/>
                <p14:nvPr/>
              </p14:nvContentPartPr>
              <p14:xfrm>
                <a:off x="3778856" y="1306758"/>
                <a:ext cx="209880" cy="101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51116C2-B589-5349-8C9C-ECA61297B6F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47896" y="1275798"/>
                  <a:ext cx="271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33D2873-C27C-E44F-8AE7-606468CE7A91}"/>
                    </a:ext>
                  </a:extLst>
                </p14:cNvPr>
                <p14:cNvContentPartPr/>
                <p14:nvPr/>
              </p14:nvContentPartPr>
              <p14:xfrm>
                <a:off x="4138136" y="1251678"/>
                <a:ext cx="161280" cy="192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33D2873-C27C-E44F-8AE7-606468CE7A9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07176" y="1220718"/>
                  <a:ext cx="222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6951ED4-C7D7-604B-8B84-F0733125283F}"/>
                    </a:ext>
                  </a:extLst>
                </p14:cNvPr>
                <p14:cNvContentPartPr/>
                <p14:nvPr/>
              </p14:nvContentPartPr>
              <p14:xfrm>
                <a:off x="4491296" y="1250238"/>
                <a:ext cx="29520" cy="177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6951ED4-C7D7-604B-8B84-F073312528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60336" y="1219278"/>
                  <a:ext cx="90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599F49B-C171-E545-8E6F-6AAE51E2789D}"/>
                    </a:ext>
                  </a:extLst>
                </p14:cNvPr>
                <p14:cNvContentPartPr/>
                <p14:nvPr/>
              </p14:nvContentPartPr>
              <p14:xfrm>
                <a:off x="4383296" y="1181838"/>
                <a:ext cx="229320" cy="82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599F49B-C171-E545-8E6F-6AAE51E2789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52336" y="1150878"/>
                  <a:ext cx="29052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5DFDC90-7524-6949-B58F-02041B0C8719}"/>
              </a:ext>
            </a:extLst>
          </p:cNvPr>
          <p:cNvGrpSpPr/>
          <p:nvPr/>
        </p:nvGrpSpPr>
        <p:grpSpPr>
          <a:xfrm>
            <a:off x="2396816" y="954678"/>
            <a:ext cx="898200" cy="2295360"/>
            <a:chOff x="2396816" y="954678"/>
            <a:chExt cx="898200" cy="22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2F77DF6-B44A-D04E-B5CE-0D9474CD0622}"/>
                    </a:ext>
                  </a:extLst>
                </p14:cNvPr>
                <p14:cNvContentPartPr/>
                <p14:nvPr/>
              </p14:nvContentPartPr>
              <p14:xfrm>
                <a:off x="2396816" y="1263918"/>
                <a:ext cx="131040" cy="115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2F77DF6-B44A-D04E-B5CE-0D9474CD062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65856" y="1233054"/>
                  <a:ext cx="192240" cy="176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AD5556A-462D-CC4C-BBF1-EE68D3D90FFF}"/>
                    </a:ext>
                  </a:extLst>
                </p14:cNvPr>
                <p14:cNvContentPartPr/>
                <p14:nvPr/>
              </p14:nvContentPartPr>
              <p14:xfrm>
                <a:off x="2541176" y="1196598"/>
                <a:ext cx="64080" cy="194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AD5556A-462D-CC4C-BBF1-EE68D3D90FF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10216" y="1165580"/>
                  <a:ext cx="125280" cy="255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93B59E0-E7A3-964E-A158-50589886CEE7}"/>
                    </a:ext>
                  </a:extLst>
                </p14:cNvPr>
                <p14:cNvContentPartPr/>
                <p14:nvPr/>
              </p14:nvContentPartPr>
              <p14:xfrm>
                <a:off x="2648816" y="1219998"/>
                <a:ext cx="192240" cy="191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93B59E0-E7A3-964E-A158-50589886CEE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17856" y="1189038"/>
                  <a:ext cx="253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3076A52-CBF2-6B43-BB3B-F051B97DBACE}"/>
                    </a:ext>
                  </a:extLst>
                </p14:cNvPr>
                <p14:cNvContentPartPr/>
                <p14:nvPr/>
              </p14:nvContentPartPr>
              <p14:xfrm>
                <a:off x="2917736" y="1196958"/>
                <a:ext cx="182520" cy="170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3076A52-CBF2-6B43-BB3B-F051B97DBAC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86715" y="1165998"/>
                  <a:ext cx="243841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300E377-C854-3C4A-8532-076F63649E5A}"/>
                    </a:ext>
                  </a:extLst>
                </p14:cNvPr>
                <p14:cNvContentPartPr/>
                <p14:nvPr/>
              </p14:nvContentPartPr>
              <p14:xfrm>
                <a:off x="3173336" y="954678"/>
                <a:ext cx="121680" cy="2295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300E377-C854-3C4A-8532-076F63649E5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42284" y="923718"/>
                  <a:ext cx="183062" cy="235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CB09F6B-33B3-4B4C-8A4D-678BA8647481}"/>
                  </a:ext>
                </a:extLst>
              </p14:cNvPr>
              <p14:cNvContentPartPr/>
              <p14:nvPr/>
            </p14:nvContentPartPr>
            <p14:xfrm>
              <a:off x="2797136" y="2168958"/>
              <a:ext cx="296280" cy="2617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CB09F6B-33B3-4B4C-8A4D-678BA864748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66176" y="2137998"/>
                <a:ext cx="35748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94B9B94-3C81-1F4C-8C62-DF81FFB254F9}"/>
              </a:ext>
            </a:extLst>
          </p:cNvPr>
          <p:cNvGrpSpPr/>
          <p:nvPr/>
        </p:nvGrpSpPr>
        <p:grpSpPr>
          <a:xfrm>
            <a:off x="1706696" y="910038"/>
            <a:ext cx="589320" cy="592920"/>
            <a:chOff x="1706696" y="910038"/>
            <a:chExt cx="58932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7581055-39A5-E348-8796-ADE9C5A5B414}"/>
                    </a:ext>
                  </a:extLst>
                </p14:cNvPr>
                <p14:cNvContentPartPr/>
                <p14:nvPr/>
              </p14:nvContentPartPr>
              <p14:xfrm>
                <a:off x="1716056" y="1290918"/>
                <a:ext cx="47880" cy="28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7581055-39A5-E348-8796-ADE9C5A5B41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85096" y="1259958"/>
                  <a:ext cx="109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B997E17-C3EC-5449-A298-5393079B6FF3}"/>
                    </a:ext>
                  </a:extLst>
                </p14:cNvPr>
                <p14:cNvContentPartPr/>
                <p14:nvPr/>
              </p14:nvContentPartPr>
              <p14:xfrm>
                <a:off x="1706696" y="1105878"/>
                <a:ext cx="198000" cy="397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B997E17-C3EC-5449-A298-5393079B6FF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75736" y="1074918"/>
                  <a:ext cx="2592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BE514A5-D2A1-1A41-A6D7-0662ACA83CA8}"/>
                    </a:ext>
                  </a:extLst>
                </p14:cNvPr>
                <p14:cNvContentPartPr/>
                <p14:nvPr/>
              </p14:nvContentPartPr>
              <p14:xfrm>
                <a:off x="1915856" y="940998"/>
                <a:ext cx="149760" cy="208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BE514A5-D2A1-1A41-A6D7-0662ACA83CA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84896" y="910038"/>
                  <a:ext cx="210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6D315DF-820F-D044-9408-A8D495B3CDF4}"/>
                    </a:ext>
                  </a:extLst>
                </p14:cNvPr>
                <p14:cNvContentPartPr/>
                <p14:nvPr/>
              </p14:nvContentPartPr>
              <p14:xfrm>
                <a:off x="2151296" y="927678"/>
                <a:ext cx="19800" cy="132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6D315DF-820F-D044-9408-A8D495B3CDF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20336" y="896718"/>
                  <a:ext cx="81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6E85B3-2488-4542-99A3-FAFF9AFC9ECA}"/>
                    </a:ext>
                  </a:extLst>
                </p14:cNvPr>
                <p14:cNvContentPartPr/>
                <p14:nvPr/>
              </p14:nvContentPartPr>
              <p14:xfrm>
                <a:off x="2083976" y="910038"/>
                <a:ext cx="212040" cy="45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6E85B3-2488-4542-99A3-FAFF9AFC9E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52963" y="879078"/>
                  <a:ext cx="273344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99D190D-6EA9-9343-94DF-1ED89097E007}"/>
              </a:ext>
            </a:extLst>
          </p:cNvPr>
          <p:cNvGrpSpPr/>
          <p:nvPr/>
        </p:nvGrpSpPr>
        <p:grpSpPr>
          <a:xfrm>
            <a:off x="2850776" y="2801478"/>
            <a:ext cx="254160" cy="373680"/>
            <a:chOff x="2850776" y="2801478"/>
            <a:chExt cx="25416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92F77D7-634A-094F-A6D1-92B1B437DBAE}"/>
                    </a:ext>
                  </a:extLst>
                </p14:cNvPr>
                <p14:cNvContentPartPr/>
                <p14:nvPr/>
              </p14:nvContentPartPr>
              <p14:xfrm>
                <a:off x="2850776" y="2931438"/>
                <a:ext cx="60120" cy="209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92F77D7-634A-094F-A6D1-92B1B437DBA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19816" y="2900478"/>
                  <a:ext cx="121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6D0428D-094D-8843-A825-724A6194B7B8}"/>
                    </a:ext>
                  </a:extLst>
                </p14:cNvPr>
                <p14:cNvContentPartPr/>
                <p14:nvPr/>
              </p14:nvContentPartPr>
              <p14:xfrm>
                <a:off x="2931416" y="2801478"/>
                <a:ext cx="173520" cy="373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6D0428D-094D-8843-A825-724A6194B7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00456" y="2770518"/>
                  <a:ext cx="234720" cy="43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A5E13AC-2697-E742-A470-958FDCB878C1}"/>
              </a:ext>
            </a:extLst>
          </p:cNvPr>
          <p:cNvGrpSpPr/>
          <p:nvPr/>
        </p:nvGrpSpPr>
        <p:grpSpPr>
          <a:xfrm>
            <a:off x="3738176" y="3549918"/>
            <a:ext cx="878760" cy="434880"/>
            <a:chOff x="3738176" y="3549918"/>
            <a:chExt cx="87876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4F7AE16-D7EC-DA44-9DE3-762B15573EE1}"/>
                    </a:ext>
                  </a:extLst>
                </p14:cNvPr>
                <p14:cNvContentPartPr/>
                <p14:nvPr/>
              </p14:nvContentPartPr>
              <p14:xfrm>
                <a:off x="3738176" y="3549918"/>
                <a:ext cx="222120" cy="268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4F7AE16-D7EC-DA44-9DE3-762B15573EE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07216" y="3518958"/>
                  <a:ext cx="283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125A2EC-B15A-A54B-8B51-FEE8D2046D8A}"/>
                    </a:ext>
                  </a:extLst>
                </p14:cNvPr>
                <p14:cNvContentPartPr/>
                <p14:nvPr/>
              </p14:nvContentPartPr>
              <p14:xfrm>
                <a:off x="3885056" y="3697878"/>
                <a:ext cx="5760" cy="286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125A2EC-B15A-A54B-8B51-FEE8D2046D8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54096" y="3666918"/>
                  <a:ext cx="66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DDCDD7A-3A51-2A4F-806F-6910A535A1D9}"/>
                    </a:ext>
                  </a:extLst>
                </p14:cNvPr>
                <p14:cNvContentPartPr/>
                <p14:nvPr/>
              </p14:nvContentPartPr>
              <p14:xfrm>
                <a:off x="4124816" y="3719838"/>
                <a:ext cx="186120" cy="191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DDCDD7A-3A51-2A4F-806F-6910A535A1D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93856" y="3688936"/>
                  <a:ext cx="247320" cy="252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58AC894-40FC-704F-AED0-C293E455B30C}"/>
                    </a:ext>
                  </a:extLst>
                </p14:cNvPr>
                <p14:cNvContentPartPr/>
                <p14:nvPr/>
              </p14:nvContentPartPr>
              <p14:xfrm>
                <a:off x="4499576" y="3652878"/>
                <a:ext cx="117360" cy="211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58AC894-40FC-704F-AED0-C293E455B30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68616" y="3621918"/>
                  <a:ext cx="17856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9FE10B0-D8CE-4940-9F3E-0E1E3E18275C}"/>
                  </a:ext>
                </a:extLst>
              </p14:cNvPr>
              <p14:cNvContentPartPr/>
              <p14:nvPr/>
            </p14:nvContentPartPr>
            <p14:xfrm>
              <a:off x="5620616" y="4241838"/>
              <a:ext cx="381960" cy="2674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9FE10B0-D8CE-4940-9F3E-0E1E3E18275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589656" y="4210878"/>
                <a:ext cx="443160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289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1F9E-DD6B-2242-B166-0142C242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-19289"/>
            <a:ext cx="10515600" cy="1325563"/>
          </a:xfrm>
        </p:spPr>
        <p:txBody>
          <a:bodyPr/>
          <a:lstStyle/>
          <a:p>
            <a:r>
              <a:rPr lang="en-US" dirty="0"/>
              <a:t>Motivation.  Table occupancy in a restaurant.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36AFF0-BA48-4D4E-8A6E-6EA4C2FD28F1}"/>
                  </a:ext>
                </a:extLst>
              </p14:cNvPr>
              <p14:cNvContentPartPr/>
              <p14:nvPr/>
            </p14:nvContentPartPr>
            <p14:xfrm>
              <a:off x="4482000" y="104201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36AFF0-BA48-4D4E-8A6E-6EA4C2FD28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3360" y="103337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41B05D9-2EEC-254F-9F4E-2D006432DCB1}"/>
              </a:ext>
            </a:extLst>
          </p:cNvPr>
          <p:cNvGrpSpPr/>
          <p:nvPr/>
        </p:nvGrpSpPr>
        <p:grpSpPr>
          <a:xfrm>
            <a:off x="3361320" y="1540613"/>
            <a:ext cx="6918120" cy="3839040"/>
            <a:chOff x="3361320" y="1540613"/>
            <a:chExt cx="6918120" cy="38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4D8F541-A98A-0045-8789-8457683DEA71}"/>
                    </a:ext>
                  </a:extLst>
                </p14:cNvPr>
                <p14:cNvContentPartPr/>
                <p14:nvPr/>
              </p14:nvContentPartPr>
              <p14:xfrm>
                <a:off x="3699720" y="2302733"/>
                <a:ext cx="6579720" cy="3076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4D8F541-A98A-0045-8789-8457683DEA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84600" y="2287613"/>
                  <a:ext cx="6609960" cy="31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ECA5E0F-B3DA-3149-BF06-3F5CF398A86A}"/>
                    </a:ext>
                  </a:extLst>
                </p14:cNvPr>
                <p14:cNvContentPartPr/>
                <p14:nvPr/>
              </p14:nvContentPartPr>
              <p14:xfrm>
                <a:off x="3584520" y="2216693"/>
                <a:ext cx="525600" cy="41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ECA5E0F-B3DA-3149-BF06-3F5CF398A8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69400" y="2201573"/>
                  <a:ext cx="5562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9CBAEF2-CEC8-E445-BBE1-514C92F769AF}"/>
                    </a:ext>
                  </a:extLst>
                </p14:cNvPr>
                <p14:cNvContentPartPr/>
                <p14:nvPr/>
              </p14:nvContentPartPr>
              <p14:xfrm>
                <a:off x="3361320" y="1593533"/>
                <a:ext cx="197640" cy="15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9CBAEF2-CEC8-E445-BBE1-514C92F769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46200" y="1578053"/>
                  <a:ext cx="228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FE3B80-92A1-6847-B979-37A937127E0C}"/>
                    </a:ext>
                  </a:extLst>
                </p14:cNvPr>
                <p14:cNvContentPartPr/>
                <p14:nvPr/>
              </p14:nvContentPartPr>
              <p14:xfrm>
                <a:off x="3495600" y="1540613"/>
                <a:ext cx="246960" cy="45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FE3B80-92A1-6847-B979-37A937127E0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80480" y="1525493"/>
                  <a:ext cx="2772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ED70A6-9C64-C140-8299-42E5D02F55AE}"/>
                    </a:ext>
                  </a:extLst>
                </p14:cNvPr>
                <p14:cNvContentPartPr/>
                <p14:nvPr/>
              </p14:nvContentPartPr>
              <p14:xfrm>
                <a:off x="3772080" y="1744013"/>
                <a:ext cx="190080" cy="111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ED70A6-9C64-C140-8299-42E5D02F55A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56960" y="1728533"/>
                  <a:ext cx="220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3A3A04-BB0B-3945-99A7-F85519FD2F1C}"/>
                    </a:ext>
                  </a:extLst>
                </p14:cNvPr>
                <p14:cNvContentPartPr/>
                <p14:nvPr/>
              </p14:nvContentPartPr>
              <p14:xfrm>
                <a:off x="4186080" y="1830413"/>
                <a:ext cx="228960" cy="173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3A3A04-BB0B-3945-99A7-F85519FD2F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70960" y="1815293"/>
                  <a:ext cx="259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F0DAA31-7720-6542-A0C7-EF9BC6D28B49}"/>
                    </a:ext>
                  </a:extLst>
                </p14:cNvPr>
                <p14:cNvContentPartPr/>
                <p14:nvPr/>
              </p14:nvContentPartPr>
              <p14:xfrm>
                <a:off x="4553280" y="1821773"/>
                <a:ext cx="257760" cy="171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F0DAA31-7720-6542-A0C7-EF9BC6D28B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37800" y="1806653"/>
                  <a:ext cx="288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8D5783-3C45-D64E-A695-D118C5BD3791}"/>
                    </a:ext>
                  </a:extLst>
                </p14:cNvPr>
                <p14:cNvContentPartPr/>
                <p14:nvPr/>
              </p14:nvContentPartPr>
              <p14:xfrm>
                <a:off x="4865040" y="1845533"/>
                <a:ext cx="350640" cy="136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8D5783-3C45-D64E-A695-D118C5BD37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49560" y="1830413"/>
                  <a:ext cx="380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AA2FAE9-C4AE-B64E-943E-89E05B5FB04E}"/>
                    </a:ext>
                  </a:extLst>
                </p14:cNvPr>
                <p14:cNvContentPartPr/>
                <p14:nvPr/>
              </p14:nvContentPartPr>
              <p14:xfrm>
                <a:off x="5203080" y="1879373"/>
                <a:ext cx="82800" cy="18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AA2FAE9-C4AE-B64E-943E-89E05B5FB0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87960" y="1864253"/>
                  <a:ext cx="113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8DBE8C-E94F-4749-A2C1-025FFBB7711A}"/>
                    </a:ext>
                  </a:extLst>
                </p14:cNvPr>
                <p14:cNvContentPartPr/>
                <p14:nvPr/>
              </p14:nvContentPartPr>
              <p14:xfrm>
                <a:off x="5404680" y="1801253"/>
                <a:ext cx="163080" cy="423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8DBE8C-E94F-4749-A2C1-025FFBB771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89200" y="1785773"/>
                  <a:ext cx="1933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C225C9F-07A5-2E4A-AB48-504352B3F577}"/>
                    </a:ext>
                  </a:extLst>
                </p14:cNvPr>
                <p14:cNvContentPartPr/>
                <p14:nvPr/>
              </p14:nvContentPartPr>
              <p14:xfrm>
                <a:off x="5666760" y="1811693"/>
                <a:ext cx="169920" cy="27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C225C9F-07A5-2E4A-AB48-504352B3F5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51280" y="1796573"/>
                  <a:ext cx="2005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A8D3A55-13F1-1748-988B-F9D65E3A26C4}"/>
                    </a:ext>
                  </a:extLst>
                </p14:cNvPr>
                <p14:cNvContentPartPr/>
                <p14:nvPr/>
              </p14:nvContentPartPr>
              <p14:xfrm>
                <a:off x="5646960" y="1908533"/>
                <a:ext cx="248760" cy="72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A8D3A55-13F1-1748-988B-F9D65E3A26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31840" y="1893053"/>
                  <a:ext cx="279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5A3132D-1584-E945-AD9A-43FBFE184448}"/>
                    </a:ext>
                  </a:extLst>
                </p14:cNvPr>
                <p14:cNvContentPartPr/>
                <p14:nvPr/>
              </p14:nvContentPartPr>
              <p14:xfrm>
                <a:off x="5867280" y="1845533"/>
                <a:ext cx="306720" cy="193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5A3132D-1584-E945-AD9A-43FBFE1844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51800" y="1830413"/>
                  <a:ext cx="336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4716212-17D5-3347-8D84-2B73479C02BC}"/>
                    </a:ext>
                  </a:extLst>
                </p14:cNvPr>
                <p14:cNvContentPartPr/>
                <p14:nvPr/>
              </p14:nvContentPartPr>
              <p14:xfrm>
                <a:off x="6237360" y="1971173"/>
                <a:ext cx="671040" cy="471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4716212-17D5-3347-8D84-2B73479C02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22240" y="1956053"/>
                  <a:ext cx="701280" cy="50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C5C8761-7BB5-5B4A-94C1-094FEB4D2945}"/>
                  </a:ext>
                </a:extLst>
              </p14:cNvPr>
              <p14:cNvContentPartPr/>
              <p14:nvPr/>
            </p14:nvContentPartPr>
            <p14:xfrm>
              <a:off x="5584680" y="3667493"/>
              <a:ext cx="160560" cy="71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C5C8761-7BB5-5B4A-94C1-094FEB4D29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9560" y="3652373"/>
                <a:ext cx="191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D504448-B026-3B40-BA25-9A8EDD4EAE71}"/>
                  </a:ext>
                </a:extLst>
              </p14:cNvPr>
              <p14:cNvContentPartPr/>
              <p14:nvPr/>
            </p14:nvContentPartPr>
            <p14:xfrm>
              <a:off x="7848360" y="3593333"/>
              <a:ext cx="133560" cy="6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D504448-B026-3B40-BA25-9A8EDD4EAE7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33240" y="3577853"/>
                <a:ext cx="163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B10FD40-E80A-3C40-95DB-698E274D9A51}"/>
                  </a:ext>
                </a:extLst>
              </p14:cNvPr>
              <p14:cNvContentPartPr/>
              <p14:nvPr/>
            </p14:nvContentPartPr>
            <p14:xfrm>
              <a:off x="8771760" y="4140533"/>
              <a:ext cx="100080" cy="88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B10FD40-E80A-3C40-95DB-698E274D9A5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56280" y="4125413"/>
                <a:ext cx="1306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9B5D9A-AF89-D444-9E8F-5EBA7317354A}"/>
                  </a:ext>
                </a:extLst>
              </p14:cNvPr>
              <p14:cNvContentPartPr/>
              <p14:nvPr/>
            </p14:nvContentPartPr>
            <p14:xfrm>
              <a:off x="9613440" y="4850453"/>
              <a:ext cx="153720" cy="144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9B5D9A-AF89-D444-9E8F-5EBA731735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597960" y="4835333"/>
                <a:ext cx="1843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6423E6C-B7FC-384F-A13F-18082A456741}"/>
                  </a:ext>
                </a:extLst>
              </p14:cNvPr>
              <p14:cNvContentPartPr/>
              <p14:nvPr/>
            </p14:nvContentPartPr>
            <p14:xfrm>
              <a:off x="6674040" y="3450773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6423E6C-B7FC-384F-A13F-18082A4567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5400" y="34421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81C686-B9C0-7B4C-A955-293DB48A47A9}"/>
                  </a:ext>
                </a:extLst>
              </p14:cNvPr>
              <p14:cNvContentPartPr/>
              <p14:nvPr/>
            </p14:nvContentPartPr>
            <p14:xfrm>
              <a:off x="6658200" y="3406853"/>
              <a:ext cx="109800" cy="150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81C686-B9C0-7B4C-A955-293DB48A47A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42720" y="3391373"/>
                <a:ext cx="140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847605A-D0C7-A540-ADE6-9831321CDCA7}"/>
                  </a:ext>
                </a:extLst>
              </p14:cNvPr>
              <p14:cNvContentPartPr/>
              <p14:nvPr/>
            </p14:nvContentPartPr>
            <p14:xfrm>
              <a:off x="4958280" y="4308653"/>
              <a:ext cx="133560" cy="19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847605A-D0C7-A540-ADE6-9831321CDCA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43160" y="4293533"/>
                <a:ext cx="1641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DF789FC-0277-D944-8E95-F16E31A6259B}"/>
                  </a:ext>
                </a:extLst>
              </p14:cNvPr>
              <p14:cNvContentPartPr/>
              <p14:nvPr/>
            </p14:nvContentPartPr>
            <p14:xfrm>
              <a:off x="4919040" y="3377693"/>
              <a:ext cx="4754880" cy="1738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DF789FC-0277-D944-8E95-F16E31A6259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88440" y="3346733"/>
                <a:ext cx="4816080" cy="179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D13D3AE6-EF1B-2A42-A73D-0EA8A7572C91}"/>
              </a:ext>
            </a:extLst>
          </p:cNvPr>
          <p:cNvGrpSpPr/>
          <p:nvPr/>
        </p:nvGrpSpPr>
        <p:grpSpPr>
          <a:xfrm>
            <a:off x="5506920" y="3529973"/>
            <a:ext cx="353520" cy="339480"/>
            <a:chOff x="5506920" y="3529973"/>
            <a:chExt cx="35352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E5D2FEE-54D5-284A-BD9D-BE89296FED18}"/>
                    </a:ext>
                  </a:extLst>
                </p14:cNvPr>
                <p14:cNvContentPartPr/>
                <p14:nvPr/>
              </p14:nvContentPartPr>
              <p14:xfrm>
                <a:off x="5745960" y="3623573"/>
                <a:ext cx="91800" cy="38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E5D2FEE-54D5-284A-BD9D-BE89296FED1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30840" y="3608453"/>
                  <a:ext cx="122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4122114-E2BA-ED46-826E-7FE2C5404825}"/>
                    </a:ext>
                  </a:extLst>
                </p14:cNvPr>
                <p14:cNvContentPartPr/>
                <p14:nvPr/>
              </p14:nvContentPartPr>
              <p14:xfrm>
                <a:off x="5523480" y="3529973"/>
                <a:ext cx="174600" cy="339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4122114-E2BA-ED46-826E-7FE2C540482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08360" y="3514853"/>
                  <a:ext cx="205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86BF784-7681-EB44-BF57-B04219F2477E}"/>
                    </a:ext>
                  </a:extLst>
                </p14:cNvPr>
                <p14:cNvContentPartPr/>
                <p14:nvPr/>
              </p14:nvContentPartPr>
              <p14:xfrm>
                <a:off x="5506920" y="3600173"/>
                <a:ext cx="353520" cy="216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86BF784-7681-EB44-BF57-B04219F2477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91800" y="3585053"/>
                  <a:ext cx="38412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FEDA1F-CC9D-B34F-B502-089095BD2F68}"/>
              </a:ext>
            </a:extLst>
          </p:cNvPr>
          <p:cNvGrpSpPr/>
          <p:nvPr/>
        </p:nvGrpSpPr>
        <p:grpSpPr>
          <a:xfrm>
            <a:off x="6566760" y="3222173"/>
            <a:ext cx="268200" cy="335160"/>
            <a:chOff x="6566760" y="3222173"/>
            <a:chExt cx="26820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5859006-B1C4-2545-AD8D-82059F4EFCAC}"/>
                    </a:ext>
                  </a:extLst>
                </p14:cNvPr>
                <p14:cNvContentPartPr/>
                <p14:nvPr/>
              </p14:nvContentPartPr>
              <p14:xfrm>
                <a:off x="6626520" y="3222173"/>
                <a:ext cx="208440" cy="335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5859006-B1C4-2545-AD8D-82059F4EFCA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11400" y="3207053"/>
                  <a:ext cx="2390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7695FFA-A3AA-D44C-AADE-3948624E8ADA}"/>
                    </a:ext>
                  </a:extLst>
                </p14:cNvPr>
                <p14:cNvContentPartPr/>
                <p14:nvPr/>
              </p14:nvContentPartPr>
              <p14:xfrm>
                <a:off x="6566760" y="3358253"/>
                <a:ext cx="245160" cy="18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7695FFA-A3AA-D44C-AADE-3948624E8AD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51280" y="3343133"/>
                  <a:ext cx="2757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F443145-07F4-E643-A78C-D6ADD799DB36}"/>
              </a:ext>
            </a:extLst>
          </p:cNvPr>
          <p:cNvGrpSpPr/>
          <p:nvPr/>
        </p:nvGrpSpPr>
        <p:grpSpPr>
          <a:xfrm>
            <a:off x="7679160" y="1502813"/>
            <a:ext cx="4314240" cy="648000"/>
            <a:chOff x="7679160" y="1502813"/>
            <a:chExt cx="431424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6B6481F-0681-B94D-8A7A-34A303C0C722}"/>
                    </a:ext>
                  </a:extLst>
                </p14:cNvPr>
                <p14:cNvContentPartPr/>
                <p14:nvPr/>
              </p14:nvContentPartPr>
              <p14:xfrm>
                <a:off x="7679160" y="1781093"/>
                <a:ext cx="56880" cy="266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6B6481F-0681-B94D-8A7A-34A303C0C7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64040" y="1765973"/>
                  <a:ext cx="874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A780F3B-D505-C445-95A0-D67BE053269D}"/>
                    </a:ext>
                  </a:extLst>
                </p14:cNvPr>
                <p14:cNvContentPartPr/>
                <p14:nvPr/>
              </p14:nvContentPartPr>
              <p14:xfrm>
                <a:off x="7846200" y="1828253"/>
                <a:ext cx="240120" cy="210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A780F3B-D505-C445-95A0-D67BE05326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30720" y="1813133"/>
                  <a:ext cx="270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CDCAFEF-B471-A643-AA42-9B72F844AC6C}"/>
                    </a:ext>
                  </a:extLst>
                </p14:cNvPr>
                <p14:cNvContentPartPr/>
                <p14:nvPr/>
              </p14:nvContentPartPr>
              <p14:xfrm>
                <a:off x="8204040" y="1963973"/>
                <a:ext cx="183240" cy="23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CDCAFEF-B471-A643-AA42-9B72F844AC6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88920" y="1948853"/>
                  <a:ext cx="213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7444B32-6C84-E24A-B5E7-6DF91ED5FFF2}"/>
                    </a:ext>
                  </a:extLst>
                </p14:cNvPr>
                <p14:cNvContentPartPr/>
                <p14:nvPr/>
              </p14:nvContentPartPr>
              <p14:xfrm>
                <a:off x="8440920" y="1697933"/>
                <a:ext cx="201600" cy="39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7444B32-6C84-E24A-B5E7-6DF91ED5FFF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25800" y="1682813"/>
                  <a:ext cx="2318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F1B6796-C628-C54D-BF99-2040F7C2A526}"/>
                    </a:ext>
                  </a:extLst>
                </p14:cNvPr>
                <p14:cNvContentPartPr/>
                <p14:nvPr/>
              </p14:nvContentPartPr>
              <p14:xfrm>
                <a:off x="8711280" y="1938773"/>
                <a:ext cx="209160" cy="111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F1B6796-C628-C54D-BF99-2040F7C2A52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95800" y="1923293"/>
                  <a:ext cx="239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FD2C820-9D48-2140-A7D7-91805C6B984A}"/>
                    </a:ext>
                  </a:extLst>
                </p14:cNvPr>
                <p14:cNvContentPartPr/>
                <p14:nvPr/>
              </p14:nvContentPartPr>
              <p14:xfrm>
                <a:off x="8919720" y="1746893"/>
                <a:ext cx="257040" cy="389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FD2C820-9D48-2140-A7D7-91805C6B98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04600" y="1731773"/>
                  <a:ext cx="2876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5854D5B-6722-D34E-BBF9-D9F7D79EDFA2}"/>
                    </a:ext>
                  </a:extLst>
                </p14:cNvPr>
                <p14:cNvContentPartPr/>
                <p14:nvPr/>
              </p14:nvContentPartPr>
              <p14:xfrm>
                <a:off x="9132480" y="1923653"/>
                <a:ext cx="322200" cy="129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5854D5B-6722-D34E-BBF9-D9F7D79EDF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17360" y="1908173"/>
                  <a:ext cx="352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C9FE53-8C76-A643-AF8C-3A77DA2A6DFC}"/>
                    </a:ext>
                  </a:extLst>
                </p14:cNvPr>
                <p14:cNvContentPartPr/>
                <p14:nvPr/>
              </p14:nvContentPartPr>
              <p14:xfrm>
                <a:off x="9592560" y="1941293"/>
                <a:ext cx="604080" cy="194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C9FE53-8C76-A643-AF8C-3A77DA2A6DF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77440" y="1926173"/>
                  <a:ext cx="634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AAFA2A4-CA20-2D4B-B162-7250532505FD}"/>
                    </a:ext>
                  </a:extLst>
                </p14:cNvPr>
                <p14:cNvContentPartPr/>
                <p14:nvPr/>
              </p14:nvContentPartPr>
              <p14:xfrm>
                <a:off x="10269720" y="1930133"/>
                <a:ext cx="209520" cy="24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AAFA2A4-CA20-2D4B-B162-7250532505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54600" y="1915013"/>
                  <a:ext cx="240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A9DB633-13C2-BB45-A9DD-2EA418E3F3D4}"/>
                    </a:ext>
                  </a:extLst>
                </p14:cNvPr>
                <p14:cNvContentPartPr/>
                <p14:nvPr/>
              </p14:nvContentPartPr>
              <p14:xfrm>
                <a:off x="10354680" y="2020853"/>
                <a:ext cx="192240" cy="19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A9DB633-13C2-BB45-A9DD-2EA418E3F3D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39200" y="2005733"/>
                  <a:ext cx="222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08EF256-9859-D146-BF80-6EA85425D855}"/>
                    </a:ext>
                  </a:extLst>
                </p14:cNvPr>
                <p14:cNvContentPartPr/>
                <p14:nvPr/>
              </p14:nvContentPartPr>
              <p14:xfrm>
                <a:off x="10642680" y="1537013"/>
                <a:ext cx="294480" cy="243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08EF256-9859-D146-BF80-6EA85425D8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27560" y="1521893"/>
                  <a:ext cx="324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057790B-046B-D640-8C2C-A081A6278B84}"/>
                    </a:ext>
                  </a:extLst>
                </p14:cNvPr>
                <p14:cNvContentPartPr/>
                <p14:nvPr/>
              </p14:nvContentPartPr>
              <p14:xfrm>
                <a:off x="11048760" y="1710173"/>
                <a:ext cx="52920" cy="219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057790B-046B-D640-8C2C-A081A6278B8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33640" y="1694693"/>
                  <a:ext cx="83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1B0CC1C-6050-BC4D-B1C2-E6243FFED253}"/>
                    </a:ext>
                  </a:extLst>
                </p14:cNvPr>
                <p14:cNvContentPartPr/>
                <p14:nvPr/>
              </p14:nvContentPartPr>
              <p14:xfrm>
                <a:off x="11167200" y="1645733"/>
                <a:ext cx="194400" cy="33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1B0CC1C-6050-BC4D-B1C2-E6243FFED25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52080" y="1630253"/>
                  <a:ext cx="224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E9F57E3-22D1-D847-BF7F-E0DD2D302450}"/>
                    </a:ext>
                  </a:extLst>
                </p14:cNvPr>
                <p14:cNvContentPartPr/>
                <p14:nvPr/>
              </p14:nvContentPartPr>
              <p14:xfrm>
                <a:off x="11224800" y="1558253"/>
                <a:ext cx="144000" cy="261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E9F57E3-22D1-D847-BF7F-E0DD2D30245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09680" y="1543133"/>
                  <a:ext cx="174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2FF176-9067-EA41-9447-3C0CA650EF02}"/>
                    </a:ext>
                  </a:extLst>
                </p14:cNvPr>
                <p14:cNvContentPartPr/>
                <p14:nvPr/>
              </p14:nvContentPartPr>
              <p14:xfrm>
                <a:off x="11485080" y="1502813"/>
                <a:ext cx="309960" cy="320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2FF176-9067-EA41-9447-3C0CA650EF0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469600" y="1487693"/>
                  <a:ext cx="3405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1F1224E-BC6B-4949-8764-6E51531492AA}"/>
                    </a:ext>
                  </a:extLst>
                </p14:cNvPr>
                <p14:cNvContentPartPr/>
                <p14:nvPr/>
              </p14:nvContentPartPr>
              <p14:xfrm>
                <a:off x="11876040" y="1727093"/>
                <a:ext cx="117360" cy="203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1F1224E-BC6B-4949-8764-6E51531492A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860560" y="1711613"/>
                  <a:ext cx="147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0976B5-41DA-4846-B85D-1C54436E160A}"/>
                    </a:ext>
                  </a:extLst>
                </p14:cNvPr>
                <p14:cNvContentPartPr/>
                <p14:nvPr/>
              </p14:nvContentPartPr>
              <p14:xfrm>
                <a:off x="10710000" y="2114093"/>
                <a:ext cx="1094040" cy="3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0976B5-41DA-4846-B85D-1C54436E160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94880" y="2098973"/>
                  <a:ext cx="112464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0B585EA-45DA-754D-A27F-AF7A04F6CF78}"/>
                  </a:ext>
                </a:extLst>
              </p14:cNvPr>
              <p14:cNvContentPartPr/>
              <p14:nvPr/>
            </p14:nvContentPartPr>
            <p14:xfrm>
              <a:off x="11235240" y="2279693"/>
              <a:ext cx="348120" cy="230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0B585EA-45DA-754D-A27F-AF7A04F6CF7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219760" y="2264573"/>
                <a:ext cx="3787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53B69A7-889E-0548-97E0-1678B108D5AC}"/>
                  </a:ext>
                </a:extLst>
              </p14:cNvPr>
              <p14:cNvContentPartPr/>
              <p14:nvPr/>
            </p14:nvContentPartPr>
            <p14:xfrm>
              <a:off x="7901640" y="3506573"/>
              <a:ext cx="116640" cy="1731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53B69A7-889E-0548-97E0-1678B108D5A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886160" y="3491453"/>
                <a:ext cx="1468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B8AE23A-EC3E-994C-B2DC-BAEAAF94BEDE}"/>
                  </a:ext>
                </a:extLst>
              </p14:cNvPr>
              <p14:cNvContentPartPr/>
              <p14:nvPr/>
            </p14:nvContentPartPr>
            <p14:xfrm>
              <a:off x="8796240" y="4109933"/>
              <a:ext cx="138240" cy="147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B8AE23A-EC3E-994C-B2DC-BAEAAF94BED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780760" y="4094813"/>
                <a:ext cx="1684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1E6EDAC-35F2-534C-BA1A-299752730A99}"/>
                  </a:ext>
                </a:extLst>
              </p14:cNvPr>
              <p14:cNvContentPartPr/>
              <p14:nvPr/>
            </p14:nvContentPartPr>
            <p14:xfrm>
              <a:off x="9568440" y="4928573"/>
              <a:ext cx="148680" cy="163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1E6EDAC-35F2-534C-BA1A-299752730A9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553320" y="4913453"/>
                <a:ext cx="178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E8614BE-306D-AD47-92A1-205587569F9E}"/>
                  </a:ext>
                </a:extLst>
              </p14:cNvPr>
              <p14:cNvContentPartPr/>
              <p14:nvPr/>
            </p14:nvContentPartPr>
            <p14:xfrm>
              <a:off x="6172200" y="3418733"/>
              <a:ext cx="57600" cy="69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E8614BE-306D-AD47-92A1-205587569F9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156720" y="3403253"/>
                <a:ext cx="8820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D1A116-3EA9-5140-89F2-5526F89EDD37}"/>
              </a:ext>
            </a:extLst>
          </p:cNvPr>
          <p:cNvGrpSpPr/>
          <p:nvPr/>
        </p:nvGrpSpPr>
        <p:grpSpPr>
          <a:xfrm>
            <a:off x="5966640" y="2976293"/>
            <a:ext cx="415800" cy="609480"/>
            <a:chOff x="5966640" y="2976293"/>
            <a:chExt cx="41580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7C0D4D-66D4-D045-BC8D-96EF6F81FD40}"/>
                    </a:ext>
                  </a:extLst>
                </p14:cNvPr>
                <p14:cNvContentPartPr/>
                <p14:nvPr/>
              </p14:nvContentPartPr>
              <p14:xfrm>
                <a:off x="5966640" y="2976293"/>
                <a:ext cx="415800" cy="356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7C0D4D-66D4-D045-BC8D-96EF6F81FD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51173" y="2960829"/>
                  <a:ext cx="446374" cy="386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64DF2C-264C-0042-8C06-8881991AE35A}"/>
                    </a:ext>
                  </a:extLst>
                </p14:cNvPr>
                <p14:cNvContentPartPr/>
                <p14:nvPr/>
              </p14:nvContentPartPr>
              <p14:xfrm>
                <a:off x="6156360" y="3474893"/>
                <a:ext cx="119520" cy="110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64DF2C-264C-0042-8C06-8881991AE35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40833" y="3459413"/>
                  <a:ext cx="150212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42E45-43AA-F747-B4D4-DA36232DB7CF}"/>
              </a:ext>
            </a:extLst>
          </p:cNvPr>
          <p:cNvGrpSpPr/>
          <p:nvPr/>
        </p:nvGrpSpPr>
        <p:grpSpPr>
          <a:xfrm>
            <a:off x="5088240" y="2991053"/>
            <a:ext cx="6747120" cy="1493640"/>
            <a:chOff x="5088240" y="2991053"/>
            <a:chExt cx="6747120" cy="14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B835D3B-F7C4-D342-9F47-2CFC84CE7273}"/>
                    </a:ext>
                  </a:extLst>
                </p14:cNvPr>
                <p14:cNvContentPartPr/>
                <p14:nvPr/>
              </p14:nvContentPartPr>
              <p14:xfrm>
                <a:off x="5088240" y="3582173"/>
                <a:ext cx="2913840" cy="902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B835D3B-F7C4-D342-9F47-2CFC84CE727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72758" y="3566693"/>
                  <a:ext cx="2944444" cy="9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35271F8-483D-5A46-9B6F-70242088B2C1}"/>
                    </a:ext>
                  </a:extLst>
                </p14:cNvPr>
                <p14:cNvContentPartPr/>
                <p14:nvPr/>
              </p14:nvContentPartPr>
              <p14:xfrm>
                <a:off x="8295840" y="2991053"/>
                <a:ext cx="1834200" cy="1074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35271F8-483D-5A46-9B6F-70242088B2C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80360" y="2975573"/>
                  <a:ext cx="1864800" cy="11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D585A36-CB8A-0E46-B92E-6FCAF11A945B}"/>
                    </a:ext>
                  </a:extLst>
                </p14:cNvPr>
                <p14:cNvContentPartPr/>
                <p14:nvPr/>
              </p14:nvContentPartPr>
              <p14:xfrm>
                <a:off x="8262720" y="3914813"/>
                <a:ext cx="210960" cy="261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D585A36-CB8A-0E46-B92E-6FCAF11A945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47240" y="3899333"/>
                  <a:ext cx="241560" cy="29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58F9012-0524-214D-9B7D-F1D88D20F54F}"/>
                </a:ext>
              </a:extLst>
            </p:cNvPr>
            <p:cNvGrpSpPr/>
            <p:nvPr/>
          </p:nvGrpSpPr>
          <p:grpSpPr>
            <a:xfrm>
              <a:off x="10002240" y="3009413"/>
              <a:ext cx="1833120" cy="630360"/>
              <a:chOff x="10002240" y="3009413"/>
              <a:chExt cx="1833120" cy="630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0B3607E7-6E4B-3448-9028-DFF0588A5BAC}"/>
                      </a:ext>
                    </a:extLst>
                  </p14:cNvPr>
                  <p14:cNvContentPartPr/>
                  <p14:nvPr/>
                </p14:nvContentPartPr>
                <p14:xfrm>
                  <a:off x="10002240" y="3009413"/>
                  <a:ext cx="408240" cy="4870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0B3607E7-6E4B-3448-9028-DFF0588A5BAC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9986760" y="2993933"/>
                    <a:ext cx="438840" cy="51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93B58FC5-1F78-F043-9355-BE7FF185BF5F}"/>
                      </a:ext>
                    </a:extLst>
                  </p14:cNvPr>
                  <p14:cNvContentPartPr/>
                  <p14:nvPr/>
                </p14:nvContentPartPr>
                <p14:xfrm>
                  <a:off x="10354680" y="3117773"/>
                  <a:ext cx="15480" cy="3492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93B58FC5-1F78-F043-9355-BE7FF185BF5F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10339200" y="3102293"/>
                    <a:ext cx="46080" cy="6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C7C41DA9-F823-0543-B7C4-33ED6B977A94}"/>
                      </a:ext>
                    </a:extLst>
                  </p14:cNvPr>
                  <p14:cNvContentPartPr/>
                  <p14:nvPr/>
                </p14:nvContentPartPr>
                <p14:xfrm>
                  <a:off x="10490040" y="3166373"/>
                  <a:ext cx="1345320" cy="47340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C7C41DA9-F823-0543-B7C4-33ED6B977A94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10474920" y="3151253"/>
                    <a:ext cx="1375560" cy="504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08F378C-88DB-7A4C-BB5C-214D9B3DDCA9}"/>
                </a:ext>
              </a:extLst>
            </p:cNvPr>
            <p:cNvGrpSpPr/>
            <p:nvPr/>
          </p:nvGrpSpPr>
          <p:grpSpPr>
            <a:xfrm>
              <a:off x="9955440" y="3792413"/>
              <a:ext cx="1758600" cy="538200"/>
              <a:chOff x="9955440" y="3792413"/>
              <a:chExt cx="1758600" cy="53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33333E0E-A4D1-D24B-B5C6-2E10477487ED}"/>
                      </a:ext>
                    </a:extLst>
                  </p14:cNvPr>
                  <p14:cNvContentPartPr/>
                  <p14:nvPr/>
                </p14:nvContentPartPr>
                <p14:xfrm>
                  <a:off x="9955440" y="3792413"/>
                  <a:ext cx="262080" cy="2718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33333E0E-A4D1-D24B-B5C6-2E10477487ED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9939960" y="3777293"/>
                    <a:ext cx="292320" cy="30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3670AE85-F4BD-9740-B6A0-589103CD3B3B}"/>
                      </a:ext>
                    </a:extLst>
                  </p14:cNvPr>
                  <p14:cNvContentPartPr/>
                  <p14:nvPr/>
                </p14:nvContentPartPr>
                <p14:xfrm>
                  <a:off x="10276560" y="3877733"/>
                  <a:ext cx="216000" cy="45288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3670AE85-F4BD-9740-B6A0-589103CD3B3B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10261440" y="3862253"/>
                    <a:ext cx="246240" cy="48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508CCFAB-285E-054B-B2EF-2C0CC653EF82}"/>
                      </a:ext>
                    </a:extLst>
                  </p14:cNvPr>
                  <p14:cNvContentPartPr/>
                  <p14:nvPr/>
                </p14:nvContentPartPr>
                <p14:xfrm>
                  <a:off x="10523880" y="3830213"/>
                  <a:ext cx="410400" cy="39384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508CCFAB-285E-054B-B2EF-2C0CC653EF82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10508760" y="3814733"/>
                    <a:ext cx="440640" cy="42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8800BC15-6E7E-F149-A847-93D24213AE97}"/>
                      </a:ext>
                    </a:extLst>
                  </p14:cNvPr>
                  <p14:cNvContentPartPr/>
                  <p14:nvPr/>
                </p14:nvContentPartPr>
                <p14:xfrm>
                  <a:off x="10876680" y="3860453"/>
                  <a:ext cx="28440" cy="900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8800BC15-6E7E-F149-A847-93D24213AE97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10861200" y="3845333"/>
                    <a:ext cx="5904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C419F8FB-A394-6941-898D-7BBE000D42F8}"/>
                      </a:ext>
                    </a:extLst>
                  </p14:cNvPr>
                  <p14:cNvContentPartPr/>
                  <p14:nvPr/>
                </p14:nvContentPartPr>
                <p14:xfrm>
                  <a:off x="11063160" y="3974573"/>
                  <a:ext cx="650880" cy="32940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C419F8FB-A394-6941-898D-7BBE000D42F8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11048040" y="3959453"/>
                    <a:ext cx="681480" cy="360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C69E089-B9F8-5D4F-BD9C-B51C9B23CCE4}"/>
              </a:ext>
            </a:extLst>
          </p:cNvPr>
          <p:cNvSpPr txBox="1"/>
          <p:nvPr/>
        </p:nvSpPr>
        <p:spPr>
          <a:xfrm>
            <a:off x="9064260" y="5394273"/>
            <a:ext cx="1927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Time of day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DC9C945-DB1E-6444-8F56-319C4AD5A837}"/>
                  </a:ext>
                </a:extLst>
              </p14:cNvPr>
              <p14:cNvContentPartPr/>
              <p14:nvPr/>
            </p14:nvContentPartPr>
            <p14:xfrm>
              <a:off x="1710201" y="-19244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DC9C945-DB1E-6444-8F56-319C4AD5A83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701201" y="-2014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BF9B734-9FC8-424E-A928-0A9CB84F17E3}"/>
                  </a:ext>
                </a:extLst>
              </p14:cNvPr>
              <p14:cNvContentPartPr/>
              <p14:nvPr/>
            </p14:nvContentPartPr>
            <p14:xfrm>
              <a:off x="7983201" y="3641911"/>
              <a:ext cx="858240" cy="530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BF9B734-9FC8-424E-A928-0A9CB84F17E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965201" y="3623911"/>
                <a:ext cx="89388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7CCDBBA-A3C8-6F4E-855B-E4128668B505}"/>
                  </a:ext>
                </a:extLst>
              </p14:cNvPr>
              <p14:cNvContentPartPr/>
              <p14:nvPr/>
            </p14:nvContentPartPr>
            <p14:xfrm>
              <a:off x="8874561" y="4208911"/>
              <a:ext cx="861840" cy="753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7CCDBBA-A3C8-6F4E-855B-E4128668B50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856921" y="4191271"/>
                <a:ext cx="897480" cy="78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0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51FA-ECE3-4D49-986B-7AAC46EF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0718800" cy="820208"/>
          </a:xfrm>
        </p:spPr>
        <p:txBody>
          <a:bodyPr>
            <a:normAutofit/>
          </a:bodyPr>
          <a:lstStyle/>
          <a:p>
            <a:r>
              <a:rPr lang="en-US" sz="2400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968D4-ED09-9544-85F9-BE2498B43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−10≤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b="0" dirty="0"/>
                  <a:t>.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0&lt;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≤1.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2≥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Is this a spline? </a:t>
                </a:r>
              </a:p>
              <a:p>
                <a:r>
                  <a:rPr lang="en-US" b="0" dirty="0"/>
                  <a:t>What kind (order) of a spline?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968D4-ED09-9544-85F9-BE2498B43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07ADE7C-FF8F-3546-ABD3-871871C394BB}"/>
              </a:ext>
            </a:extLst>
          </p:cNvPr>
          <p:cNvGrpSpPr/>
          <p:nvPr/>
        </p:nvGrpSpPr>
        <p:grpSpPr>
          <a:xfrm>
            <a:off x="7916696" y="1936038"/>
            <a:ext cx="644040" cy="537840"/>
            <a:chOff x="7916696" y="1936038"/>
            <a:chExt cx="64404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C79937-65C1-6E42-A4D9-498D10785D6A}"/>
                    </a:ext>
                  </a:extLst>
                </p14:cNvPr>
                <p14:cNvContentPartPr/>
                <p14:nvPr/>
              </p14:nvContentPartPr>
              <p14:xfrm>
                <a:off x="7916696" y="1951158"/>
                <a:ext cx="4680" cy="1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C79937-65C1-6E42-A4D9-498D10785D6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99926" y="1936120"/>
                  <a:ext cx="37830" cy="41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C8541C-98EB-1F4D-A98B-7131E1EA1D1E}"/>
                    </a:ext>
                  </a:extLst>
                </p14:cNvPr>
                <p14:cNvContentPartPr/>
                <p14:nvPr/>
              </p14:nvContentPartPr>
              <p14:xfrm>
                <a:off x="7946936" y="1936038"/>
                <a:ext cx="613800" cy="53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C8541C-98EB-1F4D-A98B-7131E1EA1D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1456" y="1920558"/>
                  <a:ext cx="644400" cy="56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000201-74D5-DC4B-82C7-5F2806489087}"/>
                  </a:ext>
                </a:extLst>
              </p14:cNvPr>
              <p14:cNvContentPartPr/>
              <p14:nvPr/>
            </p14:nvContentPartPr>
            <p14:xfrm>
              <a:off x="8458136" y="1035678"/>
              <a:ext cx="69120" cy="142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000201-74D5-DC4B-82C7-5F28064890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2656" y="1020198"/>
                <a:ext cx="99720" cy="14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F482B7-6679-D14B-9C1A-2F6A6FB9ABC4}"/>
                  </a:ext>
                </a:extLst>
              </p14:cNvPr>
              <p14:cNvContentPartPr/>
              <p14:nvPr/>
            </p14:nvContentPartPr>
            <p14:xfrm>
              <a:off x="8444456" y="2425998"/>
              <a:ext cx="1745280" cy="15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F482B7-6679-D14B-9C1A-2F6A6FB9AB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28976" y="2410518"/>
                <a:ext cx="1775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DF89C6-E846-0C4E-A324-8A60D5071C8D}"/>
                  </a:ext>
                </a:extLst>
              </p14:cNvPr>
              <p14:cNvContentPartPr/>
              <p14:nvPr/>
            </p14:nvContentPartPr>
            <p14:xfrm>
              <a:off x="7933616" y="2468478"/>
              <a:ext cx="631440" cy="51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DF89C6-E846-0C4E-A324-8A60D5071C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18145" y="2452998"/>
                <a:ext cx="662023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D250E1-31C4-C74A-A818-4D810AF63957}"/>
                  </a:ext>
                </a:extLst>
              </p14:cNvPr>
              <p14:cNvContentPartPr/>
              <p14:nvPr/>
            </p14:nvContentPartPr>
            <p14:xfrm>
              <a:off x="9968336" y="2456598"/>
              <a:ext cx="221760" cy="27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D250E1-31C4-C74A-A818-4D810AF6395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52856" y="2441118"/>
                <a:ext cx="2523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FF4DC9-50C1-5849-83B4-B42FD82AC671}"/>
                  </a:ext>
                </a:extLst>
              </p14:cNvPr>
              <p14:cNvContentPartPr/>
              <p14:nvPr/>
            </p14:nvContentPartPr>
            <p14:xfrm>
              <a:off x="8008856" y="2384958"/>
              <a:ext cx="32400" cy="222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FF4DC9-50C1-5849-83B4-B42FD82AC6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93376" y="2369503"/>
                <a:ext cx="63000" cy="252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FD3DE7C-90DA-734A-A1FE-D9672BFA8177}"/>
                  </a:ext>
                </a:extLst>
              </p14:cNvPr>
              <p14:cNvContentPartPr/>
              <p14:nvPr/>
            </p14:nvContentPartPr>
            <p14:xfrm>
              <a:off x="8495936" y="2413398"/>
              <a:ext cx="70200" cy="167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FD3DE7C-90DA-734A-A1FE-D9672BFA81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80456" y="2397918"/>
                <a:ext cx="1008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9522FDF-7BE6-5D47-BAE1-5F067C605FE6}"/>
                  </a:ext>
                </a:extLst>
              </p14:cNvPr>
              <p14:cNvContentPartPr/>
              <p14:nvPr/>
            </p14:nvContentPartPr>
            <p14:xfrm>
              <a:off x="8895536" y="2201718"/>
              <a:ext cx="54720" cy="75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9522FDF-7BE6-5D47-BAE1-5F067C605FE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80056" y="2186238"/>
                <a:ext cx="853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C1F0E0C-CD39-1C4D-8C4C-6671AE033B8F}"/>
                  </a:ext>
                </a:extLst>
              </p14:cNvPr>
              <p14:cNvContentPartPr/>
              <p14:nvPr/>
            </p14:nvContentPartPr>
            <p14:xfrm>
              <a:off x="8467496" y="2753598"/>
              <a:ext cx="70560" cy="59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C1F0E0C-CD39-1C4D-8C4C-6671AE033B8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52016" y="2738118"/>
                <a:ext cx="10116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FCCE56D-B3E0-DF49-B4B4-56313721C289}"/>
              </a:ext>
            </a:extLst>
          </p:cNvPr>
          <p:cNvGrpSpPr/>
          <p:nvPr/>
        </p:nvGrpSpPr>
        <p:grpSpPr>
          <a:xfrm>
            <a:off x="8878616" y="2030358"/>
            <a:ext cx="628560" cy="525960"/>
            <a:chOff x="8878616" y="2030358"/>
            <a:chExt cx="6285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4F8855-ED1C-7C45-8F9A-CC7E5E8582CC}"/>
                    </a:ext>
                  </a:extLst>
                </p14:cNvPr>
                <p14:cNvContentPartPr/>
                <p14:nvPr/>
              </p14:nvContentPartPr>
              <p14:xfrm>
                <a:off x="8878616" y="2393238"/>
                <a:ext cx="34560" cy="139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4F8855-ED1C-7C45-8F9A-CC7E5E8582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63136" y="2377718"/>
                  <a:ext cx="65160" cy="170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C7C1B8-61D4-B841-9B1C-9976C365565C}"/>
                    </a:ext>
                  </a:extLst>
                </p14:cNvPr>
                <p14:cNvContentPartPr/>
                <p14:nvPr/>
              </p14:nvContentPartPr>
              <p14:xfrm>
                <a:off x="9298736" y="2397198"/>
                <a:ext cx="33480" cy="15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C7C1B8-61D4-B841-9B1C-9976C36556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83256" y="2381718"/>
                  <a:ext cx="64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931997-AD0F-254D-B26C-56E01E35FE94}"/>
                    </a:ext>
                  </a:extLst>
                </p14:cNvPr>
                <p14:cNvContentPartPr/>
                <p14:nvPr/>
              </p14:nvContentPartPr>
              <p14:xfrm>
                <a:off x="8976176" y="2032878"/>
                <a:ext cx="114840" cy="9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931997-AD0F-254D-B26C-56E01E35FE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60696" y="2017398"/>
                  <a:ext cx="145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FBC09F-1D44-B24A-92C2-B5EF626B48B2}"/>
                    </a:ext>
                  </a:extLst>
                </p14:cNvPr>
                <p14:cNvContentPartPr/>
                <p14:nvPr/>
              </p14:nvContentPartPr>
              <p14:xfrm>
                <a:off x="8955656" y="2030358"/>
                <a:ext cx="153000" cy="170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FBC09F-1D44-B24A-92C2-B5EF626B48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40176" y="2014878"/>
                  <a:ext cx="183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A35C34-0854-0746-B67F-07085E24202C}"/>
                    </a:ext>
                  </a:extLst>
                </p14:cNvPr>
                <p14:cNvContentPartPr/>
                <p14:nvPr/>
              </p14:nvContentPartPr>
              <p14:xfrm>
                <a:off x="9170936" y="2083998"/>
                <a:ext cx="165960" cy="2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A35C34-0854-0746-B67F-07085E2420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55456" y="2068518"/>
                  <a:ext cx="196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BA0AAF-227E-024F-B991-E97A1D3D5F4F}"/>
                    </a:ext>
                  </a:extLst>
                </p14:cNvPr>
                <p14:cNvContentPartPr/>
                <p14:nvPr/>
              </p14:nvContentPartPr>
              <p14:xfrm>
                <a:off x="9224576" y="2164638"/>
                <a:ext cx="113760" cy="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BA0AAF-227E-024F-B991-E97A1D3D5F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09145" y="2149158"/>
                  <a:ext cx="144263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16AE1F6-B146-E146-9B04-28392A02FFD7}"/>
                    </a:ext>
                  </a:extLst>
                </p14:cNvPr>
                <p14:cNvContentPartPr/>
                <p14:nvPr/>
              </p14:nvContentPartPr>
              <p14:xfrm>
                <a:off x="9485216" y="2070678"/>
                <a:ext cx="21960" cy="235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16AE1F6-B146-E146-9B04-28392A02FF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69736" y="2055198"/>
                  <a:ext cx="5256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8546F8-776D-054A-B2DD-C90E023AD04B}"/>
              </a:ext>
            </a:extLst>
          </p:cNvPr>
          <p:cNvGrpSpPr/>
          <p:nvPr/>
        </p:nvGrpSpPr>
        <p:grpSpPr>
          <a:xfrm>
            <a:off x="8242856" y="3012078"/>
            <a:ext cx="655560" cy="196560"/>
            <a:chOff x="8242856" y="3012078"/>
            <a:chExt cx="6555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536D52-129F-7A41-B5AE-D388C43FB909}"/>
                    </a:ext>
                  </a:extLst>
                </p14:cNvPr>
                <p14:cNvContentPartPr/>
                <p14:nvPr/>
              </p14:nvContentPartPr>
              <p14:xfrm>
                <a:off x="8245736" y="3012078"/>
                <a:ext cx="161280" cy="18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536D52-129F-7A41-B5AE-D388C43FB90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30221" y="2996598"/>
                  <a:ext cx="191948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BB36ED-D938-0D44-8F16-74F659975B64}"/>
                    </a:ext>
                  </a:extLst>
                </p14:cNvPr>
                <p14:cNvContentPartPr/>
                <p14:nvPr/>
              </p14:nvContentPartPr>
              <p14:xfrm>
                <a:off x="8242856" y="3038718"/>
                <a:ext cx="90000" cy="158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BB36ED-D938-0D44-8F16-74F659975B6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27438" y="3023238"/>
                  <a:ext cx="120478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E94EC1A-07C8-DD45-B4F9-A15016EDDCA0}"/>
                    </a:ext>
                  </a:extLst>
                </p14:cNvPr>
                <p14:cNvContentPartPr/>
                <p14:nvPr/>
              </p14:nvContentPartPr>
              <p14:xfrm>
                <a:off x="8471456" y="3121518"/>
                <a:ext cx="16740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E94EC1A-07C8-DD45-B4F9-A15016EDDC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55976" y="3105554"/>
                  <a:ext cx="198000" cy="43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61BEF31-2B75-E74A-85E3-BB148B73C9C6}"/>
                    </a:ext>
                  </a:extLst>
                </p14:cNvPr>
                <p14:cNvContentPartPr/>
                <p14:nvPr/>
              </p14:nvContentPartPr>
              <p14:xfrm>
                <a:off x="8484776" y="3160038"/>
                <a:ext cx="166320" cy="1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61BEF31-2B75-E74A-85E3-BB148B73C9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9296" y="3144558"/>
                  <a:ext cx="196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713C51-E78C-8241-B2A6-250B1E68C44D}"/>
                    </a:ext>
                  </a:extLst>
                </p14:cNvPr>
                <p14:cNvContentPartPr/>
                <p14:nvPr/>
              </p14:nvContentPartPr>
              <p14:xfrm>
                <a:off x="8727056" y="3089478"/>
                <a:ext cx="171360" cy="11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713C51-E78C-8241-B2A6-250B1E68C44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11608" y="3073951"/>
                  <a:ext cx="201896" cy="1498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659E4A-FD49-BF4C-A10C-C135D096551F}"/>
              </a:ext>
            </a:extLst>
          </p:cNvPr>
          <p:cNvGrpSpPr/>
          <p:nvPr/>
        </p:nvGrpSpPr>
        <p:grpSpPr>
          <a:xfrm>
            <a:off x="8021456" y="4060758"/>
            <a:ext cx="1534320" cy="1397880"/>
            <a:chOff x="8021456" y="4060758"/>
            <a:chExt cx="1534320" cy="13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E03A5D-9769-194B-A123-A7119FE6249C}"/>
                    </a:ext>
                  </a:extLst>
                </p14:cNvPr>
                <p14:cNvContentPartPr/>
                <p14:nvPr/>
              </p14:nvContentPartPr>
              <p14:xfrm>
                <a:off x="8021456" y="4060758"/>
                <a:ext cx="558000" cy="57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E03A5D-9769-194B-A123-A7119FE624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90496" y="4029798"/>
                  <a:ext cx="61920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81904A6-F507-E341-BEEE-E2A0BB0B43D0}"/>
                    </a:ext>
                  </a:extLst>
                </p14:cNvPr>
                <p14:cNvContentPartPr/>
                <p14:nvPr/>
              </p14:nvContentPartPr>
              <p14:xfrm>
                <a:off x="8700056" y="4249038"/>
                <a:ext cx="855720" cy="1209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81904A6-F507-E341-BEEE-E2A0BB0B43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69083" y="4218069"/>
                  <a:ext cx="916946" cy="127081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F86639-0789-AC4C-B3A6-6B5447927E76}"/>
                  </a:ext>
                </a:extLst>
              </p14:cNvPr>
              <p14:cNvContentPartPr/>
              <p14:nvPr/>
            </p14:nvContentPartPr>
            <p14:xfrm>
              <a:off x="8511776" y="2500878"/>
              <a:ext cx="352440" cy="29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F86639-0789-AC4C-B3A6-6B5447927E7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496296" y="2485398"/>
                <a:ext cx="38304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6B0DC48-8211-F64D-BA97-B202574FD1E3}"/>
                  </a:ext>
                </a:extLst>
              </p14:cNvPr>
              <p14:cNvContentPartPr/>
              <p14:nvPr/>
            </p14:nvContentPartPr>
            <p14:xfrm>
              <a:off x="8884736" y="2833158"/>
              <a:ext cx="365760" cy="579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6B0DC48-8211-F64D-BA97-B202574FD1E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869256" y="2817678"/>
                <a:ext cx="39636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C02D832-22CC-044D-AEBE-297F3BC3E4C9}"/>
                  </a:ext>
                </a:extLst>
              </p14:cNvPr>
              <p14:cNvContentPartPr/>
              <p14:nvPr/>
            </p14:nvContentPartPr>
            <p14:xfrm>
              <a:off x="9237896" y="3388638"/>
              <a:ext cx="62280" cy="36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C02D832-22CC-044D-AEBE-297F3BC3E4C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222505" y="3373158"/>
                <a:ext cx="92704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56B04659-90C5-B74E-A015-8DC1D79925FC}"/>
              </a:ext>
            </a:extLst>
          </p:cNvPr>
          <p:cNvGrpSpPr/>
          <p:nvPr/>
        </p:nvGrpSpPr>
        <p:grpSpPr>
          <a:xfrm>
            <a:off x="7691696" y="3630558"/>
            <a:ext cx="1849680" cy="2094120"/>
            <a:chOff x="7691696" y="3630558"/>
            <a:chExt cx="1849680" cy="20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F8E0C9B-BBE7-A740-A6AC-50DEA8313699}"/>
                    </a:ext>
                  </a:extLst>
                </p14:cNvPr>
                <p14:cNvContentPartPr/>
                <p14:nvPr/>
              </p14:nvContentPartPr>
              <p14:xfrm>
                <a:off x="7740296" y="4020438"/>
                <a:ext cx="1801080" cy="155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F8E0C9B-BBE7-A740-A6AC-50DEA831369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24816" y="4004958"/>
                  <a:ext cx="1831680" cy="15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A0655F8-6450-044E-BFBE-A545B1F45930}"/>
                    </a:ext>
                  </a:extLst>
                </p14:cNvPr>
                <p14:cNvContentPartPr/>
                <p14:nvPr/>
              </p14:nvContentPartPr>
              <p14:xfrm>
                <a:off x="7691696" y="3630558"/>
                <a:ext cx="1762560" cy="2094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A0655F8-6450-044E-BFBE-A545B1F459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76216" y="3615078"/>
                  <a:ext cx="1793160" cy="21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9A003D0-4E83-3E48-A720-2F1B8B00A5A0}"/>
              </a:ext>
            </a:extLst>
          </p:cNvPr>
          <p:cNvGrpSpPr/>
          <p:nvPr/>
        </p:nvGrpSpPr>
        <p:grpSpPr>
          <a:xfrm>
            <a:off x="8576216" y="435558"/>
            <a:ext cx="3526200" cy="1440000"/>
            <a:chOff x="8576216" y="435558"/>
            <a:chExt cx="3526200" cy="14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F8F491E-5C09-8542-B3EA-594AEAC11A14}"/>
                    </a:ext>
                  </a:extLst>
                </p14:cNvPr>
                <p14:cNvContentPartPr/>
                <p14:nvPr/>
              </p14:nvContentPartPr>
              <p14:xfrm>
                <a:off x="8861336" y="582798"/>
                <a:ext cx="41040" cy="230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F8F491E-5C09-8542-B3EA-594AEAC11A1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30376" y="551789"/>
                  <a:ext cx="102240" cy="291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F7C702D-FDA3-2646-9C94-D974CBD82771}"/>
                    </a:ext>
                  </a:extLst>
                </p14:cNvPr>
                <p14:cNvContentPartPr/>
                <p14:nvPr/>
              </p14:nvContentPartPr>
              <p14:xfrm>
                <a:off x="8648936" y="537798"/>
                <a:ext cx="106920" cy="330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F7C702D-FDA3-2646-9C94-D974CBD8277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17976" y="506838"/>
                  <a:ext cx="168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0C8891-F7F9-0E4D-B737-914AC11ED227}"/>
                    </a:ext>
                  </a:extLst>
                </p14:cNvPr>
                <p14:cNvContentPartPr/>
                <p14:nvPr/>
              </p14:nvContentPartPr>
              <p14:xfrm>
                <a:off x="9036296" y="457158"/>
                <a:ext cx="207000" cy="496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0C8891-F7F9-0E4D-B737-914AC11ED22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05282" y="426198"/>
                  <a:ext cx="268307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C19BE1-DE67-484B-B800-3B3E452C9C92}"/>
                    </a:ext>
                  </a:extLst>
                </p14:cNvPr>
                <p14:cNvContentPartPr/>
                <p14:nvPr/>
              </p14:nvContentPartPr>
              <p14:xfrm>
                <a:off x="9552176" y="595758"/>
                <a:ext cx="95760" cy="168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C19BE1-DE67-484B-B800-3B3E452C9C9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21099" y="564798"/>
                  <a:ext cx="157191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BEF867F-6D07-5349-ADB0-B594A1BAD14E}"/>
                    </a:ext>
                  </a:extLst>
                </p14:cNvPr>
                <p14:cNvContentPartPr/>
                <p14:nvPr/>
              </p14:nvContentPartPr>
              <p14:xfrm>
                <a:off x="9691856" y="435558"/>
                <a:ext cx="240480" cy="33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BEF867F-6D07-5349-ADB0-B594A1BAD14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60942" y="404598"/>
                  <a:ext cx="301589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E4F333-E56D-E74E-83AC-93CDAE810340}"/>
                    </a:ext>
                  </a:extLst>
                </p14:cNvPr>
                <p14:cNvContentPartPr/>
                <p14:nvPr/>
              </p14:nvContentPartPr>
              <p14:xfrm>
                <a:off x="10032056" y="663438"/>
                <a:ext cx="169200" cy="129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E4F333-E56D-E74E-83AC-93CDAE8103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01096" y="632478"/>
                  <a:ext cx="230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ED9B1DB-0904-B64C-9AA5-B64D68679033}"/>
                    </a:ext>
                  </a:extLst>
                </p14:cNvPr>
                <p14:cNvContentPartPr/>
                <p14:nvPr/>
              </p14:nvContentPartPr>
              <p14:xfrm>
                <a:off x="10338416" y="656598"/>
                <a:ext cx="196200" cy="128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ED9B1DB-0904-B64C-9AA5-B64D6867903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07399" y="625638"/>
                  <a:ext cx="257513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D74816C-1EC6-5D4E-9B1B-295C56533A03}"/>
                    </a:ext>
                  </a:extLst>
                </p14:cNvPr>
                <p14:cNvContentPartPr/>
                <p14:nvPr/>
              </p14:nvContentPartPr>
              <p14:xfrm>
                <a:off x="10609496" y="457158"/>
                <a:ext cx="254880" cy="266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D74816C-1EC6-5D4E-9B1B-295C56533A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78536" y="426198"/>
                  <a:ext cx="316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4CD7C2B-7505-3442-AE09-C4D62EBDAD51}"/>
                    </a:ext>
                  </a:extLst>
                </p14:cNvPr>
                <p14:cNvContentPartPr/>
                <p14:nvPr/>
              </p14:nvContentPartPr>
              <p14:xfrm>
                <a:off x="10744136" y="672078"/>
                <a:ext cx="230760" cy="6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4CD7C2B-7505-3442-AE09-C4D62EBDAD5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13176" y="640956"/>
                  <a:ext cx="291960" cy="1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A6E248D-62D1-7C4B-B331-378B42AEBB49}"/>
                    </a:ext>
                  </a:extLst>
                </p14:cNvPr>
                <p14:cNvContentPartPr/>
                <p14:nvPr/>
              </p14:nvContentPartPr>
              <p14:xfrm>
                <a:off x="9685376" y="964758"/>
                <a:ext cx="159840" cy="15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A6E248D-62D1-7C4B-B331-378B42AEBB4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54416" y="933870"/>
                  <a:ext cx="221040" cy="215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52306B-9894-1046-9B6D-75E501587D62}"/>
                    </a:ext>
                  </a:extLst>
                </p14:cNvPr>
                <p14:cNvContentPartPr/>
                <p14:nvPr/>
              </p14:nvContentPartPr>
              <p14:xfrm>
                <a:off x="9923696" y="989598"/>
                <a:ext cx="150840" cy="124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52306B-9894-1046-9B6D-75E501587D6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92736" y="958638"/>
                  <a:ext cx="212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73FA452-D80D-D94E-BA5C-AF3814707419}"/>
                    </a:ext>
                  </a:extLst>
                </p14:cNvPr>
                <p14:cNvContentPartPr/>
                <p14:nvPr/>
              </p14:nvContentPartPr>
              <p14:xfrm>
                <a:off x="10111976" y="967998"/>
                <a:ext cx="196200" cy="177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73FA452-D80D-D94E-BA5C-AF381470741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81016" y="937038"/>
                  <a:ext cx="257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A31849-A50E-F343-8A9F-1B399C47DF0F}"/>
                    </a:ext>
                  </a:extLst>
                </p14:cNvPr>
                <p14:cNvContentPartPr/>
                <p14:nvPr/>
              </p14:nvContentPartPr>
              <p14:xfrm>
                <a:off x="10407896" y="914358"/>
                <a:ext cx="92880" cy="257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A31849-A50E-F343-8A9F-1B399C47DF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76936" y="883398"/>
                  <a:ext cx="154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0EC1ECE-A084-E046-AFBA-ECA0EF50F093}"/>
                    </a:ext>
                  </a:extLst>
                </p14:cNvPr>
                <p14:cNvContentPartPr/>
                <p14:nvPr/>
              </p14:nvContentPartPr>
              <p14:xfrm>
                <a:off x="10313576" y="1044318"/>
                <a:ext cx="187560" cy="3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0EC1ECE-A084-E046-AFBA-ECA0EF50F0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82616" y="1013358"/>
                  <a:ext cx="248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3F7541-1A48-7A4D-B48C-9B9CEA0CC594}"/>
                    </a:ext>
                  </a:extLst>
                </p14:cNvPr>
                <p14:cNvContentPartPr/>
                <p14:nvPr/>
              </p14:nvContentPartPr>
              <p14:xfrm>
                <a:off x="10596176" y="1021638"/>
                <a:ext cx="22320" cy="133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3F7541-1A48-7A4D-B48C-9B9CEA0CC59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65216" y="990678"/>
                  <a:ext cx="83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D9DC095-941D-3C4F-A27C-764995D36434}"/>
                    </a:ext>
                  </a:extLst>
                </p14:cNvPr>
                <p14:cNvContentPartPr/>
                <p14:nvPr/>
              </p14:nvContentPartPr>
              <p14:xfrm>
                <a:off x="10690136" y="967998"/>
                <a:ext cx="468000" cy="229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D9DC095-941D-3C4F-A27C-764995D3643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59176" y="936989"/>
                  <a:ext cx="529200" cy="290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F7EDF20-8E8B-944B-BB44-35E60601B5CA}"/>
                    </a:ext>
                  </a:extLst>
                </p14:cNvPr>
                <p14:cNvContentPartPr/>
                <p14:nvPr/>
              </p14:nvContentPartPr>
              <p14:xfrm>
                <a:off x="11267576" y="1090038"/>
                <a:ext cx="17640" cy="126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F7EDF20-8E8B-944B-BB44-35E60601B5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36616" y="1059078"/>
                  <a:ext cx="78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BC44CC7-63E8-D948-BAC9-9FE6DCEFDBC3}"/>
                    </a:ext>
                  </a:extLst>
                </p14:cNvPr>
                <p14:cNvContentPartPr/>
                <p14:nvPr/>
              </p14:nvContentPartPr>
              <p14:xfrm>
                <a:off x="11470256" y="833718"/>
                <a:ext cx="27000" cy="306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BC44CC7-63E8-D948-BAC9-9FE6DCEFDB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39703" y="802758"/>
                  <a:ext cx="87395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F1CFDB3-DA10-FA4F-A638-6144D4A8D434}"/>
                    </a:ext>
                  </a:extLst>
                </p14:cNvPr>
                <p14:cNvContentPartPr/>
                <p14:nvPr/>
              </p14:nvContentPartPr>
              <p14:xfrm>
                <a:off x="8806256" y="1330878"/>
                <a:ext cx="1800" cy="9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F1CFDB3-DA10-FA4F-A638-6144D4A8D4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75296" y="1299918"/>
                  <a:ext cx="63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421081D-2C65-2948-951B-87E1977302B6}"/>
                    </a:ext>
                  </a:extLst>
                </p14:cNvPr>
                <p14:cNvContentPartPr/>
                <p14:nvPr/>
              </p14:nvContentPartPr>
              <p14:xfrm>
                <a:off x="8794376" y="1317558"/>
                <a:ext cx="327240" cy="19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421081D-2C65-2948-951B-87E1977302B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63416" y="1286598"/>
                  <a:ext cx="388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6745377-BE94-8048-9504-F70C054F7E92}"/>
                    </a:ext>
                  </a:extLst>
                </p14:cNvPr>
                <p14:cNvContentPartPr/>
                <p14:nvPr/>
              </p14:nvContentPartPr>
              <p14:xfrm>
                <a:off x="8576216" y="1347078"/>
                <a:ext cx="187560" cy="263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6745377-BE94-8048-9504-F70C054F7E9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45315" y="1316118"/>
                  <a:ext cx="248643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AE839B-7B59-6F43-8A77-BABF504CB7F1}"/>
                    </a:ext>
                  </a:extLst>
                </p14:cNvPr>
                <p14:cNvContentPartPr/>
                <p14:nvPr/>
              </p14:nvContentPartPr>
              <p14:xfrm>
                <a:off x="9278216" y="1236918"/>
                <a:ext cx="122040" cy="37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AE839B-7B59-6F43-8A77-BABF504CB7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47164" y="1205958"/>
                  <a:ext cx="183421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C119EA4-3571-D04B-883D-A2E4B08AC0A7}"/>
                    </a:ext>
                  </a:extLst>
                </p14:cNvPr>
                <p14:cNvContentPartPr/>
                <p14:nvPr/>
              </p14:nvContentPartPr>
              <p14:xfrm>
                <a:off x="9643616" y="1478838"/>
                <a:ext cx="172800" cy="159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C119EA4-3571-D04B-883D-A2E4B08AC0A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12656" y="1447878"/>
                  <a:ext cx="234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3AB3B51-F8CE-464C-B629-03218FCC4C28}"/>
                    </a:ext>
                  </a:extLst>
                </p14:cNvPr>
                <p14:cNvContentPartPr/>
                <p14:nvPr/>
              </p14:nvContentPartPr>
              <p14:xfrm>
                <a:off x="9896696" y="1357878"/>
                <a:ext cx="237240" cy="317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3AB3B51-F8CE-464C-B629-03218FCC4C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65736" y="1326883"/>
                  <a:ext cx="298440" cy="379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DDE6F76-583D-064D-8AEF-42861A550C88}"/>
                    </a:ext>
                  </a:extLst>
                </p14:cNvPr>
                <p14:cNvContentPartPr/>
                <p14:nvPr/>
              </p14:nvContentPartPr>
              <p14:xfrm>
                <a:off x="10303136" y="1534998"/>
                <a:ext cx="158760" cy="192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DDE6F76-583D-064D-8AEF-42861A550C8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72176" y="1504038"/>
                  <a:ext cx="219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EB0847-2536-BE4D-943F-62D8960A9197}"/>
                    </a:ext>
                  </a:extLst>
                </p14:cNvPr>
                <p14:cNvContentPartPr/>
                <p14:nvPr/>
              </p14:nvContentPartPr>
              <p14:xfrm>
                <a:off x="10550456" y="1633638"/>
                <a:ext cx="203760" cy="87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EB0847-2536-BE4D-943F-62D8960A919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19496" y="1602678"/>
                  <a:ext cx="264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4295F11-8562-7947-A5B4-A640AD731DBC}"/>
                    </a:ext>
                  </a:extLst>
                </p14:cNvPr>
                <p14:cNvContentPartPr/>
                <p14:nvPr/>
              </p14:nvContentPartPr>
              <p14:xfrm>
                <a:off x="10811096" y="1425198"/>
                <a:ext cx="281880" cy="28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4295F11-8562-7947-A5B4-A640AD731DB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80136" y="1394199"/>
                  <a:ext cx="343080" cy="349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C234848-DDF4-3F4E-B774-0394EFF888F6}"/>
                    </a:ext>
                  </a:extLst>
                </p14:cNvPr>
                <p14:cNvContentPartPr/>
                <p14:nvPr/>
              </p14:nvContentPartPr>
              <p14:xfrm>
                <a:off x="10986056" y="1694118"/>
                <a:ext cx="132480" cy="53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C234848-DDF4-3F4E-B774-0394EFF888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55096" y="1662949"/>
                  <a:ext cx="193680" cy="115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0D26F4-9A82-DA43-8A01-A54D30A408D7}"/>
                    </a:ext>
                  </a:extLst>
                </p14:cNvPr>
                <p14:cNvContentPartPr/>
                <p14:nvPr/>
              </p14:nvContentPartPr>
              <p14:xfrm>
                <a:off x="11324096" y="1488558"/>
                <a:ext cx="212760" cy="28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0D26F4-9A82-DA43-8A01-A54D30A408D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93136" y="1457598"/>
                  <a:ext cx="2739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C40A52-3C1E-A34D-940D-5856094A57B5}"/>
                    </a:ext>
                  </a:extLst>
                </p14:cNvPr>
                <p14:cNvContentPartPr/>
                <p14:nvPr/>
              </p14:nvContentPartPr>
              <p14:xfrm>
                <a:off x="11537576" y="1659558"/>
                <a:ext cx="216360" cy="12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C40A52-3C1E-A34D-940D-5856094A57B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06616" y="1628598"/>
                  <a:ext cx="277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6C140F7-58BD-064A-9A52-A203A14DE362}"/>
                    </a:ext>
                  </a:extLst>
                </p14:cNvPr>
                <p14:cNvContentPartPr/>
                <p14:nvPr/>
              </p14:nvContentPartPr>
              <p14:xfrm>
                <a:off x="11792816" y="1655958"/>
                <a:ext cx="259200" cy="172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6C140F7-58BD-064A-9A52-A203A14DE3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761856" y="1624998"/>
                  <a:ext cx="320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FA265FD-8BAB-6649-93BA-6D2B59BCD236}"/>
                    </a:ext>
                  </a:extLst>
                </p14:cNvPr>
                <p14:cNvContentPartPr/>
                <p14:nvPr/>
              </p14:nvContentPartPr>
              <p14:xfrm>
                <a:off x="12099896" y="1855398"/>
                <a:ext cx="2520" cy="20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FA265FD-8BAB-6649-93BA-6D2B59BCD23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068936" y="1824438"/>
                  <a:ext cx="63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3599F3-A2D8-134F-9735-50C889BECC0C}"/>
                    </a:ext>
                  </a:extLst>
                </p14:cNvPr>
                <p14:cNvContentPartPr/>
                <p14:nvPr/>
              </p14:nvContentPartPr>
              <p14:xfrm>
                <a:off x="11241656" y="994998"/>
                <a:ext cx="19080" cy="13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3599F3-A2D8-134F-9735-50C889BECC0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210696" y="964038"/>
                  <a:ext cx="8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2BD9311-DFDA-544A-8329-3546A7F1B845}"/>
                    </a:ext>
                  </a:extLst>
                </p14:cNvPr>
                <p14:cNvContentPartPr/>
                <p14:nvPr/>
              </p14:nvContentPartPr>
              <p14:xfrm>
                <a:off x="11402936" y="1008318"/>
                <a:ext cx="236520" cy="25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2BD9311-DFDA-544A-8329-3546A7F1B84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72023" y="977358"/>
                  <a:ext cx="297627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527116-5045-BC4C-AE04-8DCF6AEC32C8}"/>
                    </a:ext>
                  </a:extLst>
                </p14:cNvPr>
                <p14:cNvContentPartPr/>
                <p14:nvPr/>
              </p14:nvContentPartPr>
              <p14:xfrm>
                <a:off x="11676536" y="1097958"/>
                <a:ext cx="155880" cy="30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527116-5045-BC4C-AE04-8DCF6AEC32C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645576" y="1066998"/>
                  <a:ext cx="21708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FCD93D8-C596-3E43-AC3E-814FEB616A39}"/>
              </a:ext>
            </a:extLst>
          </p:cNvPr>
          <p:cNvGrpSpPr/>
          <p:nvPr/>
        </p:nvGrpSpPr>
        <p:grpSpPr>
          <a:xfrm>
            <a:off x="3616496" y="2207118"/>
            <a:ext cx="233280" cy="181080"/>
            <a:chOff x="3616496" y="2207118"/>
            <a:chExt cx="23328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5085883-8C9A-7D48-9E6D-0412A46EF825}"/>
                    </a:ext>
                  </a:extLst>
                </p14:cNvPr>
                <p14:cNvContentPartPr/>
                <p14:nvPr/>
              </p14:nvContentPartPr>
              <p14:xfrm>
                <a:off x="3642056" y="2279118"/>
                <a:ext cx="2160" cy="7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5085883-8C9A-7D48-9E6D-0412A46EF8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11096" y="2248158"/>
                  <a:ext cx="63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B48A714-6E9E-7540-A917-F8C63585ABBE}"/>
                    </a:ext>
                  </a:extLst>
                </p14:cNvPr>
                <p14:cNvContentPartPr/>
                <p14:nvPr/>
              </p14:nvContentPartPr>
              <p14:xfrm>
                <a:off x="3616496" y="2207118"/>
                <a:ext cx="233280" cy="181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B48A714-6E9E-7540-A917-F8C63585AB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85488" y="2176158"/>
                  <a:ext cx="294575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5AD1287-E679-334E-889E-CDEFF0DD1EF5}"/>
                  </a:ext>
                </a:extLst>
              </p14:cNvPr>
              <p14:cNvContentPartPr/>
              <p14:nvPr/>
            </p14:nvContentPartPr>
            <p14:xfrm>
              <a:off x="3670496" y="2695278"/>
              <a:ext cx="208440" cy="263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5AD1287-E679-334E-889E-CDEFF0DD1EF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639482" y="2664276"/>
                <a:ext cx="269746" cy="324804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DF911BB-4386-6C43-85B6-71A9A2322A4A}"/>
              </a:ext>
            </a:extLst>
          </p:cNvPr>
          <p:cNvGrpSpPr/>
          <p:nvPr/>
        </p:nvGrpSpPr>
        <p:grpSpPr>
          <a:xfrm>
            <a:off x="3522896" y="1181838"/>
            <a:ext cx="1089720" cy="268560"/>
            <a:chOff x="3522896" y="1181838"/>
            <a:chExt cx="108972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1D0EAB1-E0A7-9745-84F4-B7564D754EA3}"/>
                    </a:ext>
                  </a:extLst>
                </p14:cNvPr>
                <p14:cNvContentPartPr/>
                <p14:nvPr/>
              </p14:nvContentPartPr>
              <p14:xfrm>
                <a:off x="3522896" y="1183278"/>
                <a:ext cx="113400" cy="167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1D0EAB1-E0A7-9745-84F4-B7564D754EA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91936" y="1152318"/>
                  <a:ext cx="174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597FC55-337B-E546-BDB8-7D6DE3AAE935}"/>
                    </a:ext>
                  </a:extLst>
                </p14:cNvPr>
                <p14:cNvContentPartPr/>
                <p14:nvPr/>
              </p14:nvContentPartPr>
              <p14:xfrm>
                <a:off x="3575096" y="1290918"/>
                <a:ext cx="29160" cy="145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597FC55-337B-E546-BDB8-7D6DE3AAE93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44136" y="1259958"/>
                  <a:ext cx="90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E1F381-607C-3D43-AA2F-7646718B4306}"/>
                    </a:ext>
                  </a:extLst>
                </p14:cNvPr>
                <p14:cNvContentPartPr/>
                <p14:nvPr/>
              </p14:nvContentPartPr>
              <p14:xfrm>
                <a:off x="3587696" y="1266438"/>
                <a:ext cx="169560" cy="183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E1F381-607C-3D43-AA2F-7646718B430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56736" y="1235478"/>
                  <a:ext cx="230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51116C2-B589-5349-8C9C-ECA61297B6FB}"/>
                    </a:ext>
                  </a:extLst>
                </p14:cNvPr>
                <p14:cNvContentPartPr/>
                <p14:nvPr/>
              </p14:nvContentPartPr>
              <p14:xfrm>
                <a:off x="3778856" y="1306758"/>
                <a:ext cx="209880" cy="101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51116C2-B589-5349-8C9C-ECA61297B6F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47896" y="1275798"/>
                  <a:ext cx="271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33D2873-C27C-E44F-8AE7-606468CE7A91}"/>
                    </a:ext>
                  </a:extLst>
                </p14:cNvPr>
                <p14:cNvContentPartPr/>
                <p14:nvPr/>
              </p14:nvContentPartPr>
              <p14:xfrm>
                <a:off x="4138136" y="1251678"/>
                <a:ext cx="161280" cy="192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33D2873-C27C-E44F-8AE7-606468CE7A9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07176" y="1220718"/>
                  <a:ext cx="222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6951ED4-C7D7-604B-8B84-F0733125283F}"/>
                    </a:ext>
                  </a:extLst>
                </p14:cNvPr>
                <p14:cNvContentPartPr/>
                <p14:nvPr/>
              </p14:nvContentPartPr>
              <p14:xfrm>
                <a:off x="4491296" y="1250238"/>
                <a:ext cx="29520" cy="177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6951ED4-C7D7-604B-8B84-F0733125283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60336" y="1219278"/>
                  <a:ext cx="90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599F49B-C171-E545-8E6F-6AAE51E2789D}"/>
                    </a:ext>
                  </a:extLst>
                </p14:cNvPr>
                <p14:cNvContentPartPr/>
                <p14:nvPr/>
              </p14:nvContentPartPr>
              <p14:xfrm>
                <a:off x="4383296" y="1181838"/>
                <a:ext cx="229320" cy="82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599F49B-C171-E545-8E6F-6AAE51E2789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52336" y="1150878"/>
                  <a:ext cx="29052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5DFDC90-7524-6949-B58F-02041B0C8719}"/>
              </a:ext>
            </a:extLst>
          </p:cNvPr>
          <p:cNvGrpSpPr/>
          <p:nvPr/>
        </p:nvGrpSpPr>
        <p:grpSpPr>
          <a:xfrm>
            <a:off x="2396816" y="954678"/>
            <a:ext cx="898200" cy="2295360"/>
            <a:chOff x="2396816" y="954678"/>
            <a:chExt cx="898200" cy="22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2F77DF6-B44A-D04E-B5CE-0D9474CD0622}"/>
                    </a:ext>
                  </a:extLst>
                </p14:cNvPr>
                <p14:cNvContentPartPr/>
                <p14:nvPr/>
              </p14:nvContentPartPr>
              <p14:xfrm>
                <a:off x="2396816" y="1263918"/>
                <a:ext cx="131040" cy="115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2F77DF6-B44A-D04E-B5CE-0D9474CD062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65856" y="1233054"/>
                  <a:ext cx="192240" cy="176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AD5556A-462D-CC4C-BBF1-EE68D3D90FFF}"/>
                    </a:ext>
                  </a:extLst>
                </p14:cNvPr>
                <p14:cNvContentPartPr/>
                <p14:nvPr/>
              </p14:nvContentPartPr>
              <p14:xfrm>
                <a:off x="2541176" y="1196598"/>
                <a:ext cx="64080" cy="194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AD5556A-462D-CC4C-BBF1-EE68D3D90F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10216" y="1165580"/>
                  <a:ext cx="125280" cy="255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93B59E0-E7A3-964E-A158-50589886CEE7}"/>
                    </a:ext>
                  </a:extLst>
                </p14:cNvPr>
                <p14:cNvContentPartPr/>
                <p14:nvPr/>
              </p14:nvContentPartPr>
              <p14:xfrm>
                <a:off x="2648816" y="1219998"/>
                <a:ext cx="192240" cy="191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93B59E0-E7A3-964E-A158-50589886CEE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17856" y="1189038"/>
                  <a:ext cx="253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3076A52-CBF2-6B43-BB3B-F051B97DBACE}"/>
                    </a:ext>
                  </a:extLst>
                </p14:cNvPr>
                <p14:cNvContentPartPr/>
                <p14:nvPr/>
              </p14:nvContentPartPr>
              <p14:xfrm>
                <a:off x="2917736" y="1196958"/>
                <a:ext cx="182520" cy="170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3076A52-CBF2-6B43-BB3B-F051B97DBAC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86715" y="1165998"/>
                  <a:ext cx="243841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300E377-C854-3C4A-8532-076F63649E5A}"/>
                    </a:ext>
                  </a:extLst>
                </p14:cNvPr>
                <p14:cNvContentPartPr/>
                <p14:nvPr/>
              </p14:nvContentPartPr>
              <p14:xfrm>
                <a:off x="3173336" y="954678"/>
                <a:ext cx="121680" cy="2295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300E377-C854-3C4A-8532-076F63649E5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42284" y="923718"/>
                  <a:ext cx="183062" cy="235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CB09F6B-33B3-4B4C-8A4D-678BA8647481}"/>
                  </a:ext>
                </a:extLst>
              </p14:cNvPr>
              <p14:cNvContentPartPr/>
              <p14:nvPr/>
            </p14:nvContentPartPr>
            <p14:xfrm>
              <a:off x="2797136" y="2168958"/>
              <a:ext cx="296280" cy="2617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CB09F6B-33B3-4B4C-8A4D-678BA864748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766176" y="2137998"/>
                <a:ext cx="35748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94B9B94-3C81-1F4C-8C62-DF81FFB254F9}"/>
              </a:ext>
            </a:extLst>
          </p:cNvPr>
          <p:cNvGrpSpPr/>
          <p:nvPr/>
        </p:nvGrpSpPr>
        <p:grpSpPr>
          <a:xfrm>
            <a:off x="1706696" y="910038"/>
            <a:ext cx="589320" cy="592920"/>
            <a:chOff x="1706696" y="910038"/>
            <a:chExt cx="58932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7581055-39A5-E348-8796-ADE9C5A5B414}"/>
                    </a:ext>
                  </a:extLst>
                </p14:cNvPr>
                <p14:cNvContentPartPr/>
                <p14:nvPr/>
              </p14:nvContentPartPr>
              <p14:xfrm>
                <a:off x="1716056" y="1290918"/>
                <a:ext cx="47880" cy="28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7581055-39A5-E348-8796-ADE9C5A5B41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85096" y="1259958"/>
                  <a:ext cx="109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B997E17-C3EC-5449-A298-5393079B6FF3}"/>
                    </a:ext>
                  </a:extLst>
                </p14:cNvPr>
                <p14:cNvContentPartPr/>
                <p14:nvPr/>
              </p14:nvContentPartPr>
              <p14:xfrm>
                <a:off x="1706696" y="1105878"/>
                <a:ext cx="198000" cy="397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B997E17-C3EC-5449-A298-5393079B6FF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75736" y="1074918"/>
                  <a:ext cx="2592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BE514A5-D2A1-1A41-A6D7-0662ACA83CA8}"/>
                    </a:ext>
                  </a:extLst>
                </p14:cNvPr>
                <p14:cNvContentPartPr/>
                <p14:nvPr/>
              </p14:nvContentPartPr>
              <p14:xfrm>
                <a:off x="1915856" y="940998"/>
                <a:ext cx="149760" cy="208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BE514A5-D2A1-1A41-A6D7-0662ACA83CA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84896" y="910038"/>
                  <a:ext cx="210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6D315DF-820F-D044-9408-A8D495B3CDF4}"/>
                    </a:ext>
                  </a:extLst>
                </p14:cNvPr>
                <p14:cNvContentPartPr/>
                <p14:nvPr/>
              </p14:nvContentPartPr>
              <p14:xfrm>
                <a:off x="2151296" y="927678"/>
                <a:ext cx="19800" cy="132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6D315DF-820F-D044-9408-A8D495B3CDF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20336" y="896718"/>
                  <a:ext cx="81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6E85B3-2488-4542-99A3-FAFF9AFC9ECA}"/>
                    </a:ext>
                  </a:extLst>
                </p14:cNvPr>
                <p14:cNvContentPartPr/>
                <p14:nvPr/>
              </p14:nvContentPartPr>
              <p14:xfrm>
                <a:off x="2083976" y="910038"/>
                <a:ext cx="212040" cy="45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6E85B3-2488-4542-99A3-FAFF9AFC9EC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52963" y="879078"/>
                  <a:ext cx="273344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99D190D-6EA9-9343-94DF-1ED89097E007}"/>
              </a:ext>
            </a:extLst>
          </p:cNvPr>
          <p:cNvGrpSpPr/>
          <p:nvPr/>
        </p:nvGrpSpPr>
        <p:grpSpPr>
          <a:xfrm>
            <a:off x="2850776" y="2801478"/>
            <a:ext cx="254160" cy="373680"/>
            <a:chOff x="2850776" y="2801478"/>
            <a:chExt cx="25416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92F77D7-634A-094F-A6D1-92B1B437DBAE}"/>
                    </a:ext>
                  </a:extLst>
                </p14:cNvPr>
                <p14:cNvContentPartPr/>
                <p14:nvPr/>
              </p14:nvContentPartPr>
              <p14:xfrm>
                <a:off x="2850776" y="2931438"/>
                <a:ext cx="60120" cy="209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92F77D7-634A-094F-A6D1-92B1B437DB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819816" y="2900478"/>
                  <a:ext cx="121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6D0428D-094D-8843-A825-724A6194B7B8}"/>
                    </a:ext>
                  </a:extLst>
                </p14:cNvPr>
                <p14:cNvContentPartPr/>
                <p14:nvPr/>
              </p14:nvContentPartPr>
              <p14:xfrm>
                <a:off x="2931416" y="2801478"/>
                <a:ext cx="173520" cy="373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6D0428D-094D-8843-A825-724A6194B7B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00456" y="2770518"/>
                  <a:ext cx="234720" cy="43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A5E13AC-2697-E742-A470-958FDCB878C1}"/>
              </a:ext>
            </a:extLst>
          </p:cNvPr>
          <p:cNvGrpSpPr/>
          <p:nvPr/>
        </p:nvGrpSpPr>
        <p:grpSpPr>
          <a:xfrm>
            <a:off x="3738176" y="3549918"/>
            <a:ext cx="878760" cy="434880"/>
            <a:chOff x="3738176" y="3549918"/>
            <a:chExt cx="87876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4F7AE16-D7EC-DA44-9DE3-762B15573EE1}"/>
                    </a:ext>
                  </a:extLst>
                </p14:cNvPr>
                <p14:cNvContentPartPr/>
                <p14:nvPr/>
              </p14:nvContentPartPr>
              <p14:xfrm>
                <a:off x="3738176" y="3549918"/>
                <a:ext cx="222120" cy="268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4F7AE16-D7EC-DA44-9DE3-762B15573EE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07216" y="3518958"/>
                  <a:ext cx="283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125A2EC-B15A-A54B-8B51-FEE8D2046D8A}"/>
                    </a:ext>
                  </a:extLst>
                </p14:cNvPr>
                <p14:cNvContentPartPr/>
                <p14:nvPr/>
              </p14:nvContentPartPr>
              <p14:xfrm>
                <a:off x="3885056" y="3697878"/>
                <a:ext cx="5760" cy="286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125A2EC-B15A-A54B-8B51-FEE8D2046D8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54096" y="3666918"/>
                  <a:ext cx="66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DDCDD7A-3A51-2A4F-806F-6910A535A1D9}"/>
                    </a:ext>
                  </a:extLst>
                </p14:cNvPr>
                <p14:cNvContentPartPr/>
                <p14:nvPr/>
              </p14:nvContentPartPr>
              <p14:xfrm>
                <a:off x="4124816" y="3719838"/>
                <a:ext cx="186120" cy="191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DDCDD7A-3A51-2A4F-806F-6910A535A1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93856" y="3688936"/>
                  <a:ext cx="247320" cy="252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58AC894-40FC-704F-AED0-C293E455B30C}"/>
                    </a:ext>
                  </a:extLst>
                </p14:cNvPr>
                <p14:cNvContentPartPr/>
                <p14:nvPr/>
              </p14:nvContentPartPr>
              <p14:xfrm>
                <a:off x="4499576" y="3652878"/>
                <a:ext cx="117360" cy="211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58AC894-40FC-704F-AED0-C293E455B30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68616" y="3621918"/>
                  <a:ext cx="17856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9FE10B0-D8CE-4940-9F3E-0E1E3E18275C}"/>
                  </a:ext>
                </a:extLst>
              </p14:cNvPr>
              <p14:cNvContentPartPr/>
              <p14:nvPr/>
            </p14:nvContentPartPr>
            <p14:xfrm>
              <a:off x="5620616" y="4241838"/>
              <a:ext cx="381960" cy="2674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9FE10B0-D8CE-4940-9F3E-0E1E3E18275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589656" y="4210878"/>
                <a:ext cx="443160" cy="3286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BEABE89-AC8B-DB4C-ACEE-DBD47CDFCDE1}"/>
              </a:ext>
            </a:extLst>
          </p:cNvPr>
          <p:cNvSpPr txBox="1"/>
          <p:nvPr/>
        </p:nvSpPr>
        <p:spPr>
          <a:xfrm>
            <a:off x="6850917" y="5847951"/>
            <a:ext cx="510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a piece-wise function that is not a spline.</a:t>
            </a:r>
          </a:p>
        </p:txBody>
      </p:sp>
    </p:spTree>
    <p:extLst>
      <p:ext uri="{BB962C8B-B14F-4D97-AF65-F5344CB8AC3E}">
        <p14:creationId xmlns:p14="http://schemas.microsoft.com/office/powerpoint/2010/main" val="454676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Cubic spline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polynomials of degree at most 3</a:t>
                </a:r>
              </a:p>
              <a:p>
                <a:r>
                  <a:rPr lang="en-US" dirty="0"/>
                  <a:t>Condition of continuity for the </a:t>
                </a:r>
                <a:r>
                  <a:rPr lang="en-US" dirty="0">
                    <a:solidFill>
                      <a:srgbClr val="FF0000"/>
                    </a:solidFill>
                  </a:rPr>
                  <a:t>first </a:t>
                </a:r>
                <a:r>
                  <a:rPr lang="en-US" dirty="0"/>
                  <a:t>and the </a:t>
                </a:r>
                <a:r>
                  <a:rPr lang="en-US" dirty="0">
                    <a:solidFill>
                      <a:srgbClr val="FF0000"/>
                    </a:solidFill>
                  </a:rPr>
                  <a:t>second</a:t>
                </a:r>
                <a:r>
                  <a:rPr lang="en-US" dirty="0"/>
                  <a:t> derivatives: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>
                            <a:latin typeface="Cambria Math" charset="0"/>
                          </a:rPr>
                          <m:t>+1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>
                            <a:latin typeface="Cambria Math" charset="0"/>
                          </a:rPr>
                          <m:t>+1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  <m:r>
                          <a:rPr lang="en-US" i="1" dirty="0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𝑥</m:t>
                    </m:r>
                    <m:r>
                      <a:rPr lang="en-US" i="1" dirty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Natural Cubic Spline: S’’(t</a:t>
                </a:r>
                <a:r>
                  <a:rPr lang="en-US" baseline="-25000" dirty="0"/>
                  <a:t>0</a:t>
                </a:r>
                <a:r>
                  <a:rPr lang="en-US" dirty="0"/>
                  <a:t>) = S’’(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n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5CDB4F-B52B-A541-858C-124F4EE6AAA4}"/>
                  </a:ext>
                </a:extLst>
              </p14:cNvPr>
              <p14:cNvContentPartPr/>
              <p14:nvPr/>
            </p14:nvContentPartPr>
            <p14:xfrm>
              <a:off x="8000936" y="3014958"/>
              <a:ext cx="1094400" cy="34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5CDB4F-B52B-A541-858C-124F4EE6AA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9976" y="2983998"/>
                <a:ext cx="11556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37DBCB-8C10-EC4D-8743-87482032FB03}"/>
                  </a:ext>
                </a:extLst>
              </p14:cNvPr>
              <p14:cNvContentPartPr/>
              <p14:nvPr/>
            </p14:nvContentPartPr>
            <p14:xfrm>
              <a:off x="9082736" y="2990478"/>
              <a:ext cx="945720" cy="68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37DBCB-8C10-EC4D-8743-87482032FB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7616" y="2975358"/>
                <a:ext cx="976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D84CE5-AE6E-254E-8B6E-1B36652B708B}"/>
                  </a:ext>
                </a:extLst>
              </p14:cNvPr>
              <p14:cNvContentPartPr/>
              <p14:nvPr/>
            </p14:nvContentPartPr>
            <p14:xfrm>
              <a:off x="7097696" y="5885238"/>
              <a:ext cx="45720" cy="37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D84CE5-AE6E-254E-8B6E-1B36652B70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82576" y="5870118"/>
                <a:ext cx="75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2CF4386-01F6-E44B-A0EF-4AE756886BD3}"/>
                  </a:ext>
                </a:extLst>
              </p14:cNvPr>
              <p14:cNvContentPartPr/>
              <p14:nvPr/>
            </p14:nvContentPartPr>
            <p14:xfrm>
              <a:off x="7849016" y="5348838"/>
              <a:ext cx="33840" cy="70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2CF4386-01F6-E44B-A0EF-4AE756886B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3896" y="5333718"/>
                <a:ext cx="644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68B571-8BAF-ED48-AB9A-6A700387D4C1}"/>
                  </a:ext>
                </a:extLst>
              </p14:cNvPr>
              <p14:cNvContentPartPr/>
              <p14:nvPr/>
            </p14:nvContentPartPr>
            <p14:xfrm>
              <a:off x="8756576" y="5248038"/>
              <a:ext cx="54360" cy="63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68B571-8BAF-ED48-AB9A-6A700387D4C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41456" y="5232558"/>
                <a:ext cx="849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5375E5-9A88-B74F-A19A-F8387C6CC9FA}"/>
                  </a:ext>
                </a:extLst>
              </p14:cNvPr>
              <p14:cNvContentPartPr/>
              <p14:nvPr/>
            </p14:nvContentPartPr>
            <p14:xfrm>
              <a:off x="9418256" y="5830518"/>
              <a:ext cx="28800" cy="37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5375E5-9A88-B74F-A19A-F8387C6CC9F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03136" y="5815038"/>
                <a:ext cx="59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370F2F-539D-FA4A-A18C-45332B7E2AA8}"/>
                  </a:ext>
                </a:extLst>
              </p14:cNvPr>
              <p14:cNvContentPartPr/>
              <p14:nvPr/>
            </p14:nvContentPartPr>
            <p14:xfrm>
              <a:off x="10219616" y="5601918"/>
              <a:ext cx="82440" cy="61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370F2F-539D-FA4A-A18C-45332B7E2A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04496" y="5586438"/>
                <a:ext cx="1130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AC96E8-D786-DA44-A29A-3E336D5A34DF}"/>
                  </a:ext>
                </a:extLst>
              </p14:cNvPr>
              <p14:cNvContentPartPr/>
              <p14:nvPr/>
            </p14:nvContentPartPr>
            <p14:xfrm>
              <a:off x="7126856" y="5694438"/>
              <a:ext cx="472680" cy="225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AC96E8-D786-DA44-A29A-3E336D5A34D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96256" y="5663478"/>
                <a:ext cx="5342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C3752D-EB29-6442-9B2F-D76E4287779E}"/>
                  </a:ext>
                </a:extLst>
              </p14:cNvPr>
              <p14:cNvContentPartPr/>
              <p14:nvPr/>
            </p14:nvContentPartPr>
            <p14:xfrm>
              <a:off x="9859616" y="5351718"/>
              <a:ext cx="412560" cy="338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C3752D-EB29-6442-9B2F-D76E428777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29016" y="5321118"/>
                <a:ext cx="473760" cy="3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078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E92E-2EFF-AE43-AF92-BAF68712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D64A2-47F3-EF4E-9515-75012ACAB2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=                         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−1,   −1≤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≤0.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−1,   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≤1.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this a spline? </a:t>
                </a:r>
              </a:p>
              <a:p>
                <a:endParaRPr lang="en-US" dirty="0"/>
              </a:p>
              <a:p>
                <a:r>
                  <a:rPr lang="en-US" dirty="0"/>
                  <a:t>Which order? </a:t>
                </a:r>
              </a:p>
              <a:p>
                <a:endParaRPr lang="en-US" dirty="0"/>
              </a:p>
              <a:p>
                <a:r>
                  <a:rPr lang="en-US" dirty="0"/>
                  <a:t>Natural?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D64A2-47F3-EF4E-9515-75012ACAB2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50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A02A09D-9C47-BB47-919E-5DD62E21944C}"/>
              </a:ext>
            </a:extLst>
          </p:cNvPr>
          <p:cNvGrpSpPr/>
          <p:nvPr/>
        </p:nvGrpSpPr>
        <p:grpSpPr>
          <a:xfrm>
            <a:off x="9076616" y="1674678"/>
            <a:ext cx="2332800" cy="2166120"/>
            <a:chOff x="9076616" y="1674678"/>
            <a:chExt cx="2332800" cy="21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CB7D60F-F750-594C-864A-691B8C2E6C92}"/>
                    </a:ext>
                  </a:extLst>
                </p14:cNvPr>
                <p14:cNvContentPartPr/>
                <p14:nvPr/>
              </p14:nvContentPartPr>
              <p14:xfrm>
                <a:off x="10016936" y="1674678"/>
                <a:ext cx="65880" cy="2166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CB7D60F-F750-594C-864A-691B8C2E6C9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09376" y="1667118"/>
                  <a:ext cx="80640" cy="21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3D49E0-16B7-1B40-88CE-2C55AC6061DE}"/>
                    </a:ext>
                  </a:extLst>
                </p14:cNvPr>
                <p14:cNvContentPartPr/>
                <p14:nvPr/>
              </p14:nvContentPartPr>
              <p14:xfrm>
                <a:off x="9076616" y="2729478"/>
                <a:ext cx="1005840" cy="9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3D49E0-16B7-1B40-88CE-2C55AC6061D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69056" y="2721918"/>
                  <a:ext cx="1020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F7C73F-1B69-8840-B0CF-6A844B1A80EC}"/>
                    </a:ext>
                  </a:extLst>
                </p14:cNvPr>
                <p14:cNvContentPartPr/>
                <p14:nvPr/>
              </p14:nvContentPartPr>
              <p14:xfrm>
                <a:off x="10093256" y="2788518"/>
                <a:ext cx="1252800" cy="3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F7C73F-1B69-8840-B0CF-6A844B1A80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85696" y="2780958"/>
                  <a:ext cx="1267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0EB579-0ABF-B34B-A992-E24045C84E70}"/>
                    </a:ext>
                  </a:extLst>
                </p14:cNvPr>
                <p14:cNvContentPartPr/>
                <p14:nvPr/>
              </p14:nvContentPartPr>
              <p14:xfrm>
                <a:off x="11254616" y="2692758"/>
                <a:ext cx="154800" cy="231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0EB579-0ABF-B34B-A992-E24045C84E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247056" y="2685198"/>
                  <a:ext cx="16992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E659E26-9665-F446-920E-6DD32DC8B2FE}"/>
                  </a:ext>
                </a:extLst>
              </p14:cNvPr>
              <p14:cNvContentPartPr/>
              <p14:nvPr/>
            </p14:nvContentPartPr>
            <p14:xfrm>
              <a:off x="9925136" y="1601958"/>
              <a:ext cx="241920" cy="180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E659E26-9665-F446-920E-6DD32DC8B2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17576" y="1594398"/>
                <a:ext cx="25704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96F5DB2-265E-934F-BBB6-E0E674F1AC43}"/>
              </a:ext>
            </a:extLst>
          </p:cNvPr>
          <p:cNvGrpSpPr/>
          <p:nvPr/>
        </p:nvGrpSpPr>
        <p:grpSpPr>
          <a:xfrm>
            <a:off x="9101816" y="2934678"/>
            <a:ext cx="2203920" cy="652320"/>
            <a:chOff x="9101816" y="2934678"/>
            <a:chExt cx="220392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B43D734-0E90-3649-A84C-FE6C84E348D3}"/>
                    </a:ext>
                  </a:extLst>
                </p14:cNvPr>
                <p14:cNvContentPartPr/>
                <p14:nvPr/>
              </p14:nvContentPartPr>
              <p14:xfrm>
                <a:off x="9101816" y="2934678"/>
                <a:ext cx="956880" cy="45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B43D734-0E90-3649-A84C-FE6C84E348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86336" y="2919558"/>
                  <a:ext cx="9871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EEBBE5-1D8C-8248-9503-36C7C2CEE705}"/>
                    </a:ext>
                  </a:extLst>
                </p14:cNvPr>
                <p14:cNvContentPartPr/>
                <p14:nvPr/>
              </p14:nvContentPartPr>
              <p14:xfrm>
                <a:off x="10096136" y="3409518"/>
                <a:ext cx="1209600" cy="177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EEBBE5-1D8C-8248-9503-36C7C2CEE7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81016" y="3394398"/>
                  <a:ext cx="123984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0734D28-F922-5142-8688-AF9CD49AB5B5}"/>
                  </a:ext>
                </a:extLst>
              </p14:cNvPr>
              <p14:cNvContentPartPr/>
              <p14:nvPr/>
            </p14:nvContentPartPr>
            <p14:xfrm>
              <a:off x="10051856" y="2781318"/>
              <a:ext cx="70920" cy="83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0734D28-F922-5142-8688-AF9CD49AB5B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36736" y="2766198"/>
                <a:ext cx="101520" cy="1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5339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E92E-2EFF-AE43-AF92-BAF68712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D64A2-47F3-EF4E-9515-75012ACAB2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=                         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−1,   −1≤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≤0.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−1,   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≤1.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this a spline? </a:t>
                </a:r>
              </a:p>
              <a:p>
                <a:endParaRPr lang="en-US" dirty="0"/>
              </a:p>
              <a:p>
                <a:r>
                  <a:rPr lang="en-US" dirty="0"/>
                  <a:t>Which order? </a:t>
                </a:r>
              </a:p>
              <a:p>
                <a:endParaRPr lang="en-US" dirty="0"/>
              </a:p>
              <a:p>
                <a:r>
                  <a:rPr lang="en-US" dirty="0"/>
                  <a:t>Natural? </a:t>
                </a:r>
              </a:p>
              <a:p>
                <a:endParaRPr lang="en-US" dirty="0"/>
              </a:p>
              <a:p>
                <a:r>
                  <a:rPr lang="en-US" dirty="0"/>
                  <a:t>Propose a fix to make </a:t>
                </a:r>
                <a:br>
                  <a:rPr lang="en-US" dirty="0"/>
                </a:br>
                <a:r>
                  <a:rPr lang="en-US" dirty="0"/>
                  <a:t>it a spline.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D64A2-47F3-EF4E-9515-75012ACAB2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47368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A02A09D-9C47-BB47-919E-5DD62E21944C}"/>
              </a:ext>
            </a:extLst>
          </p:cNvPr>
          <p:cNvGrpSpPr/>
          <p:nvPr/>
        </p:nvGrpSpPr>
        <p:grpSpPr>
          <a:xfrm>
            <a:off x="9076616" y="1674678"/>
            <a:ext cx="2332800" cy="2166120"/>
            <a:chOff x="9076616" y="1674678"/>
            <a:chExt cx="2332800" cy="21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CB7D60F-F750-594C-864A-691B8C2E6C92}"/>
                    </a:ext>
                  </a:extLst>
                </p14:cNvPr>
                <p14:cNvContentPartPr/>
                <p14:nvPr/>
              </p14:nvContentPartPr>
              <p14:xfrm>
                <a:off x="10016936" y="1674678"/>
                <a:ext cx="65880" cy="2166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CB7D60F-F750-594C-864A-691B8C2E6C9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09376" y="1667118"/>
                  <a:ext cx="80640" cy="21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3D49E0-16B7-1B40-88CE-2C55AC6061DE}"/>
                    </a:ext>
                  </a:extLst>
                </p14:cNvPr>
                <p14:cNvContentPartPr/>
                <p14:nvPr/>
              </p14:nvContentPartPr>
              <p14:xfrm>
                <a:off x="9076616" y="2729478"/>
                <a:ext cx="1005840" cy="9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3D49E0-16B7-1B40-88CE-2C55AC6061D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69056" y="2721918"/>
                  <a:ext cx="1020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F7C73F-1B69-8840-B0CF-6A844B1A80EC}"/>
                    </a:ext>
                  </a:extLst>
                </p14:cNvPr>
                <p14:cNvContentPartPr/>
                <p14:nvPr/>
              </p14:nvContentPartPr>
              <p14:xfrm>
                <a:off x="10093256" y="2788518"/>
                <a:ext cx="1252800" cy="3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F7C73F-1B69-8840-B0CF-6A844B1A80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85696" y="2780958"/>
                  <a:ext cx="1267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0EB579-0ABF-B34B-A992-E24045C84E70}"/>
                    </a:ext>
                  </a:extLst>
                </p14:cNvPr>
                <p14:cNvContentPartPr/>
                <p14:nvPr/>
              </p14:nvContentPartPr>
              <p14:xfrm>
                <a:off x="11254616" y="2692758"/>
                <a:ext cx="154800" cy="231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0EB579-0ABF-B34B-A992-E24045C84E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247056" y="2685198"/>
                  <a:ext cx="16992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E659E26-9665-F446-920E-6DD32DC8B2FE}"/>
                  </a:ext>
                </a:extLst>
              </p14:cNvPr>
              <p14:cNvContentPartPr/>
              <p14:nvPr/>
            </p14:nvContentPartPr>
            <p14:xfrm>
              <a:off x="9925136" y="1601958"/>
              <a:ext cx="241920" cy="180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E659E26-9665-F446-920E-6DD32DC8B2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17576" y="1594398"/>
                <a:ext cx="25704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96F5DB2-265E-934F-BBB6-E0E674F1AC43}"/>
              </a:ext>
            </a:extLst>
          </p:cNvPr>
          <p:cNvGrpSpPr/>
          <p:nvPr/>
        </p:nvGrpSpPr>
        <p:grpSpPr>
          <a:xfrm>
            <a:off x="9101816" y="2934678"/>
            <a:ext cx="2203920" cy="652320"/>
            <a:chOff x="9101816" y="2934678"/>
            <a:chExt cx="220392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B43D734-0E90-3649-A84C-FE6C84E348D3}"/>
                    </a:ext>
                  </a:extLst>
                </p14:cNvPr>
                <p14:cNvContentPartPr/>
                <p14:nvPr/>
              </p14:nvContentPartPr>
              <p14:xfrm>
                <a:off x="9101816" y="2934678"/>
                <a:ext cx="956880" cy="45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B43D734-0E90-3649-A84C-FE6C84E348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86336" y="2919558"/>
                  <a:ext cx="9871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EEBBE5-1D8C-8248-9503-36C7C2CEE705}"/>
                    </a:ext>
                  </a:extLst>
                </p14:cNvPr>
                <p14:cNvContentPartPr/>
                <p14:nvPr/>
              </p14:nvContentPartPr>
              <p14:xfrm>
                <a:off x="10096136" y="3409518"/>
                <a:ext cx="1209600" cy="177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EEBBE5-1D8C-8248-9503-36C7C2CEE7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81016" y="3394398"/>
                  <a:ext cx="123984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0734D28-F922-5142-8688-AF9CD49AB5B5}"/>
                  </a:ext>
                </a:extLst>
              </p14:cNvPr>
              <p14:cNvContentPartPr/>
              <p14:nvPr/>
            </p14:nvContentPartPr>
            <p14:xfrm>
              <a:off x="10051856" y="2781318"/>
              <a:ext cx="70920" cy="83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0734D28-F922-5142-8688-AF9CD49AB5B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36736" y="2766198"/>
                <a:ext cx="1015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37B3B5-994A-5947-9CCF-66D256911D4E}"/>
                  </a:ext>
                </a:extLst>
              </p14:cNvPr>
              <p14:cNvContentPartPr/>
              <p14:nvPr/>
            </p14:nvContentPartPr>
            <p14:xfrm>
              <a:off x="5943536" y="4364958"/>
              <a:ext cx="3141000" cy="22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37B3B5-994A-5947-9CCF-66D256911D4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28056" y="4349838"/>
                <a:ext cx="31716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726D87-B3F8-1746-B43D-8AEDAFB80119}"/>
                  </a:ext>
                </a:extLst>
              </p14:cNvPr>
              <p14:cNvContentPartPr/>
              <p14:nvPr/>
            </p14:nvContentPartPr>
            <p14:xfrm>
              <a:off x="5602976" y="3823158"/>
              <a:ext cx="162720" cy="255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726D87-B3F8-1746-B43D-8AEDAFB8011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87856" y="3808038"/>
                <a:ext cx="19332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6936BD-164E-444A-98D0-254BF36BC6A7}"/>
                  </a:ext>
                </a:extLst>
              </p14:cNvPr>
              <p14:cNvContentPartPr/>
              <p14:nvPr/>
            </p14:nvContentPartPr>
            <p14:xfrm>
              <a:off x="5833736" y="4087758"/>
              <a:ext cx="109080" cy="12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6936BD-164E-444A-98D0-254BF36BC6A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18616" y="4072638"/>
                <a:ext cx="1396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E5D3B0D-9B27-CC40-8145-A809238E4A81}"/>
                  </a:ext>
                </a:extLst>
              </p14:cNvPr>
              <p14:cNvContentPartPr/>
              <p14:nvPr/>
            </p14:nvContentPartPr>
            <p14:xfrm>
              <a:off x="5983856" y="3926478"/>
              <a:ext cx="155520" cy="14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E5D3B0D-9B27-CC40-8145-A809238E4A8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68376" y="3910998"/>
                <a:ext cx="186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8CB8B9-C30D-D949-816C-3B2ABDBD1905}"/>
                  </a:ext>
                </a:extLst>
              </p14:cNvPr>
              <p14:cNvContentPartPr/>
              <p14:nvPr/>
            </p14:nvContentPartPr>
            <p14:xfrm>
              <a:off x="6010496" y="4007118"/>
              <a:ext cx="140040" cy="1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8CB8B9-C30D-D949-816C-3B2ABDBD190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95376" y="3991638"/>
                <a:ext cx="170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3888EE-A1BA-7E4F-A9B5-1D78676017CE}"/>
                  </a:ext>
                </a:extLst>
              </p14:cNvPr>
              <p14:cNvContentPartPr/>
              <p14:nvPr/>
            </p14:nvContentPartPr>
            <p14:xfrm>
              <a:off x="6258176" y="3818838"/>
              <a:ext cx="151200" cy="235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3888EE-A1BA-7E4F-A9B5-1D78676017C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43056" y="3803358"/>
                <a:ext cx="1818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287BF9D-0F34-5C4B-B47F-4267E12868EF}"/>
                  </a:ext>
                </a:extLst>
              </p14:cNvPr>
              <p14:cNvContentPartPr/>
              <p14:nvPr/>
            </p14:nvContentPartPr>
            <p14:xfrm>
              <a:off x="6494696" y="4034118"/>
              <a:ext cx="97200" cy="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287BF9D-0F34-5C4B-B47F-4267E12868E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79576" y="4018638"/>
                <a:ext cx="127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8A015EA-07B9-624E-987C-0869B8592B61}"/>
                  </a:ext>
                </a:extLst>
              </p14:cNvPr>
              <p14:cNvContentPartPr/>
              <p14:nvPr/>
            </p14:nvContentPartPr>
            <p14:xfrm>
              <a:off x="6535016" y="3966798"/>
              <a:ext cx="27000" cy="163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8A015EA-07B9-624E-987C-0869B8592B6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19896" y="3951318"/>
                <a:ext cx="576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232ACC-B29B-9C45-B88A-23E1031B7FAF}"/>
                  </a:ext>
                </a:extLst>
              </p14:cNvPr>
              <p14:cNvContentPartPr/>
              <p14:nvPr/>
            </p14:nvContentPartPr>
            <p14:xfrm>
              <a:off x="6136856" y="4855278"/>
              <a:ext cx="321840" cy="226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232ACC-B29B-9C45-B88A-23E1031B7FA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21736" y="4839798"/>
                <a:ext cx="35208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75CB1984-D588-6E43-BF50-FCA3C5588E0E}"/>
              </a:ext>
            </a:extLst>
          </p:cNvPr>
          <p:cNvGrpSpPr/>
          <p:nvPr/>
        </p:nvGrpSpPr>
        <p:grpSpPr>
          <a:xfrm>
            <a:off x="6871256" y="3307638"/>
            <a:ext cx="2683440" cy="2629440"/>
            <a:chOff x="6871256" y="3307638"/>
            <a:chExt cx="2683440" cy="26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1CFEE16-3EEB-6846-BCDD-E4892D01E615}"/>
                    </a:ext>
                  </a:extLst>
                </p14:cNvPr>
                <p14:cNvContentPartPr/>
                <p14:nvPr/>
              </p14:nvContentPartPr>
              <p14:xfrm>
                <a:off x="6871256" y="4029798"/>
                <a:ext cx="153000" cy="1874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1CFEE16-3EEB-6846-BCDD-E4892D01E61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56136" y="4014678"/>
                  <a:ext cx="183600" cy="19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20C5A8-9B3E-AD41-BB5B-8377A3B92709}"/>
                    </a:ext>
                  </a:extLst>
                </p14:cNvPr>
                <p14:cNvContentPartPr/>
                <p14:nvPr/>
              </p14:nvContentPartPr>
              <p14:xfrm>
                <a:off x="8138096" y="3980118"/>
                <a:ext cx="78840" cy="1956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20C5A8-9B3E-AD41-BB5B-8377A3B9270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22976" y="3964998"/>
                  <a:ext cx="109440" cy="19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540824A-D293-9C48-98DE-D22716E4ABAD}"/>
                    </a:ext>
                  </a:extLst>
                </p14:cNvPr>
                <p14:cNvContentPartPr/>
                <p14:nvPr/>
              </p14:nvContentPartPr>
              <p14:xfrm>
                <a:off x="7683056" y="3412038"/>
                <a:ext cx="185760" cy="156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540824A-D293-9C48-98DE-D22716E4AB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67576" y="3396918"/>
                  <a:ext cx="216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E94821-144A-BA45-A456-8C7E233EF97C}"/>
                    </a:ext>
                  </a:extLst>
                </p14:cNvPr>
                <p14:cNvContentPartPr/>
                <p14:nvPr/>
              </p14:nvContentPartPr>
              <p14:xfrm>
                <a:off x="8014256" y="3307638"/>
                <a:ext cx="7200" cy="285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E94821-144A-BA45-A456-8C7E233EF97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99136" y="3292518"/>
                  <a:ext cx="378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A4E108-DE6A-AE48-97BD-6C4AEB31DAEF}"/>
                    </a:ext>
                  </a:extLst>
                </p14:cNvPr>
                <p14:cNvContentPartPr/>
                <p14:nvPr/>
              </p14:nvContentPartPr>
              <p14:xfrm>
                <a:off x="7893296" y="3482598"/>
                <a:ext cx="25920" cy="34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A4E108-DE6A-AE48-97BD-6C4AEB31DA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77816" y="3467478"/>
                  <a:ext cx="56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DBEC40-7EB8-4248-BFF2-7590FB5AFCC8}"/>
                    </a:ext>
                  </a:extLst>
                </p14:cNvPr>
                <p14:cNvContentPartPr/>
                <p14:nvPr/>
              </p14:nvContentPartPr>
              <p14:xfrm>
                <a:off x="7954136" y="3447318"/>
                <a:ext cx="183240" cy="2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DBEC40-7EB8-4248-BFF2-7590FB5AFCC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38656" y="3431838"/>
                  <a:ext cx="213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DCEE442-7C62-E243-BAA9-85228EAD98D5}"/>
                    </a:ext>
                  </a:extLst>
                </p14:cNvPr>
                <p14:cNvContentPartPr/>
                <p14:nvPr/>
              </p14:nvContentPartPr>
              <p14:xfrm>
                <a:off x="8386136" y="3442278"/>
                <a:ext cx="141840" cy="151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DCEE442-7C62-E243-BAA9-85228EAD98D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71016" y="3427158"/>
                  <a:ext cx="172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A930586-6BCA-3C45-B3EE-E9BFF86FD985}"/>
                    </a:ext>
                  </a:extLst>
                </p14:cNvPr>
                <p14:cNvContentPartPr/>
                <p14:nvPr/>
              </p14:nvContentPartPr>
              <p14:xfrm>
                <a:off x="8377496" y="3401958"/>
                <a:ext cx="131040" cy="205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A930586-6BCA-3C45-B3EE-E9BFF86FD98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62016" y="3386838"/>
                  <a:ext cx="161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A8FD15-9119-9F44-BE01-784831AD0691}"/>
                    </a:ext>
                  </a:extLst>
                </p14:cNvPr>
                <p14:cNvContentPartPr/>
                <p14:nvPr/>
              </p14:nvContentPartPr>
              <p14:xfrm>
                <a:off x="8659736" y="3509598"/>
                <a:ext cx="147600" cy="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A8FD15-9119-9F44-BE01-784831AD069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44616" y="3494118"/>
                  <a:ext cx="178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9291619-B585-FF4B-9EE0-E0E4DFAF4939}"/>
                    </a:ext>
                  </a:extLst>
                </p14:cNvPr>
                <p14:cNvContentPartPr/>
                <p14:nvPr/>
              </p14:nvContentPartPr>
              <p14:xfrm>
                <a:off x="8673056" y="3603198"/>
                <a:ext cx="168480" cy="3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9291619-B585-FF4B-9EE0-E0E4DFAF49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57936" y="3588078"/>
                  <a:ext cx="198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C81B63-50BD-FF4A-A5C0-DDF5C119937C}"/>
                    </a:ext>
                  </a:extLst>
                </p14:cNvPr>
                <p14:cNvContentPartPr/>
                <p14:nvPr/>
              </p14:nvContentPartPr>
              <p14:xfrm>
                <a:off x="9001736" y="3464598"/>
                <a:ext cx="200520" cy="145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C81B63-50BD-FF4A-A5C0-DDF5C119937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86256" y="3449478"/>
                  <a:ext cx="231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37E46A8-8160-EB4E-8244-DB7D7E6AFEEB}"/>
                    </a:ext>
                  </a:extLst>
                </p14:cNvPr>
                <p14:cNvContentPartPr/>
                <p14:nvPr/>
              </p14:nvContentPartPr>
              <p14:xfrm>
                <a:off x="7064216" y="3871038"/>
                <a:ext cx="157320" cy="253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37E46A8-8160-EB4E-8244-DB7D7E6AFE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48736" y="3855918"/>
                  <a:ext cx="187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AA7542E-219B-B44B-AC57-89A7E2D7FB11}"/>
                    </a:ext>
                  </a:extLst>
                </p14:cNvPr>
                <p14:cNvContentPartPr/>
                <p14:nvPr/>
              </p14:nvContentPartPr>
              <p14:xfrm>
                <a:off x="7289936" y="3684198"/>
                <a:ext cx="38880" cy="155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AA7542E-219B-B44B-AC57-89A7E2D7FB1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74816" y="3669078"/>
                  <a:ext cx="69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A83FC55-AF5C-5642-B2B8-2CF44F3657FD}"/>
                    </a:ext>
                  </a:extLst>
                </p14:cNvPr>
                <p14:cNvContentPartPr/>
                <p14:nvPr/>
              </p14:nvContentPartPr>
              <p14:xfrm>
                <a:off x="7247816" y="4175958"/>
                <a:ext cx="117360" cy="6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A83FC55-AF5C-5642-B2B8-2CF44F3657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32696" y="4160838"/>
                  <a:ext cx="147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4E8D88-B5E0-F746-B612-15A331D26E3E}"/>
                    </a:ext>
                  </a:extLst>
                </p14:cNvPr>
                <p14:cNvContentPartPr/>
                <p14:nvPr/>
              </p14:nvContentPartPr>
              <p14:xfrm>
                <a:off x="7408736" y="4012158"/>
                <a:ext cx="123840" cy="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4E8D88-B5E0-F746-B612-15A331D26E3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93616" y="3996678"/>
                  <a:ext cx="154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070346-636F-C047-8E0C-3EDA66D71C66}"/>
                    </a:ext>
                  </a:extLst>
                </p14:cNvPr>
                <p14:cNvContentPartPr/>
                <p14:nvPr/>
              </p14:nvContentPartPr>
              <p14:xfrm>
                <a:off x="7409096" y="4087758"/>
                <a:ext cx="11412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070346-636F-C047-8E0C-3EDA66D71C6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93976" y="4072638"/>
                  <a:ext cx="14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B88EE4-AA35-354E-A576-8AD4996A82BA}"/>
                    </a:ext>
                  </a:extLst>
                </p14:cNvPr>
                <p14:cNvContentPartPr/>
                <p14:nvPr/>
              </p14:nvContentPartPr>
              <p14:xfrm>
                <a:off x="7661816" y="3929718"/>
                <a:ext cx="120600" cy="285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B88EE4-AA35-354E-A576-8AD4996A82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46696" y="3914598"/>
                  <a:ext cx="151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A2B311-22B6-1B47-8F89-98552C7AD6E1}"/>
                    </a:ext>
                  </a:extLst>
                </p14:cNvPr>
                <p14:cNvContentPartPr/>
                <p14:nvPr/>
              </p14:nvContentPartPr>
              <p14:xfrm>
                <a:off x="7772336" y="4249038"/>
                <a:ext cx="103680" cy="1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A2B311-22B6-1B47-8F89-98552C7AD6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56856" y="4233918"/>
                  <a:ext cx="134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C11B3E0-B218-224B-8822-88B1BC075986}"/>
                    </a:ext>
                  </a:extLst>
                </p14:cNvPr>
                <p14:cNvContentPartPr/>
                <p14:nvPr/>
              </p14:nvContentPartPr>
              <p14:xfrm>
                <a:off x="7809056" y="4207998"/>
                <a:ext cx="44280" cy="138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C11B3E0-B218-224B-8822-88B1BC07598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93936" y="4192878"/>
                  <a:ext cx="74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8860E0B-2DDF-CF4A-BD97-7B2A4FA02EF2}"/>
                    </a:ext>
                  </a:extLst>
                </p14:cNvPr>
                <p14:cNvContentPartPr/>
                <p14:nvPr/>
              </p14:nvContentPartPr>
              <p14:xfrm>
                <a:off x="7873856" y="3845838"/>
                <a:ext cx="64080" cy="132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8860E0B-2DDF-CF4A-BD97-7B2A4FA02EF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58736" y="3830358"/>
                  <a:ext cx="94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507777C-5FDE-9C47-BA3F-35DDD050181B}"/>
                    </a:ext>
                  </a:extLst>
                </p14:cNvPr>
                <p14:cNvContentPartPr/>
                <p14:nvPr/>
              </p14:nvContentPartPr>
              <p14:xfrm>
                <a:off x="8402336" y="4020438"/>
                <a:ext cx="138960" cy="309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507777C-5FDE-9C47-BA3F-35DDD050181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86856" y="4005318"/>
                  <a:ext cx="1695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8D8B46-AEAA-1142-91C8-C5BF4AF9DC2F}"/>
                    </a:ext>
                  </a:extLst>
                </p14:cNvPr>
                <p14:cNvContentPartPr/>
                <p14:nvPr/>
              </p14:nvContentPartPr>
              <p14:xfrm>
                <a:off x="8606096" y="4329678"/>
                <a:ext cx="99000" cy="16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8D8B46-AEAA-1142-91C8-C5BF4AF9DC2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90616" y="4314558"/>
                  <a:ext cx="129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171104B-5861-3C40-AB3E-9FF8675790C6}"/>
                    </a:ext>
                  </a:extLst>
                </p14:cNvPr>
                <p14:cNvContentPartPr/>
                <p14:nvPr/>
              </p14:nvContentPartPr>
              <p14:xfrm>
                <a:off x="8607896" y="3859158"/>
                <a:ext cx="65880" cy="120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171104B-5861-3C40-AB3E-9FF8675790C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92776" y="3844038"/>
                  <a:ext cx="96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2CFB29E-FAC4-A74A-9D29-06FEECC43CCE}"/>
                    </a:ext>
                  </a:extLst>
                </p14:cNvPr>
                <p14:cNvContentPartPr/>
                <p14:nvPr/>
              </p14:nvContentPartPr>
              <p14:xfrm>
                <a:off x="8661176" y="3912798"/>
                <a:ext cx="39240" cy="10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2CFB29E-FAC4-A74A-9D29-06FEECC43CC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46056" y="3897678"/>
                  <a:ext cx="69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3EE133B-E37B-E042-9DF0-5946AF91F5AA}"/>
                    </a:ext>
                  </a:extLst>
                </p14:cNvPr>
                <p14:cNvContentPartPr/>
                <p14:nvPr/>
              </p14:nvContentPartPr>
              <p14:xfrm>
                <a:off x="8861336" y="4186398"/>
                <a:ext cx="145800" cy="9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3EE133B-E37B-E042-9DF0-5946AF91F5A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46216" y="4171278"/>
                  <a:ext cx="176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0BC1207-8909-3F4C-88DC-283C9BB582D6}"/>
                    </a:ext>
                  </a:extLst>
                </p14:cNvPr>
                <p14:cNvContentPartPr/>
                <p14:nvPr/>
              </p14:nvContentPartPr>
              <p14:xfrm>
                <a:off x="8861336" y="4249038"/>
                <a:ext cx="146520" cy="6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0BC1207-8909-3F4C-88DC-283C9BB582D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46216" y="4233918"/>
                  <a:ext cx="176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E3C647-BDF0-724F-8946-50BF2176A260}"/>
                    </a:ext>
                  </a:extLst>
                </p14:cNvPr>
                <p14:cNvContentPartPr/>
                <p14:nvPr/>
              </p14:nvContentPartPr>
              <p14:xfrm>
                <a:off x="9166976" y="4042038"/>
                <a:ext cx="136800" cy="30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CE3C647-BDF0-724F-8946-50BF2176A26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51856" y="4026918"/>
                  <a:ext cx="167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3A34A40-6B19-354B-88A8-9201C149D3A5}"/>
                    </a:ext>
                  </a:extLst>
                </p14:cNvPr>
                <p14:cNvContentPartPr/>
                <p14:nvPr/>
              </p14:nvContentPartPr>
              <p14:xfrm>
                <a:off x="9439496" y="4390878"/>
                <a:ext cx="115200" cy="12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3A34A40-6B19-354B-88A8-9201C149D3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24376" y="4375758"/>
                  <a:ext cx="145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A096DDE-1385-B74D-B3E4-8154E273AA4F}"/>
                    </a:ext>
                  </a:extLst>
                </p14:cNvPr>
                <p14:cNvContentPartPr/>
                <p14:nvPr/>
              </p14:nvContentPartPr>
              <p14:xfrm>
                <a:off x="9441656" y="4316358"/>
                <a:ext cx="32400" cy="156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A096DDE-1385-B74D-B3E4-8154E273AA4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26536" y="4300878"/>
                  <a:ext cx="62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11912C-E86A-7440-A703-8780A3BF95CA}"/>
                    </a:ext>
                  </a:extLst>
                </p14:cNvPr>
                <p14:cNvContentPartPr/>
                <p14:nvPr/>
              </p14:nvContentPartPr>
              <p14:xfrm>
                <a:off x="9330056" y="3912798"/>
                <a:ext cx="50760" cy="140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11912C-E86A-7440-A703-8780A3BF95C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14936" y="3897678"/>
                  <a:ext cx="81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4388785-DDAF-3C49-BFF6-3BA9AC35B07E}"/>
                    </a:ext>
                  </a:extLst>
                </p14:cNvPr>
                <p14:cNvContentPartPr/>
                <p14:nvPr/>
              </p14:nvContentPartPr>
              <p14:xfrm>
                <a:off x="9401336" y="3939798"/>
                <a:ext cx="41760" cy="162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4388785-DDAF-3C49-BFF6-3BA9AC35B07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86216" y="3924678"/>
                  <a:ext cx="72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7638B32-8096-7A42-84BD-B50EBB0170A5}"/>
                    </a:ext>
                  </a:extLst>
                </p14:cNvPr>
                <p14:cNvContentPartPr/>
                <p14:nvPr/>
              </p14:nvContentPartPr>
              <p14:xfrm>
                <a:off x="7441856" y="4881198"/>
                <a:ext cx="245520" cy="321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7638B32-8096-7A42-84BD-B50EBB0170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26376" y="4865718"/>
                  <a:ext cx="2761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9A5163-A7DF-B749-90B5-03089FDEB5B8}"/>
                    </a:ext>
                  </a:extLst>
                </p14:cNvPr>
                <p14:cNvContentPartPr/>
                <p14:nvPr/>
              </p14:nvContentPartPr>
              <p14:xfrm>
                <a:off x="7382096" y="4881198"/>
                <a:ext cx="420480" cy="300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9A5163-A7DF-B749-90B5-03089FDEB5B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66976" y="4865718"/>
                  <a:ext cx="4507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54AEF8-DBD6-D54E-9DD3-2D7E9A945F72}"/>
                    </a:ext>
                  </a:extLst>
                </p14:cNvPr>
                <p14:cNvContentPartPr/>
                <p14:nvPr/>
              </p14:nvContentPartPr>
              <p14:xfrm>
                <a:off x="7320176" y="5367198"/>
                <a:ext cx="253800" cy="335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54AEF8-DBD6-D54E-9DD3-2D7E9A945F7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05056" y="5352078"/>
                  <a:ext cx="2844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594A39D-5DC2-FE49-B4F2-371640BC62FC}"/>
                    </a:ext>
                  </a:extLst>
                </p14:cNvPr>
                <p14:cNvContentPartPr/>
                <p14:nvPr/>
              </p14:nvContentPartPr>
              <p14:xfrm>
                <a:off x="7685936" y="5435238"/>
                <a:ext cx="178560" cy="142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594A39D-5DC2-FE49-B4F2-371640BC62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70456" y="5420118"/>
                  <a:ext cx="2088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FE9D7B2-33A7-F844-95D6-5E94BA96D646}"/>
              </a:ext>
            </a:extLst>
          </p:cNvPr>
          <p:cNvGrpSpPr/>
          <p:nvPr/>
        </p:nvGrpSpPr>
        <p:grpSpPr>
          <a:xfrm>
            <a:off x="3665096" y="2965278"/>
            <a:ext cx="588240" cy="309960"/>
            <a:chOff x="3665096" y="2965278"/>
            <a:chExt cx="58824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5DEA2B6-7952-8342-A170-A4C9B4393A88}"/>
                    </a:ext>
                  </a:extLst>
                </p14:cNvPr>
                <p14:cNvContentPartPr/>
                <p14:nvPr/>
              </p14:nvContentPartPr>
              <p14:xfrm>
                <a:off x="3665096" y="3038718"/>
                <a:ext cx="33480" cy="236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DEA2B6-7952-8342-A170-A4C9B4393A8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49616" y="3023598"/>
                  <a:ext cx="64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AE112F3-B5D5-E948-B95F-93FC90F55BEA}"/>
                    </a:ext>
                  </a:extLst>
                </p14:cNvPr>
                <p14:cNvContentPartPr/>
                <p14:nvPr/>
              </p14:nvContentPartPr>
              <p14:xfrm>
                <a:off x="3697856" y="2965278"/>
                <a:ext cx="247320" cy="253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AE112F3-B5D5-E948-B95F-93FC90F55BE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82376" y="2950158"/>
                  <a:ext cx="2779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6864C1-3F93-0444-A303-6B580163B53E}"/>
                    </a:ext>
                  </a:extLst>
                </p14:cNvPr>
                <p14:cNvContentPartPr/>
                <p14:nvPr/>
              </p14:nvContentPartPr>
              <p14:xfrm>
                <a:off x="4029416" y="3057078"/>
                <a:ext cx="223920" cy="165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6864C1-3F93-0444-A303-6B580163B53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14296" y="3041598"/>
                  <a:ext cx="25452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197EC1F-7E87-024D-B9AC-7A276F2AB2CC}"/>
                  </a:ext>
                </a:extLst>
              </p14:cNvPr>
              <p14:cNvContentPartPr/>
              <p14:nvPr/>
            </p14:nvContentPartPr>
            <p14:xfrm>
              <a:off x="8659736" y="4972278"/>
              <a:ext cx="435240" cy="333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197EC1F-7E87-024D-B9AC-7A276F2AB2C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644616" y="4957158"/>
                <a:ext cx="4658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F5B01C0-EDEE-F442-9A50-D6BE4978801C}"/>
                  </a:ext>
                </a:extLst>
              </p14:cNvPr>
              <p14:cNvContentPartPr/>
              <p14:nvPr/>
            </p14:nvContentPartPr>
            <p14:xfrm>
              <a:off x="2599496" y="4612278"/>
              <a:ext cx="130320" cy="120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F5B01C0-EDEE-F442-9A50-D6BE4978801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584376" y="4596798"/>
                <a:ext cx="16056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98B2B396-8770-B046-8698-144ACAC7C6EF}"/>
              </a:ext>
            </a:extLst>
          </p:cNvPr>
          <p:cNvGrpSpPr/>
          <p:nvPr/>
        </p:nvGrpSpPr>
        <p:grpSpPr>
          <a:xfrm>
            <a:off x="2447216" y="5245878"/>
            <a:ext cx="609480" cy="439200"/>
            <a:chOff x="2447216" y="5245878"/>
            <a:chExt cx="60948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30DA51-5D2B-1A43-9165-5E262F583E74}"/>
                    </a:ext>
                  </a:extLst>
                </p14:cNvPr>
                <p14:cNvContentPartPr/>
                <p14:nvPr/>
              </p14:nvContentPartPr>
              <p14:xfrm>
                <a:off x="2447216" y="5284398"/>
                <a:ext cx="609480" cy="400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30DA51-5D2B-1A43-9165-5E262F583E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32096" y="5269278"/>
                  <a:ext cx="6400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BAB2F0-51F0-2040-AC25-54D2935FAD6E}"/>
                    </a:ext>
                  </a:extLst>
                </p14:cNvPr>
                <p14:cNvContentPartPr/>
                <p14:nvPr/>
              </p14:nvContentPartPr>
              <p14:xfrm>
                <a:off x="2500856" y="5245878"/>
                <a:ext cx="182160" cy="204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BAB2F0-51F0-2040-AC25-54D2935FAD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85736" y="5230758"/>
                  <a:ext cx="2127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F1507F9-2BA9-3644-A12E-A84A186CB088}"/>
              </a:ext>
            </a:extLst>
          </p:cNvPr>
          <p:cNvGrpSpPr/>
          <p:nvPr/>
        </p:nvGrpSpPr>
        <p:grpSpPr>
          <a:xfrm>
            <a:off x="3348656" y="4988838"/>
            <a:ext cx="989640" cy="845640"/>
            <a:chOff x="3348656" y="4988838"/>
            <a:chExt cx="989640" cy="8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2ACA360-7B0C-C74B-998B-AECB386C763A}"/>
                    </a:ext>
                  </a:extLst>
                </p14:cNvPr>
                <p14:cNvContentPartPr/>
                <p14:nvPr/>
              </p14:nvContentPartPr>
              <p14:xfrm>
                <a:off x="3348656" y="5257758"/>
                <a:ext cx="171000" cy="358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2ACA360-7B0C-C74B-998B-AECB386C76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33536" y="5242278"/>
                  <a:ext cx="2012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4F94BF-B573-574D-843A-9FA9B0D5D9DE}"/>
                    </a:ext>
                  </a:extLst>
                </p14:cNvPr>
                <p14:cNvContentPartPr/>
                <p14:nvPr/>
              </p14:nvContentPartPr>
              <p14:xfrm>
                <a:off x="3543776" y="4988838"/>
                <a:ext cx="21240" cy="156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4F94BF-B573-574D-843A-9FA9B0D5D9D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28656" y="4973358"/>
                  <a:ext cx="51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B2DA326-1EC8-0C4B-A326-B8F3712529B7}"/>
                    </a:ext>
                  </a:extLst>
                </p14:cNvPr>
                <p14:cNvContentPartPr/>
                <p14:nvPr/>
              </p14:nvContentPartPr>
              <p14:xfrm>
                <a:off x="3617576" y="5002158"/>
                <a:ext cx="40320" cy="164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B2DA326-1EC8-0C4B-A326-B8F3712529B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02096" y="4987038"/>
                  <a:ext cx="70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060D6F4-6E72-CC48-A7E9-1B8EEDD7C3F7}"/>
                    </a:ext>
                  </a:extLst>
                </p14:cNvPr>
                <p14:cNvContentPartPr/>
                <p14:nvPr/>
              </p14:nvContentPartPr>
              <p14:xfrm>
                <a:off x="3690296" y="5321838"/>
                <a:ext cx="169920" cy="439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060D6F4-6E72-CC48-A7E9-1B8EEDD7C3F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74816" y="5306718"/>
                  <a:ext cx="2005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FF23113-56F6-2B4A-97DF-F02D3D0BC910}"/>
                    </a:ext>
                  </a:extLst>
                </p14:cNvPr>
                <p14:cNvContentPartPr/>
                <p14:nvPr/>
              </p14:nvContentPartPr>
              <p14:xfrm>
                <a:off x="3832136" y="5526678"/>
                <a:ext cx="123480" cy="12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FF23113-56F6-2B4A-97DF-F02D3D0BC9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17016" y="5511198"/>
                  <a:ext cx="154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D613E57-97C2-3D44-A607-590E771C6360}"/>
                    </a:ext>
                  </a:extLst>
                </p14:cNvPr>
                <p14:cNvContentPartPr/>
                <p14:nvPr/>
              </p14:nvContentPartPr>
              <p14:xfrm>
                <a:off x="4047416" y="5446038"/>
                <a:ext cx="89640" cy="220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D613E57-97C2-3D44-A607-590E771C636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32296" y="5430558"/>
                  <a:ext cx="119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3372881-DA63-6147-AB8E-2974F7D20C05}"/>
                    </a:ext>
                  </a:extLst>
                </p14:cNvPr>
                <p14:cNvContentPartPr/>
                <p14:nvPr/>
              </p14:nvContentPartPr>
              <p14:xfrm>
                <a:off x="4141736" y="5298078"/>
                <a:ext cx="196560" cy="536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3372881-DA63-6147-AB8E-2974F7D20C0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26256" y="5282598"/>
                  <a:ext cx="227160" cy="56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6A9E277-3B92-4241-B259-99A5DADD3FD2}"/>
              </a:ext>
            </a:extLst>
          </p:cNvPr>
          <p:cNvGrpSpPr/>
          <p:nvPr/>
        </p:nvGrpSpPr>
        <p:grpSpPr>
          <a:xfrm>
            <a:off x="4558256" y="5177118"/>
            <a:ext cx="1496160" cy="735840"/>
            <a:chOff x="4558256" y="5177118"/>
            <a:chExt cx="1496160" cy="7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266A339-71A4-914D-AA08-8C70A66FCE33}"/>
                    </a:ext>
                  </a:extLst>
                </p14:cNvPr>
                <p14:cNvContentPartPr/>
                <p14:nvPr/>
              </p14:nvContentPartPr>
              <p14:xfrm>
                <a:off x="4558256" y="5485998"/>
                <a:ext cx="216720" cy="15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266A339-71A4-914D-AA08-8C70A66FCE3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43136" y="5470878"/>
                  <a:ext cx="246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4616841-0CBA-EE4E-9D1C-616ED5748F53}"/>
                    </a:ext>
                  </a:extLst>
                </p14:cNvPr>
                <p14:cNvContentPartPr/>
                <p14:nvPr/>
              </p14:nvContentPartPr>
              <p14:xfrm>
                <a:off x="4571216" y="5634318"/>
                <a:ext cx="241560" cy="13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4616841-0CBA-EE4E-9D1C-616ED5748F5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56096" y="5618838"/>
                  <a:ext cx="271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5921F05-EA43-A44B-B665-0DEFA1AA0D3A}"/>
                    </a:ext>
                  </a:extLst>
                </p14:cNvPr>
                <p14:cNvContentPartPr/>
                <p14:nvPr/>
              </p14:nvContentPartPr>
              <p14:xfrm>
                <a:off x="4979096" y="5393838"/>
                <a:ext cx="223920" cy="330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5921F05-EA43-A44B-B665-0DEFA1AA0D3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63616" y="5378718"/>
                  <a:ext cx="2541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FB7A1B-8316-734B-A808-07A6D26BF107}"/>
                    </a:ext>
                  </a:extLst>
                </p14:cNvPr>
                <p14:cNvContentPartPr/>
                <p14:nvPr/>
              </p14:nvContentPartPr>
              <p14:xfrm>
                <a:off x="5193656" y="5177118"/>
                <a:ext cx="24840" cy="146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FB7A1B-8316-734B-A808-07A6D26BF10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78536" y="5161638"/>
                  <a:ext cx="55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FB58992-9646-F344-9D38-CE5AEFA7F3CD}"/>
                    </a:ext>
                  </a:extLst>
                </p14:cNvPr>
                <p14:cNvContentPartPr/>
                <p14:nvPr/>
              </p14:nvContentPartPr>
              <p14:xfrm>
                <a:off x="5245856" y="5190438"/>
                <a:ext cx="38880" cy="14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FB58992-9646-F344-9D38-CE5AEFA7F3C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30736" y="5174958"/>
                  <a:ext cx="69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869824F-03DF-484B-AEE9-9CCE1D16EEC5}"/>
                    </a:ext>
                  </a:extLst>
                </p14:cNvPr>
                <p14:cNvContentPartPr/>
                <p14:nvPr/>
              </p14:nvContentPartPr>
              <p14:xfrm>
                <a:off x="5335856" y="5405718"/>
                <a:ext cx="102960" cy="419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869824F-03DF-484B-AEE9-9CCE1D16EEC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20736" y="5390238"/>
                  <a:ext cx="1335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85447C-E244-5743-8960-C0A5F09913B7}"/>
                    </a:ext>
                  </a:extLst>
                </p14:cNvPr>
                <p14:cNvContentPartPr/>
                <p14:nvPr/>
              </p14:nvContentPartPr>
              <p14:xfrm>
                <a:off x="5558336" y="5646918"/>
                <a:ext cx="148680" cy="12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85447C-E244-5743-8960-C0A5F09913B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43216" y="5631798"/>
                  <a:ext cx="179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2950133-F3FE-574F-9B03-7F04DC2FECD9}"/>
                    </a:ext>
                  </a:extLst>
                </p14:cNvPr>
                <p14:cNvContentPartPr/>
                <p14:nvPr/>
              </p14:nvContentPartPr>
              <p14:xfrm>
                <a:off x="5633216" y="5566998"/>
                <a:ext cx="18000" cy="237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2950133-F3FE-574F-9B03-7F04DC2FECD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18096" y="5551518"/>
                  <a:ext cx="48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2951CFB-976E-9942-A846-AEC0FB30BCF0}"/>
                    </a:ext>
                  </a:extLst>
                </p14:cNvPr>
                <p14:cNvContentPartPr/>
                <p14:nvPr/>
              </p14:nvContentPartPr>
              <p14:xfrm>
                <a:off x="5808896" y="5526678"/>
                <a:ext cx="18360" cy="248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2951CFB-976E-9942-A846-AEC0FB30BCF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93776" y="5511198"/>
                  <a:ext cx="48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7DCF31D-E6AF-F644-AD92-A57E7B0FFBBE}"/>
                    </a:ext>
                  </a:extLst>
                </p14:cNvPr>
                <p14:cNvContentPartPr/>
                <p14:nvPr/>
              </p14:nvContentPartPr>
              <p14:xfrm>
                <a:off x="5910056" y="5378718"/>
                <a:ext cx="144360" cy="534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7DCF31D-E6AF-F644-AD92-A57E7B0FFBB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94936" y="5363238"/>
                  <a:ext cx="17496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1AB4221-6782-8246-966B-1D3EE1F86810}"/>
                  </a:ext>
                </a:extLst>
              </p14:cNvPr>
              <p14:cNvContentPartPr/>
              <p14:nvPr/>
            </p14:nvContentPartPr>
            <p14:xfrm>
              <a:off x="6084656" y="5938518"/>
              <a:ext cx="274680" cy="1933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1AB4221-6782-8246-966B-1D3EE1F8681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069536" y="5923398"/>
                <a:ext cx="30528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8981626-55D5-2C43-A5E3-FAD3A1A1445E}"/>
              </a:ext>
            </a:extLst>
          </p:cNvPr>
          <p:cNvGrpSpPr/>
          <p:nvPr/>
        </p:nvGrpSpPr>
        <p:grpSpPr>
          <a:xfrm>
            <a:off x="3113576" y="2405838"/>
            <a:ext cx="4265280" cy="2649240"/>
            <a:chOff x="3113576" y="2405838"/>
            <a:chExt cx="4265280" cy="26492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A6AEB0-1CAD-E041-8AAF-19A1C00C8601}"/>
                    </a:ext>
                  </a:extLst>
                </p14:cNvPr>
                <p14:cNvContentPartPr/>
                <p14:nvPr/>
              </p14:nvContentPartPr>
              <p14:xfrm>
                <a:off x="3750416" y="2650638"/>
                <a:ext cx="3628440" cy="2404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A6AEB0-1CAD-E041-8AAF-19A1C00C860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46096" y="2646318"/>
                  <a:ext cx="3637080" cy="24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3C8B6C7-F78A-4444-A70C-CBE2C960A998}"/>
                    </a:ext>
                  </a:extLst>
                </p14:cNvPr>
                <p14:cNvContentPartPr/>
                <p14:nvPr/>
              </p14:nvContentPartPr>
              <p14:xfrm>
                <a:off x="3689936" y="2704278"/>
                <a:ext cx="231840" cy="240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3C8B6C7-F78A-4444-A70C-CBE2C960A99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85616" y="2699958"/>
                  <a:ext cx="240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96314F5-7819-F740-BEFD-0A01C55BC04A}"/>
                    </a:ext>
                  </a:extLst>
                </p14:cNvPr>
                <p14:cNvContentPartPr/>
                <p14:nvPr/>
              </p14:nvContentPartPr>
              <p14:xfrm>
                <a:off x="3113576" y="2405838"/>
                <a:ext cx="1378800" cy="972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96314F5-7819-F740-BEFD-0A01C55BC04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09256" y="2401518"/>
                  <a:ext cx="1387440" cy="98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54430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302C-CDBB-D34B-9F27-B11C8D33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-25000" dirty="0"/>
              <a:t>Parametric splines: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3B0785-C3D4-6C46-A953-DCC54C91F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989" y="2017851"/>
            <a:ext cx="5991302" cy="43022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748914-90A5-EF46-A7EA-18F47FFF2A95}"/>
              </a:ext>
            </a:extLst>
          </p:cNvPr>
          <p:cNvSpPr txBox="1"/>
          <p:nvPr/>
        </p:nvSpPr>
        <p:spPr>
          <a:xfrm>
            <a:off x="1156447" y="1519518"/>
            <a:ext cx="4617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= X(t) – spline defined on knots </a:t>
            </a:r>
            <a:r>
              <a:rPr lang="en-US" sz="2400" dirty="0" err="1"/>
              <a:t>t</a:t>
            </a:r>
            <a:r>
              <a:rPr lang="en-US" sz="2400" baseline="-25000" dirty="0" err="1"/>
              <a:t>n</a:t>
            </a:r>
            <a:endParaRPr lang="en-US" sz="2400" baseline="-25000" dirty="0"/>
          </a:p>
          <a:p>
            <a:r>
              <a:rPr lang="en-US" sz="2400" dirty="0"/>
              <a:t>Y = Y(t) – spline defined on knots  </a:t>
            </a:r>
            <a:r>
              <a:rPr lang="en-US" sz="2400" dirty="0" err="1"/>
              <a:t>t</a:t>
            </a:r>
            <a:r>
              <a:rPr lang="en-US" sz="2400" baseline="-25000" dirty="0" err="1"/>
              <a:t>n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D6370-0B99-B344-B8A2-F76344D5F236}"/>
              </a:ext>
            </a:extLst>
          </p:cNvPr>
          <p:cNvSpPr txBox="1"/>
          <p:nvPr/>
        </p:nvSpPr>
        <p:spPr>
          <a:xfrm>
            <a:off x="5888555" y="5311588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baseline="-25000" dirty="0"/>
              <a:t>1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A8055-4F86-3942-B137-B20C97F09768}"/>
              </a:ext>
            </a:extLst>
          </p:cNvPr>
          <p:cNvSpPr txBox="1"/>
          <p:nvPr/>
        </p:nvSpPr>
        <p:spPr>
          <a:xfrm>
            <a:off x="5634014" y="4399650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baseline="-25000" dirty="0"/>
              <a:t>2</a:t>
            </a:r>
            <a:endParaRPr lang="en-US" sz="32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FC32F4-398E-2E49-8B6F-ACB4C94AACC1}"/>
              </a:ext>
            </a:extLst>
          </p:cNvPr>
          <p:cNvCxnSpPr/>
          <p:nvPr/>
        </p:nvCxnSpPr>
        <p:spPr>
          <a:xfrm flipV="1">
            <a:off x="2770094" y="4854388"/>
            <a:ext cx="3325906" cy="749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072070-0F9F-574B-A711-14125D254F85}"/>
              </a:ext>
            </a:extLst>
          </p:cNvPr>
          <p:cNvSpPr txBox="1"/>
          <p:nvPr/>
        </p:nvSpPr>
        <p:spPr>
          <a:xfrm>
            <a:off x="1411941" y="5338482"/>
            <a:ext cx="15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 points</a:t>
            </a:r>
          </a:p>
        </p:txBody>
      </p:sp>
    </p:spTree>
    <p:extLst>
      <p:ext uri="{BB962C8B-B14F-4D97-AF65-F5344CB8AC3E}">
        <p14:creationId xmlns:p14="http://schemas.microsoft.com/office/powerpoint/2010/main" val="3889708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26D4-DF85-4348-A2F4-AFD5F72B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point “curve” function.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4F597-A3D0-4247-88F4-E9E1CA27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2994"/>
            <a:ext cx="10515600" cy="4351338"/>
          </a:xfrm>
        </p:spPr>
        <p:txBody>
          <a:bodyPr/>
          <a:lstStyle/>
          <a:p>
            <a:r>
              <a:rPr lang="en-US" dirty="0"/>
              <a:t>“right click” to edit points.</a:t>
            </a:r>
          </a:p>
          <a:p>
            <a:r>
              <a:rPr lang="en-US" dirty="0"/>
              <a:t>“Local” effect of tweaking each control point.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278EE4B-B306-A049-BB96-C87465C0500B}"/>
              </a:ext>
            </a:extLst>
          </p:cNvPr>
          <p:cNvSpPr/>
          <p:nvPr/>
        </p:nvSpPr>
        <p:spPr>
          <a:xfrm>
            <a:off x="4699591" y="773668"/>
            <a:ext cx="7166522" cy="3624567"/>
          </a:xfrm>
          <a:custGeom>
            <a:avLst/>
            <a:gdLst>
              <a:gd name="connsiteX0" fmla="*/ 1706994 w 6703981"/>
              <a:gd name="connsiteY0" fmla="*/ 1328167 h 2525184"/>
              <a:gd name="connsiteX1" fmla="*/ 3011358 w 6703981"/>
              <a:gd name="connsiteY1" fmla="*/ 238955 h 2525184"/>
              <a:gd name="connsiteX2" fmla="*/ 3011358 w 6703981"/>
              <a:gd name="connsiteY2" fmla="*/ 238955 h 2525184"/>
              <a:gd name="connsiteX3" fmla="*/ 5889029 w 6703981"/>
              <a:gd name="connsiteY3" fmla="*/ 117932 h 2525184"/>
              <a:gd name="connsiteX4" fmla="*/ 6547935 w 6703981"/>
              <a:gd name="connsiteY4" fmla="*/ 2134991 h 2525184"/>
              <a:gd name="connsiteX5" fmla="*/ 3387876 w 6703981"/>
              <a:gd name="connsiteY5" fmla="*/ 2282908 h 2525184"/>
              <a:gd name="connsiteX6" fmla="*/ 2446582 w 6703981"/>
              <a:gd name="connsiteY6" fmla="*/ 1462638 h 2525184"/>
              <a:gd name="connsiteX7" fmla="*/ 12664 w 6703981"/>
              <a:gd name="connsiteY7" fmla="*/ 2524955 h 2525184"/>
              <a:gd name="connsiteX8" fmla="*/ 1706994 w 6703981"/>
              <a:gd name="connsiteY8" fmla="*/ 1328167 h 2525184"/>
              <a:gd name="connsiteX0" fmla="*/ 1706994 w 6709989"/>
              <a:gd name="connsiteY0" fmla="*/ 1442201 h 2639218"/>
              <a:gd name="connsiteX1" fmla="*/ 3011358 w 6709989"/>
              <a:gd name="connsiteY1" fmla="*/ 352989 h 2639218"/>
              <a:gd name="connsiteX2" fmla="*/ 2779156 w 6709989"/>
              <a:gd name="connsiteY2" fmla="*/ 57154 h 2639218"/>
              <a:gd name="connsiteX3" fmla="*/ 5889029 w 6709989"/>
              <a:gd name="connsiteY3" fmla="*/ 231966 h 2639218"/>
              <a:gd name="connsiteX4" fmla="*/ 6547935 w 6709989"/>
              <a:gd name="connsiteY4" fmla="*/ 2249025 h 2639218"/>
              <a:gd name="connsiteX5" fmla="*/ 3387876 w 6709989"/>
              <a:gd name="connsiteY5" fmla="*/ 2396942 h 2639218"/>
              <a:gd name="connsiteX6" fmla="*/ 2446582 w 6709989"/>
              <a:gd name="connsiteY6" fmla="*/ 1576672 h 2639218"/>
              <a:gd name="connsiteX7" fmla="*/ 12664 w 6709989"/>
              <a:gd name="connsiteY7" fmla="*/ 2638989 h 2639218"/>
              <a:gd name="connsiteX8" fmla="*/ 1706994 w 6709989"/>
              <a:gd name="connsiteY8" fmla="*/ 1442201 h 2639218"/>
              <a:gd name="connsiteX0" fmla="*/ 1706994 w 6683642"/>
              <a:gd name="connsiteY0" fmla="*/ 1268241 h 2465258"/>
              <a:gd name="connsiteX1" fmla="*/ 3011358 w 6683642"/>
              <a:gd name="connsiteY1" fmla="*/ 179029 h 2465258"/>
              <a:gd name="connsiteX2" fmla="*/ 3911139 w 6683642"/>
              <a:gd name="connsiteY2" fmla="*/ 515206 h 2465258"/>
              <a:gd name="connsiteX3" fmla="*/ 5889029 w 6683642"/>
              <a:gd name="connsiteY3" fmla="*/ 58006 h 2465258"/>
              <a:gd name="connsiteX4" fmla="*/ 6547935 w 6683642"/>
              <a:gd name="connsiteY4" fmla="*/ 2075065 h 2465258"/>
              <a:gd name="connsiteX5" fmla="*/ 3387876 w 6683642"/>
              <a:gd name="connsiteY5" fmla="*/ 2222982 h 2465258"/>
              <a:gd name="connsiteX6" fmla="*/ 2446582 w 6683642"/>
              <a:gd name="connsiteY6" fmla="*/ 1402712 h 2465258"/>
              <a:gd name="connsiteX7" fmla="*/ 12664 w 6683642"/>
              <a:gd name="connsiteY7" fmla="*/ 2465029 h 2465258"/>
              <a:gd name="connsiteX8" fmla="*/ 1706994 w 6683642"/>
              <a:gd name="connsiteY8" fmla="*/ 1268241 h 2465258"/>
              <a:gd name="connsiteX0" fmla="*/ 1706994 w 6683642"/>
              <a:gd name="connsiteY0" fmla="*/ 1253112 h 2450129"/>
              <a:gd name="connsiteX1" fmla="*/ 3011358 w 6683642"/>
              <a:gd name="connsiteY1" fmla="*/ 163900 h 2450129"/>
              <a:gd name="connsiteX2" fmla="*/ 3911139 w 6683642"/>
              <a:gd name="connsiteY2" fmla="*/ 500077 h 2450129"/>
              <a:gd name="connsiteX3" fmla="*/ 5889029 w 6683642"/>
              <a:gd name="connsiteY3" fmla="*/ 42877 h 2450129"/>
              <a:gd name="connsiteX4" fmla="*/ 6547935 w 6683642"/>
              <a:gd name="connsiteY4" fmla="*/ 2059936 h 2450129"/>
              <a:gd name="connsiteX5" fmla="*/ 3387876 w 6683642"/>
              <a:gd name="connsiteY5" fmla="*/ 2207853 h 2450129"/>
              <a:gd name="connsiteX6" fmla="*/ 2446582 w 6683642"/>
              <a:gd name="connsiteY6" fmla="*/ 1387583 h 2450129"/>
              <a:gd name="connsiteX7" fmla="*/ 12664 w 6683642"/>
              <a:gd name="connsiteY7" fmla="*/ 2449900 h 2450129"/>
              <a:gd name="connsiteX8" fmla="*/ 1706994 w 6683642"/>
              <a:gd name="connsiteY8" fmla="*/ 1253112 h 2450129"/>
              <a:gd name="connsiteX0" fmla="*/ 1706994 w 6683642"/>
              <a:gd name="connsiteY0" fmla="*/ 1253112 h 2450129"/>
              <a:gd name="connsiteX1" fmla="*/ 3098433 w 6683642"/>
              <a:gd name="connsiteY1" fmla="*/ 701783 h 2450129"/>
              <a:gd name="connsiteX2" fmla="*/ 3911139 w 6683642"/>
              <a:gd name="connsiteY2" fmla="*/ 500077 h 2450129"/>
              <a:gd name="connsiteX3" fmla="*/ 5889029 w 6683642"/>
              <a:gd name="connsiteY3" fmla="*/ 42877 h 2450129"/>
              <a:gd name="connsiteX4" fmla="*/ 6547935 w 6683642"/>
              <a:gd name="connsiteY4" fmla="*/ 2059936 h 2450129"/>
              <a:gd name="connsiteX5" fmla="*/ 3387876 w 6683642"/>
              <a:gd name="connsiteY5" fmla="*/ 2207853 h 2450129"/>
              <a:gd name="connsiteX6" fmla="*/ 2446582 w 6683642"/>
              <a:gd name="connsiteY6" fmla="*/ 1387583 h 2450129"/>
              <a:gd name="connsiteX7" fmla="*/ 12664 w 6683642"/>
              <a:gd name="connsiteY7" fmla="*/ 2449900 h 2450129"/>
              <a:gd name="connsiteX8" fmla="*/ 1706994 w 6683642"/>
              <a:gd name="connsiteY8" fmla="*/ 1253112 h 2450129"/>
              <a:gd name="connsiteX0" fmla="*/ 1706994 w 6683642"/>
              <a:gd name="connsiteY0" fmla="*/ 1253112 h 2450129"/>
              <a:gd name="connsiteX1" fmla="*/ 3098433 w 6683642"/>
              <a:gd name="connsiteY1" fmla="*/ 701783 h 2450129"/>
              <a:gd name="connsiteX2" fmla="*/ 3911139 w 6683642"/>
              <a:gd name="connsiteY2" fmla="*/ 500077 h 2450129"/>
              <a:gd name="connsiteX3" fmla="*/ 5889029 w 6683642"/>
              <a:gd name="connsiteY3" fmla="*/ 42877 h 2450129"/>
              <a:gd name="connsiteX4" fmla="*/ 6547935 w 6683642"/>
              <a:gd name="connsiteY4" fmla="*/ 2059936 h 2450129"/>
              <a:gd name="connsiteX5" fmla="*/ 3387876 w 6683642"/>
              <a:gd name="connsiteY5" fmla="*/ 2207853 h 2450129"/>
              <a:gd name="connsiteX6" fmla="*/ 2446582 w 6683642"/>
              <a:gd name="connsiteY6" fmla="*/ 1387583 h 2450129"/>
              <a:gd name="connsiteX7" fmla="*/ 12664 w 6683642"/>
              <a:gd name="connsiteY7" fmla="*/ 2449900 h 2450129"/>
              <a:gd name="connsiteX8" fmla="*/ 1706994 w 6683642"/>
              <a:gd name="connsiteY8" fmla="*/ 1253112 h 2450129"/>
              <a:gd name="connsiteX0" fmla="*/ 1706994 w 6681899"/>
              <a:gd name="connsiteY0" fmla="*/ 1788459 h 2985476"/>
              <a:gd name="connsiteX1" fmla="*/ 3098433 w 6681899"/>
              <a:gd name="connsiteY1" fmla="*/ 1237130 h 2985476"/>
              <a:gd name="connsiteX2" fmla="*/ 3998216 w 6681899"/>
              <a:gd name="connsiteY2" fmla="*/ 0 h 2985476"/>
              <a:gd name="connsiteX3" fmla="*/ 5889029 w 6681899"/>
              <a:gd name="connsiteY3" fmla="*/ 578224 h 2985476"/>
              <a:gd name="connsiteX4" fmla="*/ 6547935 w 6681899"/>
              <a:gd name="connsiteY4" fmla="*/ 2595283 h 2985476"/>
              <a:gd name="connsiteX5" fmla="*/ 3387876 w 6681899"/>
              <a:gd name="connsiteY5" fmla="*/ 2743200 h 2985476"/>
              <a:gd name="connsiteX6" fmla="*/ 2446582 w 6681899"/>
              <a:gd name="connsiteY6" fmla="*/ 1922930 h 2985476"/>
              <a:gd name="connsiteX7" fmla="*/ 12664 w 6681899"/>
              <a:gd name="connsiteY7" fmla="*/ 2985247 h 2985476"/>
              <a:gd name="connsiteX8" fmla="*/ 1706994 w 6681899"/>
              <a:gd name="connsiteY8" fmla="*/ 1788459 h 2985476"/>
              <a:gd name="connsiteX0" fmla="*/ 1706994 w 6681899"/>
              <a:gd name="connsiteY0" fmla="*/ 1971829 h 3168846"/>
              <a:gd name="connsiteX1" fmla="*/ 3098433 w 6681899"/>
              <a:gd name="connsiteY1" fmla="*/ 1420500 h 3168846"/>
              <a:gd name="connsiteX2" fmla="*/ 3998216 w 6681899"/>
              <a:gd name="connsiteY2" fmla="*/ 183370 h 3168846"/>
              <a:gd name="connsiteX3" fmla="*/ 5889029 w 6681899"/>
              <a:gd name="connsiteY3" fmla="*/ 761594 h 3168846"/>
              <a:gd name="connsiteX4" fmla="*/ 6547935 w 6681899"/>
              <a:gd name="connsiteY4" fmla="*/ 2778653 h 3168846"/>
              <a:gd name="connsiteX5" fmla="*/ 3387876 w 6681899"/>
              <a:gd name="connsiteY5" fmla="*/ 2926570 h 3168846"/>
              <a:gd name="connsiteX6" fmla="*/ 2446582 w 6681899"/>
              <a:gd name="connsiteY6" fmla="*/ 2106300 h 3168846"/>
              <a:gd name="connsiteX7" fmla="*/ 12664 w 6681899"/>
              <a:gd name="connsiteY7" fmla="*/ 3168617 h 3168846"/>
              <a:gd name="connsiteX8" fmla="*/ 1706994 w 6681899"/>
              <a:gd name="connsiteY8" fmla="*/ 1971829 h 3168846"/>
              <a:gd name="connsiteX0" fmla="*/ 747039 w 5721944"/>
              <a:gd name="connsiteY0" fmla="*/ 1971829 h 3030390"/>
              <a:gd name="connsiteX1" fmla="*/ 2138478 w 5721944"/>
              <a:gd name="connsiteY1" fmla="*/ 1420500 h 3030390"/>
              <a:gd name="connsiteX2" fmla="*/ 3038261 w 5721944"/>
              <a:gd name="connsiteY2" fmla="*/ 183370 h 3030390"/>
              <a:gd name="connsiteX3" fmla="*/ 4929074 w 5721944"/>
              <a:gd name="connsiteY3" fmla="*/ 761594 h 3030390"/>
              <a:gd name="connsiteX4" fmla="*/ 5587980 w 5721944"/>
              <a:gd name="connsiteY4" fmla="*/ 2778653 h 3030390"/>
              <a:gd name="connsiteX5" fmla="*/ 2427921 w 5721944"/>
              <a:gd name="connsiteY5" fmla="*/ 2926570 h 3030390"/>
              <a:gd name="connsiteX6" fmla="*/ 1486627 w 5721944"/>
              <a:gd name="connsiteY6" fmla="*/ 2106300 h 3030390"/>
              <a:gd name="connsiteX7" fmla="*/ 97616 w 5721944"/>
              <a:gd name="connsiteY7" fmla="*/ 2509712 h 3030390"/>
              <a:gd name="connsiteX8" fmla="*/ 747039 w 5721944"/>
              <a:gd name="connsiteY8" fmla="*/ 1971829 h 3030390"/>
              <a:gd name="connsiteX0" fmla="*/ 1908068 w 6882973"/>
              <a:gd name="connsiteY0" fmla="*/ 1971829 h 4486531"/>
              <a:gd name="connsiteX1" fmla="*/ 3299507 w 6882973"/>
              <a:gd name="connsiteY1" fmla="*/ 1420500 h 4486531"/>
              <a:gd name="connsiteX2" fmla="*/ 4199290 w 6882973"/>
              <a:gd name="connsiteY2" fmla="*/ 183370 h 4486531"/>
              <a:gd name="connsiteX3" fmla="*/ 6090103 w 6882973"/>
              <a:gd name="connsiteY3" fmla="*/ 761594 h 4486531"/>
              <a:gd name="connsiteX4" fmla="*/ 6749009 w 6882973"/>
              <a:gd name="connsiteY4" fmla="*/ 2778653 h 4486531"/>
              <a:gd name="connsiteX5" fmla="*/ 3588950 w 6882973"/>
              <a:gd name="connsiteY5" fmla="*/ 2926570 h 4486531"/>
              <a:gd name="connsiteX6" fmla="*/ 2647656 w 6882973"/>
              <a:gd name="connsiteY6" fmla="*/ 2106300 h 4486531"/>
              <a:gd name="connsiteX7" fmla="*/ 10561 w 6882973"/>
              <a:gd name="connsiteY7" fmla="*/ 4486430 h 4486531"/>
              <a:gd name="connsiteX8" fmla="*/ 1908068 w 6882973"/>
              <a:gd name="connsiteY8" fmla="*/ 1971829 h 4486531"/>
              <a:gd name="connsiteX0" fmla="*/ 2080896 w 7055801"/>
              <a:gd name="connsiteY0" fmla="*/ 1971829 h 3030390"/>
              <a:gd name="connsiteX1" fmla="*/ 3472335 w 7055801"/>
              <a:gd name="connsiteY1" fmla="*/ 1420500 h 3030390"/>
              <a:gd name="connsiteX2" fmla="*/ 4372118 w 7055801"/>
              <a:gd name="connsiteY2" fmla="*/ 183370 h 3030390"/>
              <a:gd name="connsiteX3" fmla="*/ 6262931 w 7055801"/>
              <a:gd name="connsiteY3" fmla="*/ 761594 h 3030390"/>
              <a:gd name="connsiteX4" fmla="*/ 6921837 w 7055801"/>
              <a:gd name="connsiteY4" fmla="*/ 2778653 h 3030390"/>
              <a:gd name="connsiteX5" fmla="*/ 3761778 w 7055801"/>
              <a:gd name="connsiteY5" fmla="*/ 2926570 h 3030390"/>
              <a:gd name="connsiteX6" fmla="*/ 2820484 w 7055801"/>
              <a:gd name="connsiteY6" fmla="*/ 2106300 h 3030390"/>
              <a:gd name="connsiteX7" fmla="*/ 9238 w 7055801"/>
              <a:gd name="connsiteY7" fmla="*/ 1393607 h 3030390"/>
              <a:gd name="connsiteX8" fmla="*/ 2080896 w 7055801"/>
              <a:gd name="connsiteY8" fmla="*/ 1971829 h 3030390"/>
              <a:gd name="connsiteX0" fmla="*/ 2412891 w 7387796"/>
              <a:gd name="connsiteY0" fmla="*/ 1971829 h 3262958"/>
              <a:gd name="connsiteX1" fmla="*/ 3804330 w 7387796"/>
              <a:gd name="connsiteY1" fmla="*/ 1420500 h 3262958"/>
              <a:gd name="connsiteX2" fmla="*/ 4704113 w 7387796"/>
              <a:gd name="connsiteY2" fmla="*/ 183370 h 3262958"/>
              <a:gd name="connsiteX3" fmla="*/ 6594926 w 7387796"/>
              <a:gd name="connsiteY3" fmla="*/ 761594 h 3262958"/>
              <a:gd name="connsiteX4" fmla="*/ 7253832 w 7387796"/>
              <a:gd name="connsiteY4" fmla="*/ 2778653 h 3262958"/>
              <a:gd name="connsiteX5" fmla="*/ 4093773 w 7387796"/>
              <a:gd name="connsiteY5" fmla="*/ 2926570 h 3262958"/>
              <a:gd name="connsiteX6" fmla="*/ 3152479 w 7387796"/>
              <a:gd name="connsiteY6" fmla="*/ 2106300 h 3262958"/>
              <a:gd name="connsiteX7" fmla="*/ 7444 w 7387796"/>
              <a:gd name="connsiteY7" fmla="*/ 3262748 h 3262958"/>
              <a:gd name="connsiteX8" fmla="*/ 2412891 w 7387796"/>
              <a:gd name="connsiteY8" fmla="*/ 1971829 h 326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7796" h="3262958">
                <a:moveTo>
                  <a:pt x="2412891" y="1971829"/>
                </a:moveTo>
                <a:lnTo>
                  <a:pt x="3804330" y="1420500"/>
                </a:lnTo>
                <a:cubicBezTo>
                  <a:pt x="4075232" y="1380159"/>
                  <a:pt x="4433211" y="250605"/>
                  <a:pt x="4704113" y="183370"/>
                </a:cubicBezTo>
                <a:cubicBezTo>
                  <a:pt x="4951525" y="-320894"/>
                  <a:pt x="6169973" y="329047"/>
                  <a:pt x="6594926" y="761594"/>
                </a:cubicBezTo>
                <a:cubicBezTo>
                  <a:pt x="7019879" y="1194141"/>
                  <a:pt x="7670691" y="2417824"/>
                  <a:pt x="7253832" y="2778653"/>
                </a:cubicBezTo>
                <a:cubicBezTo>
                  <a:pt x="6836973" y="3139482"/>
                  <a:pt x="4777332" y="3038629"/>
                  <a:pt x="4093773" y="2926570"/>
                </a:cubicBezTo>
                <a:cubicBezTo>
                  <a:pt x="3410214" y="2814511"/>
                  <a:pt x="3715014" y="2065959"/>
                  <a:pt x="3152479" y="2106300"/>
                </a:cubicBezTo>
                <a:cubicBezTo>
                  <a:pt x="2589944" y="2146641"/>
                  <a:pt x="137432" y="3280677"/>
                  <a:pt x="7444" y="3262748"/>
                </a:cubicBezTo>
                <a:cubicBezTo>
                  <a:pt x="-122544" y="3244819"/>
                  <a:pt x="1480561" y="2574705"/>
                  <a:pt x="2412891" y="197182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59144E1-3E11-1146-BD75-D1AE68AD8F63}"/>
              </a:ext>
            </a:extLst>
          </p:cNvPr>
          <p:cNvSpPr/>
          <p:nvPr/>
        </p:nvSpPr>
        <p:spPr>
          <a:xfrm>
            <a:off x="505134" y="2976158"/>
            <a:ext cx="2352318" cy="1914884"/>
          </a:xfrm>
          <a:custGeom>
            <a:avLst/>
            <a:gdLst>
              <a:gd name="connsiteX0" fmla="*/ 254469 w 1841434"/>
              <a:gd name="connsiteY0" fmla="*/ 988840 h 1913152"/>
              <a:gd name="connsiteX1" fmla="*/ 496516 w 1841434"/>
              <a:gd name="connsiteY1" fmla="*/ 316487 h 1913152"/>
              <a:gd name="connsiteX2" fmla="*/ 1195763 w 1841434"/>
              <a:gd name="connsiteY2" fmla="*/ 7205 h 1913152"/>
              <a:gd name="connsiteX3" fmla="*/ 1841222 w 1841434"/>
              <a:gd name="connsiteY3" fmla="*/ 598875 h 1913152"/>
              <a:gd name="connsiteX4" fmla="*/ 1262998 w 1841434"/>
              <a:gd name="connsiteY4" fmla="*/ 1903240 h 1913152"/>
              <a:gd name="connsiteX5" fmla="*/ 913375 w 1841434"/>
              <a:gd name="connsiteY5" fmla="*/ 1230887 h 1913152"/>
              <a:gd name="connsiteX6" fmla="*/ 25869 w 1841434"/>
              <a:gd name="connsiteY6" fmla="*/ 1849452 h 1913152"/>
              <a:gd name="connsiteX7" fmla="*/ 254469 w 1841434"/>
              <a:gd name="connsiteY7" fmla="*/ 988840 h 1913152"/>
              <a:gd name="connsiteX0" fmla="*/ 254469 w 2298536"/>
              <a:gd name="connsiteY0" fmla="*/ 990585 h 1913790"/>
              <a:gd name="connsiteX1" fmla="*/ 496516 w 2298536"/>
              <a:gd name="connsiteY1" fmla="*/ 318232 h 1913790"/>
              <a:gd name="connsiteX2" fmla="*/ 1195763 w 2298536"/>
              <a:gd name="connsiteY2" fmla="*/ 8950 h 1913790"/>
              <a:gd name="connsiteX3" fmla="*/ 2298422 w 2298536"/>
              <a:gd name="connsiteY3" fmla="*/ 640961 h 1913790"/>
              <a:gd name="connsiteX4" fmla="*/ 1262998 w 2298536"/>
              <a:gd name="connsiteY4" fmla="*/ 1904985 h 1913790"/>
              <a:gd name="connsiteX5" fmla="*/ 913375 w 2298536"/>
              <a:gd name="connsiteY5" fmla="*/ 1232632 h 1913790"/>
              <a:gd name="connsiteX6" fmla="*/ 25869 w 2298536"/>
              <a:gd name="connsiteY6" fmla="*/ 1851197 h 1913790"/>
              <a:gd name="connsiteX7" fmla="*/ 254469 w 2298536"/>
              <a:gd name="connsiteY7" fmla="*/ 990585 h 1913790"/>
              <a:gd name="connsiteX0" fmla="*/ 254469 w 1612994"/>
              <a:gd name="connsiteY0" fmla="*/ 991807 h 1914303"/>
              <a:gd name="connsiteX1" fmla="*/ 496516 w 1612994"/>
              <a:gd name="connsiteY1" fmla="*/ 319454 h 1914303"/>
              <a:gd name="connsiteX2" fmla="*/ 1195763 w 1612994"/>
              <a:gd name="connsiteY2" fmla="*/ 10172 h 1914303"/>
              <a:gd name="connsiteX3" fmla="*/ 1612622 w 1612994"/>
              <a:gd name="connsiteY3" fmla="*/ 669077 h 1914303"/>
              <a:gd name="connsiteX4" fmla="*/ 1262998 w 1612994"/>
              <a:gd name="connsiteY4" fmla="*/ 1906207 h 1914303"/>
              <a:gd name="connsiteX5" fmla="*/ 913375 w 1612994"/>
              <a:gd name="connsiteY5" fmla="*/ 1233854 h 1914303"/>
              <a:gd name="connsiteX6" fmla="*/ 25869 w 1612994"/>
              <a:gd name="connsiteY6" fmla="*/ 1852419 h 1914303"/>
              <a:gd name="connsiteX7" fmla="*/ 254469 w 1612994"/>
              <a:gd name="connsiteY7" fmla="*/ 991807 h 1914303"/>
              <a:gd name="connsiteX0" fmla="*/ 254469 w 2392655"/>
              <a:gd name="connsiteY0" fmla="*/ 992435 h 1914585"/>
              <a:gd name="connsiteX1" fmla="*/ 496516 w 2392655"/>
              <a:gd name="connsiteY1" fmla="*/ 320082 h 1914585"/>
              <a:gd name="connsiteX2" fmla="*/ 1195763 w 2392655"/>
              <a:gd name="connsiteY2" fmla="*/ 10800 h 1914585"/>
              <a:gd name="connsiteX3" fmla="*/ 2392551 w 2392655"/>
              <a:gd name="connsiteY3" fmla="*/ 683152 h 1914585"/>
              <a:gd name="connsiteX4" fmla="*/ 1262998 w 2392655"/>
              <a:gd name="connsiteY4" fmla="*/ 1906835 h 1914585"/>
              <a:gd name="connsiteX5" fmla="*/ 913375 w 2392655"/>
              <a:gd name="connsiteY5" fmla="*/ 1234482 h 1914585"/>
              <a:gd name="connsiteX6" fmla="*/ 25869 w 2392655"/>
              <a:gd name="connsiteY6" fmla="*/ 1853047 h 1914585"/>
              <a:gd name="connsiteX7" fmla="*/ 254469 w 2392655"/>
              <a:gd name="connsiteY7" fmla="*/ 992435 h 1914585"/>
              <a:gd name="connsiteX0" fmla="*/ 254469 w 1639858"/>
              <a:gd name="connsiteY0" fmla="*/ 995717 h 1916233"/>
              <a:gd name="connsiteX1" fmla="*/ 496516 w 1639858"/>
              <a:gd name="connsiteY1" fmla="*/ 323364 h 1916233"/>
              <a:gd name="connsiteX2" fmla="*/ 1195763 w 1639858"/>
              <a:gd name="connsiteY2" fmla="*/ 14082 h 1916233"/>
              <a:gd name="connsiteX3" fmla="*/ 1639516 w 1639858"/>
              <a:gd name="connsiteY3" fmla="*/ 753669 h 1916233"/>
              <a:gd name="connsiteX4" fmla="*/ 1262998 w 1639858"/>
              <a:gd name="connsiteY4" fmla="*/ 1910117 h 1916233"/>
              <a:gd name="connsiteX5" fmla="*/ 913375 w 1639858"/>
              <a:gd name="connsiteY5" fmla="*/ 1237764 h 1916233"/>
              <a:gd name="connsiteX6" fmla="*/ 25869 w 1639858"/>
              <a:gd name="connsiteY6" fmla="*/ 1856329 h 1916233"/>
              <a:gd name="connsiteX7" fmla="*/ 254469 w 1639858"/>
              <a:gd name="connsiteY7" fmla="*/ 995717 h 1916233"/>
              <a:gd name="connsiteX0" fmla="*/ 254469 w 2352318"/>
              <a:gd name="connsiteY0" fmla="*/ 993073 h 1914884"/>
              <a:gd name="connsiteX1" fmla="*/ 496516 w 2352318"/>
              <a:gd name="connsiteY1" fmla="*/ 320720 h 1914884"/>
              <a:gd name="connsiteX2" fmla="*/ 1195763 w 2352318"/>
              <a:gd name="connsiteY2" fmla="*/ 11438 h 1914884"/>
              <a:gd name="connsiteX3" fmla="*/ 2352210 w 2352318"/>
              <a:gd name="connsiteY3" fmla="*/ 697237 h 1914884"/>
              <a:gd name="connsiteX4" fmla="*/ 1262998 w 2352318"/>
              <a:gd name="connsiteY4" fmla="*/ 1907473 h 1914884"/>
              <a:gd name="connsiteX5" fmla="*/ 913375 w 2352318"/>
              <a:gd name="connsiteY5" fmla="*/ 1235120 h 1914884"/>
              <a:gd name="connsiteX6" fmla="*/ 25869 w 2352318"/>
              <a:gd name="connsiteY6" fmla="*/ 1853685 h 1914884"/>
              <a:gd name="connsiteX7" fmla="*/ 254469 w 2352318"/>
              <a:gd name="connsiteY7" fmla="*/ 993073 h 191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318" h="1914884">
                <a:moveTo>
                  <a:pt x="254469" y="993073"/>
                </a:moveTo>
                <a:cubicBezTo>
                  <a:pt x="332910" y="737579"/>
                  <a:pt x="339634" y="484326"/>
                  <a:pt x="496516" y="320720"/>
                </a:cubicBezTo>
                <a:cubicBezTo>
                  <a:pt x="653398" y="157114"/>
                  <a:pt x="886481" y="-51315"/>
                  <a:pt x="1195763" y="11438"/>
                </a:cubicBezTo>
                <a:cubicBezTo>
                  <a:pt x="1505045" y="74191"/>
                  <a:pt x="2341004" y="381231"/>
                  <a:pt x="2352210" y="697237"/>
                </a:cubicBezTo>
                <a:cubicBezTo>
                  <a:pt x="2363416" y="1013243"/>
                  <a:pt x="1502804" y="1817826"/>
                  <a:pt x="1262998" y="1907473"/>
                </a:cubicBezTo>
                <a:cubicBezTo>
                  <a:pt x="1023192" y="1997120"/>
                  <a:pt x="1119563" y="1244085"/>
                  <a:pt x="913375" y="1235120"/>
                </a:cubicBezTo>
                <a:cubicBezTo>
                  <a:pt x="707187" y="1226155"/>
                  <a:pt x="133445" y="1889544"/>
                  <a:pt x="25869" y="1853685"/>
                </a:cubicBezTo>
                <a:cubicBezTo>
                  <a:pt x="-81707" y="1817826"/>
                  <a:pt x="176028" y="1248567"/>
                  <a:pt x="254469" y="99307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F1834D6-B303-634C-AE7C-26229D16AFF4}"/>
              </a:ext>
            </a:extLst>
          </p:cNvPr>
          <p:cNvSpPr/>
          <p:nvPr/>
        </p:nvSpPr>
        <p:spPr>
          <a:xfrm>
            <a:off x="3433582" y="4008786"/>
            <a:ext cx="4117867" cy="2138014"/>
          </a:xfrm>
          <a:custGeom>
            <a:avLst/>
            <a:gdLst>
              <a:gd name="connsiteX0" fmla="*/ 893869 w 4117867"/>
              <a:gd name="connsiteY0" fmla="*/ 1264963 h 2138014"/>
              <a:gd name="connsiteX1" fmla="*/ 1850799 w 4117867"/>
              <a:gd name="connsiteY1" fmla="*/ 2136833 h 2138014"/>
              <a:gd name="connsiteX2" fmla="*/ 4115534 w 4117867"/>
              <a:gd name="connsiteY2" fmla="*/ 1456349 h 2138014"/>
              <a:gd name="connsiteX3" fmla="*/ 2307999 w 4117867"/>
              <a:gd name="connsiteY3" fmla="*/ 1605205 h 2138014"/>
              <a:gd name="connsiteX4" fmla="*/ 3700865 w 4117867"/>
              <a:gd name="connsiteY4" fmla="*/ 1073577 h 2138014"/>
              <a:gd name="connsiteX5" fmla="*/ 1765739 w 4117867"/>
              <a:gd name="connsiteY5" fmla="*/ 1456349 h 2138014"/>
              <a:gd name="connsiteX6" fmla="*/ 1021460 w 4117867"/>
              <a:gd name="connsiteY6" fmla="*/ 10321 h 2138014"/>
              <a:gd name="connsiteX7" fmla="*/ 734 w 4117867"/>
              <a:gd name="connsiteY7" fmla="*/ 829028 h 2138014"/>
              <a:gd name="connsiteX8" fmla="*/ 893869 w 4117867"/>
              <a:gd name="connsiteY8" fmla="*/ 1264963 h 213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7867" h="2138014">
                <a:moveTo>
                  <a:pt x="893869" y="1264963"/>
                </a:moveTo>
                <a:cubicBezTo>
                  <a:pt x="1202213" y="1482930"/>
                  <a:pt x="1313855" y="2104935"/>
                  <a:pt x="1850799" y="2136833"/>
                </a:cubicBezTo>
                <a:cubicBezTo>
                  <a:pt x="2387743" y="2168731"/>
                  <a:pt x="4039334" y="1544954"/>
                  <a:pt x="4115534" y="1456349"/>
                </a:cubicBezTo>
                <a:cubicBezTo>
                  <a:pt x="4191734" y="1367744"/>
                  <a:pt x="2377111" y="1669000"/>
                  <a:pt x="2307999" y="1605205"/>
                </a:cubicBezTo>
                <a:cubicBezTo>
                  <a:pt x="2238888" y="1541410"/>
                  <a:pt x="3791241" y="1098386"/>
                  <a:pt x="3700865" y="1073577"/>
                </a:cubicBezTo>
                <a:cubicBezTo>
                  <a:pt x="3610489" y="1048768"/>
                  <a:pt x="2212306" y="1633558"/>
                  <a:pt x="1765739" y="1456349"/>
                </a:cubicBezTo>
                <a:cubicBezTo>
                  <a:pt x="1319172" y="1279140"/>
                  <a:pt x="1315627" y="114874"/>
                  <a:pt x="1021460" y="10321"/>
                </a:cubicBezTo>
                <a:cubicBezTo>
                  <a:pt x="727293" y="-94232"/>
                  <a:pt x="25543" y="625237"/>
                  <a:pt x="734" y="829028"/>
                </a:cubicBezTo>
                <a:cubicBezTo>
                  <a:pt x="-24075" y="1032819"/>
                  <a:pt x="585525" y="1046996"/>
                  <a:pt x="893869" y="126496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58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B2DC-F1F4-5C4A-8E5E-D113FD2E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Splines in 3D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9160CA-7098-4042-AC6C-36EAE1A5F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2566" y="1027906"/>
            <a:ext cx="5179832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01486D-59A2-E147-9690-AE8B0BDC0752}"/>
              </a:ext>
            </a:extLst>
          </p:cNvPr>
          <p:cNvSpPr txBox="1"/>
          <p:nvPr/>
        </p:nvSpPr>
        <p:spPr>
          <a:xfrm>
            <a:off x="954741" y="5755341"/>
            <a:ext cx="353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 Mathematica example available)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F94C0-80B3-B847-9DB6-C7EE8654F9C3}"/>
              </a:ext>
            </a:extLst>
          </p:cNvPr>
          <p:cNvSpPr txBox="1"/>
          <p:nvPr/>
        </p:nvSpPr>
        <p:spPr>
          <a:xfrm>
            <a:off x="838200" y="6131438"/>
            <a:ext cx="49432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GlobalBSplineSurfaceInterpolation.cdf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75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2D1E-4F0D-4747-B441-0D824F95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7" y="-166503"/>
            <a:ext cx="10515600" cy="1325563"/>
          </a:xfrm>
        </p:spPr>
        <p:txBody>
          <a:bodyPr/>
          <a:lstStyle/>
          <a:p>
            <a:r>
              <a:rPr lang="en-US" dirty="0"/>
              <a:t>Something really cool: splines in art.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7B115E-4AE1-9449-AAA4-4F37495BA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447" y="1042102"/>
            <a:ext cx="4119855" cy="560949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0DDC4-60AF-0B47-96FE-6066ED9A1A41}"/>
              </a:ext>
            </a:extLst>
          </p:cNvPr>
          <p:cNvSpPr txBox="1"/>
          <p:nvPr/>
        </p:nvSpPr>
        <p:spPr>
          <a:xfrm>
            <a:off x="8591107" y="4210493"/>
            <a:ext cx="24645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Similarity of Opposites. </a:t>
            </a:r>
          </a:p>
          <a:p>
            <a:endParaRPr lang="en-US" dirty="0"/>
          </a:p>
          <a:p>
            <a:r>
              <a:rPr lang="en-US" dirty="0"/>
              <a:t>Credit: Eric </a:t>
            </a:r>
            <a:r>
              <a:rPr lang="en-US" dirty="0" err="1"/>
              <a:t>Standley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Professor of Studio Art,</a:t>
            </a:r>
          </a:p>
          <a:p>
            <a:r>
              <a:rPr lang="en-US" dirty="0"/>
              <a:t>VT. </a:t>
            </a:r>
          </a:p>
        </p:txBody>
      </p:sp>
    </p:spTree>
    <p:extLst>
      <p:ext uri="{BB962C8B-B14F-4D97-AF65-F5344CB8AC3E}">
        <p14:creationId xmlns:p14="http://schemas.microsoft.com/office/powerpoint/2010/main" val="2294745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ECF8-C2AC-FE4D-95F7-B54AC753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9" y="0"/>
            <a:ext cx="9071344" cy="825722"/>
          </a:xfrm>
        </p:spPr>
        <p:txBody>
          <a:bodyPr/>
          <a:lstStyle/>
          <a:p>
            <a:r>
              <a:rPr lang="en-US" dirty="0"/>
              <a:t>The art in the making (CorelDraw)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ADA646-658D-444D-A39E-C2C4A12DC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220" y="620034"/>
            <a:ext cx="9194138" cy="6228579"/>
          </a:xfrm>
        </p:spPr>
      </p:pic>
    </p:spTree>
    <p:extLst>
      <p:ext uri="{BB962C8B-B14F-4D97-AF65-F5344CB8AC3E}">
        <p14:creationId xmlns:p14="http://schemas.microsoft.com/office/powerpoint/2010/main" val="2609599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5ABE-E82A-CE4E-8EA5-7FB10DC1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polynomials…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6DCD36-E5D5-AE43-B102-7A8C641E47C7}"/>
                  </a:ext>
                </a:extLst>
              </p14:cNvPr>
              <p14:cNvContentPartPr/>
              <p14:nvPr/>
            </p14:nvContentPartPr>
            <p14:xfrm>
              <a:off x="5898081" y="1182031"/>
              <a:ext cx="288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6DCD36-E5D5-AE43-B102-7A8C641E47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3761" y="1177711"/>
                <a:ext cx="1152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24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029D-05FA-BD4A-AC3E-2217DB4F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60" y="21518"/>
            <a:ext cx="10515600" cy="1325563"/>
          </a:xfrm>
        </p:spPr>
        <p:txBody>
          <a:bodyPr/>
          <a:lstStyle/>
          <a:p>
            <a:r>
              <a:rPr lang="en-US" dirty="0"/>
              <a:t>Modeling of trends</a:t>
            </a:r>
            <a:br>
              <a:rPr lang="en-US" dirty="0"/>
            </a:br>
            <a:r>
              <a:rPr lang="en-US" dirty="0"/>
              <a:t>CDC data: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9EE891-4E43-8B48-8A3A-75EF6A2E18E0}"/>
              </a:ext>
            </a:extLst>
          </p:cNvPr>
          <p:cNvGrpSpPr/>
          <p:nvPr/>
        </p:nvGrpSpPr>
        <p:grpSpPr>
          <a:xfrm>
            <a:off x="3835440" y="2705213"/>
            <a:ext cx="1941120" cy="1692360"/>
            <a:chOff x="3835440" y="2705213"/>
            <a:chExt cx="1941120" cy="169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EEE58C1-94B8-4742-8026-E5A21007DC0A}"/>
                    </a:ext>
                  </a:extLst>
                </p14:cNvPr>
                <p14:cNvContentPartPr/>
                <p14:nvPr/>
              </p14:nvContentPartPr>
              <p14:xfrm>
                <a:off x="3835440" y="2705213"/>
                <a:ext cx="86760" cy="1661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EEE58C1-94B8-4742-8026-E5A21007DC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19960" y="2690093"/>
                  <a:ext cx="117360" cy="16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355E21-9D7B-8B4E-80B5-7E360368A32F}"/>
                    </a:ext>
                  </a:extLst>
                </p14:cNvPr>
                <p14:cNvContentPartPr/>
                <p14:nvPr/>
              </p14:nvContentPartPr>
              <p14:xfrm>
                <a:off x="3886200" y="4193453"/>
                <a:ext cx="1890360" cy="204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355E21-9D7B-8B4E-80B5-7E360368A3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70720" y="4177973"/>
                  <a:ext cx="19209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286B11-C002-414B-98FE-E742E856B113}"/>
              </a:ext>
            </a:extLst>
          </p:cNvPr>
          <p:cNvGrpSpPr/>
          <p:nvPr/>
        </p:nvGrpSpPr>
        <p:grpSpPr>
          <a:xfrm>
            <a:off x="5731920" y="4173293"/>
            <a:ext cx="4032900" cy="1334880"/>
            <a:chOff x="5731920" y="4173293"/>
            <a:chExt cx="4032900" cy="13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5F40AD7-DFCD-C74D-8801-D9E17786D931}"/>
                    </a:ext>
                  </a:extLst>
                </p14:cNvPr>
                <p14:cNvContentPartPr/>
                <p14:nvPr/>
              </p14:nvContentPartPr>
              <p14:xfrm>
                <a:off x="5731920" y="4173293"/>
                <a:ext cx="2873160" cy="483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5F40AD7-DFCD-C74D-8801-D9E17786D9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16440" y="4158173"/>
                  <a:ext cx="29037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75E962-3614-2346-BD89-08A994C6576B}"/>
                    </a:ext>
                  </a:extLst>
                </p14:cNvPr>
                <p14:cNvContentPartPr/>
                <p14:nvPr/>
              </p14:nvContentPartPr>
              <p14:xfrm>
                <a:off x="8360721" y="4774853"/>
                <a:ext cx="90902" cy="733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75E962-3614-2346-BD89-08A994C657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45148" y="4759373"/>
                  <a:ext cx="121686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7E3AB2-9A26-744F-9A04-9A2ADA6391D8}"/>
                    </a:ext>
                  </a:extLst>
                </p14:cNvPr>
                <p14:cNvContentPartPr/>
                <p14:nvPr/>
              </p14:nvContentPartPr>
              <p14:xfrm>
                <a:off x="8203181" y="5194613"/>
                <a:ext cx="385339" cy="3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7E3AB2-9A26-744F-9A04-9A2ADA6391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87695" y="5179133"/>
                  <a:ext cx="41595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930CC6-031D-1F49-BE95-FD27160B6DFF}"/>
                    </a:ext>
                  </a:extLst>
                </p14:cNvPr>
                <p14:cNvContentPartPr/>
                <p14:nvPr/>
              </p14:nvContentPartPr>
              <p14:xfrm>
                <a:off x="8618218" y="5062853"/>
                <a:ext cx="42373" cy="413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930CC6-031D-1F49-BE95-FD27160B6D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02777" y="5047360"/>
                  <a:ext cx="72537" cy="444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ADD850-DFC7-8044-9260-B75F0B5F0ADD}"/>
                    </a:ext>
                  </a:extLst>
                </p14:cNvPr>
                <p14:cNvContentPartPr/>
                <p14:nvPr/>
              </p14:nvContentPartPr>
              <p14:xfrm>
                <a:off x="8637775" y="4809053"/>
                <a:ext cx="9778" cy="23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ADD850-DFC7-8044-9260-B75F0B5F0A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22203" y="4793573"/>
                  <a:ext cx="40561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A80350E-9E08-AB4E-95F9-5B04F326939F}"/>
                    </a:ext>
                  </a:extLst>
                </p14:cNvPr>
                <p14:cNvContentPartPr/>
                <p14:nvPr/>
              </p14:nvContentPartPr>
              <p14:xfrm>
                <a:off x="8842034" y="5029013"/>
                <a:ext cx="922786" cy="445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A80350E-9E08-AB4E-95F9-5B04F32693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26552" y="5013520"/>
                  <a:ext cx="953390" cy="47594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CED3EF8-D020-8D48-A49F-C330B888D043}"/>
                  </a:ext>
                </a:extLst>
              </p14:cNvPr>
              <p14:cNvContentPartPr/>
              <p14:nvPr/>
            </p14:nvContentPartPr>
            <p14:xfrm>
              <a:off x="4249800" y="1914653"/>
              <a:ext cx="4104360" cy="2014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CED3EF8-D020-8D48-A49F-C330B888D04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19200" y="1883693"/>
                <a:ext cx="4165920" cy="20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F1B242C-8881-474D-AD38-07CD6E66D54D}"/>
                  </a:ext>
                </a:extLst>
              </p14:cNvPr>
              <p14:cNvContentPartPr/>
              <p14:nvPr/>
            </p14:nvContentPartPr>
            <p14:xfrm>
              <a:off x="4857840" y="3048293"/>
              <a:ext cx="826200" cy="816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F1B242C-8881-474D-AD38-07CD6E66D5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42720" y="3033173"/>
                <a:ext cx="856800" cy="84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ED7B6669-4715-F945-94E9-F0ED4091C6D8}"/>
              </a:ext>
            </a:extLst>
          </p:cNvPr>
          <p:cNvGrpSpPr/>
          <p:nvPr/>
        </p:nvGrpSpPr>
        <p:grpSpPr>
          <a:xfrm>
            <a:off x="4334040" y="3149453"/>
            <a:ext cx="1108800" cy="852120"/>
            <a:chOff x="4334040" y="3149453"/>
            <a:chExt cx="1108800" cy="85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B4C700-266A-304E-87C6-A2391CDBC71E}"/>
                    </a:ext>
                  </a:extLst>
                </p14:cNvPr>
                <p14:cNvContentPartPr/>
                <p14:nvPr/>
              </p14:nvContentPartPr>
              <p14:xfrm>
                <a:off x="4334040" y="3826613"/>
                <a:ext cx="19440" cy="168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B4C700-266A-304E-87C6-A2391CDBC7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18920" y="3811493"/>
                  <a:ext cx="50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7F8537-C5F1-9B47-99DD-310A5CF62861}"/>
                    </a:ext>
                  </a:extLst>
                </p14:cNvPr>
                <p14:cNvContentPartPr/>
                <p14:nvPr/>
              </p14:nvContentPartPr>
              <p14:xfrm>
                <a:off x="4495680" y="3742013"/>
                <a:ext cx="72720" cy="25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27F8537-C5F1-9B47-99DD-310A5CF628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80200" y="3726893"/>
                  <a:ext cx="102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FE1BB3C-A1DF-F644-B64E-0D0CABFE62C5}"/>
                    </a:ext>
                  </a:extLst>
                </p14:cNvPr>
                <p14:cNvContentPartPr/>
                <p14:nvPr/>
              </p14:nvContentPartPr>
              <p14:xfrm>
                <a:off x="4664880" y="3725093"/>
                <a:ext cx="60840" cy="240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FE1BB3C-A1DF-F644-B64E-0D0CABFE62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49760" y="3709973"/>
                  <a:ext cx="91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B2229C6-2908-6D41-BA1B-FF7021B56690}"/>
                    </a:ext>
                  </a:extLst>
                </p14:cNvPr>
                <p14:cNvContentPartPr/>
                <p14:nvPr/>
              </p14:nvContentPartPr>
              <p14:xfrm>
                <a:off x="4816800" y="3667493"/>
                <a:ext cx="51480" cy="20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B2229C6-2908-6D41-BA1B-FF7021B5669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01320" y="3652373"/>
                  <a:ext cx="82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8FB61D-FD65-7B4C-B5F2-7C6C885B8E59}"/>
                    </a:ext>
                  </a:extLst>
                </p14:cNvPr>
                <p14:cNvContentPartPr/>
                <p14:nvPr/>
              </p14:nvContentPartPr>
              <p14:xfrm>
                <a:off x="4935960" y="3555893"/>
                <a:ext cx="53640" cy="274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8FB61D-FD65-7B4C-B5F2-7C6C885B8E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0840" y="3540413"/>
                  <a:ext cx="842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B1B201-2677-E74F-B3D8-966AC6D64432}"/>
                    </a:ext>
                  </a:extLst>
                </p14:cNvPr>
                <p14:cNvContentPartPr/>
                <p14:nvPr/>
              </p14:nvContentPartPr>
              <p14:xfrm>
                <a:off x="5054400" y="3420533"/>
                <a:ext cx="106920" cy="300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B1B201-2677-E74F-B3D8-966AC6D644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39280" y="3405053"/>
                  <a:ext cx="1371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6330AC7-C3B2-DF4D-88DF-2ED5E6268A27}"/>
                    </a:ext>
                  </a:extLst>
                </p14:cNvPr>
                <p14:cNvContentPartPr/>
                <p14:nvPr/>
              </p14:nvContentPartPr>
              <p14:xfrm>
                <a:off x="5189760" y="3295253"/>
                <a:ext cx="99720" cy="283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6330AC7-C3B2-DF4D-88DF-2ED5E6268A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74640" y="3280133"/>
                  <a:ext cx="130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0A7077-EF1E-F34D-B1E6-83A8BA1CB083}"/>
                    </a:ext>
                  </a:extLst>
                </p14:cNvPr>
                <p14:cNvContentPartPr/>
                <p14:nvPr/>
              </p14:nvContentPartPr>
              <p14:xfrm>
                <a:off x="5274720" y="3149453"/>
                <a:ext cx="168120" cy="235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0A7077-EF1E-F34D-B1E6-83A8BA1CB08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59240" y="3134333"/>
                  <a:ext cx="19872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C09261A-2D23-2648-9640-0B6725908CE3}"/>
                  </a:ext>
                </a:extLst>
              </p14:cNvPr>
              <p14:cNvContentPartPr/>
              <p14:nvPr/>
            </p14:nvContentPartPr>
            <p14:xfrm>
              <a:off x="4994280" y="1354493"/>
              <a:ext cx="637560" cy="1301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C09261A-2D23-2648-9640-0B6725908CE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79160" y="1339373"/>
                <a:ext cx="668160" cy="133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9DDD380F-4827-E24D-81B4-5F0CD3CC5A7F}"/>
              </a:ext>
            </a:extLst>
          </p:cNvPr>
          <p:cNvGrpSpPr/>
          <p:nvPr/>
        </p:nvGrpSpPr>
        <p:grpSpPr>
          <a:xfrm>
            <a:off x="5020560" y="1042013"/>
            <a:ext cx="2465640" cy="515160"/>
            <a:chOff x="5020560" y="1042013"/>
            <a:chExt cx="246564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3C1EA9-3436-5744-97C9-B1903DD7FEC1}"/>
                    </a:ext>
                  </a:extLst>
                </p14:cNvPr>
                <p14:cNvContentPartPr/>
                <p14:nvPr/>
              </p14:nvContentPartPr>
              <p14:xfrm>
                <a:off x="5020560" y="1115813"/>
                <a:ext cx="25200" cy="178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3C1EA9-3436-5744-97C9-B1903DD7FE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05440" y="1100693"/>
                  <a:ext cx="55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8FA38B-FDCA-3C4D-819F-938A619A593A}"/>
                    </a:ext>
                  </a:extLst>
                </p14:cNvPr>
                <p14:cNvContentPartPr/>
                <p14:nvPr/>
              </p14:nvContentPartPr>
              <p14:xfrm>
                <a:off x="5139000" y="1134533"/>
                <a:ext cx="174240" cy="231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8FA38B-FDCA-3C4D-819F-938A619A59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23880" y="1119053"/>
                  <a:ext cx="204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B3171CE-A159-744C-B857-8590202D85BB}"/>
                    </a:ext>
                  </a:extLst>
                </p14:cNvPr>
                <p14:cNvContentPartPr/>
                <p14:nvPr/>
              </p14:nvContentPartPr>
              <p14:xfrm>
                <a:off x="5382360" y="1079093"/>
                <a:ext cx="176400" cy="478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B3171CE-A159-744C-B857-8590202D85B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67240" y="1063613"/>
                  <a:ext cx="20664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89A5FAC-729C-7A4E-BD42-BDAE4D6EF9F5}"/>
                    </a:ext>
                  </a:extLst>
                </p14:cNvPr>
                <p14:cNvContentPartPr/>
                <p14:nvPr/>
              </p14:nvContentPartPr>
              <p14:xfrm>
                <a:off x="5396760" y="1246133"/>
                <a:ext cx="158760" cy="57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89A5FAC-729C-7A4E-BD42-BDAE4D6EF9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81280" y="1231013"/>
                  <a:ext cx="189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4523D2-F4EF-EA4B-8A65-DA8732380831}"/>
                    </a:ext>
                  </a:extLst>
                </p14:cNvPr>
                <p14:cNvContentPartPr/>
                <p14:nvPr/>
              </p14:nvContentPartPr>
              <p14:xfrm>
                <a:off x="5511600" y="1042013"/>
                <a:ext cx="507600" cy="347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4523D2-F4EF-EA4B-8A65-DA87323808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96480" y="1026533"/>
                  <a:ext cx="5382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3F982F-EEFE-3A4E-9440-C86705FC8EB8}"/>
                    </a:ext>
                  </a:extLst>
                </p14:cNvPr>
                <p14:cNvContentPartPr/>
                <p14:nvPr/>
              </p14:nvContentPartPr>
              <p14:xfrm>
                <a:off x="5982480" y="1055333"/>
                <a:ext cx="565560" cy="423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3F982F-EEFE-3A4E-9440-C86705FC8E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67000" y="1040213"/>
                  <a:ext cx="5961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102C357-BC3F-EC4C-905B-A17E169FCF03}"/>
                    </a:ext>
                  </a:extLst>
                </p14:cNvPr>
                <p14:cNvContentPartPr/>
                <p14:nvPr/>
              </p14:nvContentPartPr>
              <p14:xfrm>
                <a:off x="6527520" y="1151453"/>
                <a:ext cx="107640" cy="5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102C357-BC3F-EC4C-905B-A17E169FCF0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12400" y="1135973"/>
                  <a:ext cx="138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A569F72-0FD4-614B-A980-DBAB0FE0D7F4}"/>
                    </a:ext>
                  </a:extLst>
                </p14:cNvPr>
                <p14:cNvContentPartPr/>
                <p14:nvPr/>
              </p14:nvContentPartPr>
              <p14:xfrm>
                <a:off x="6600240" y="1253333"/>
                <a:ext cx="225000" cy="129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A569F72-0FD4-614B-A980-DBAB0FE0D7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85120" y="1237853"/>
                  <a:ext cx="255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DC74E8B-803D-C048-AFD8-F11D140CD5C6}"/>
                    </a:ext>
                  </a:extLst>
                </p14:cNvPr>
                <p14:cNvContentPartPr/>
                <p14:nvPr/>
              </p14:nvContentPartPr>
              <p14:xfrm>
                <a:off x="6822000" y="1243253"/>
                <a:ext cx="664200" cy="192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DC74E8B-803D-C048-AFD8-F11D140CD5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06880" y="1227773"/>
                  <a:ext cx="69480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3BFA48-6080-C946-8922-865BCCE7588A}"/>
              </a:ext>
            </a:extLst>
          </p:cNvPr>
          <p:cNvGrpSpPr/>
          <p:nvPr/>
        </p:nvGrpSpPr>
        <p:grpSpPr>
          <a:xfrm>
            <a:off x="2911320" y="2301653"/>
            <a:ext cx="1185840" cy="692640"/>
            <a:chOff x="2911320" y="2301653"/>
            <a:chExt cx="118584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ADD5B0C-B2BA-6C4C-AC76-229A5387F6A7}"/>
                    </a:ext>
                  </a:extLst>
                </p14:cNvPr>
                <p14:cNvContentPartPr/>
                <p14:nvPr/>
              </p14:nvContentPartPr>
              <p14:xfrm>
                <a:off x="3838320" y="2726093"/>
                <a:ext cx="258840" cy="244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ADD5B0C-B2BA-6C4C-AC76-229A5387F6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23200" y="2710973"/>
                  <a:ext cx="289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8EF860-0187-2F41-952C-89ED092E927F}"/>
                    </a:ext>
                  </a:extLst>
                </p14:cNvPr>
                <p14:cNvContentPartPr/>
                <p14:nvPr/>
              </p14:nvContentPartPr>
              <p14:xfrm>
                <a:off x="3099960" y="2701253"/>
                <a:ext cx="42480" cy="292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8EF860-0187-2F41-952C-89ED092E92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84480" y="2686133"/>
                  <a:ext cx="73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B09885-BD03-9D47-B7F5-C1BC324D4AC8}"/>
                    </a:ext>
                  </a:extLst>
                </p14:cNvPr>
                <p14:cNvContentPartPr/>
                <p14:nvPr/>
              </p14:nvContentPartPr>
              <p14:xfrm>
                <a:off x="3292560" y="2607653"/>
                <a:ext cx="36360" cy="386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B09885-BD03-9D47-B7F5-C1BC324D4A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77080" y="2592173"/>
                  <a:ext cx="669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4D726BE-28F9-284E-97D3-7645F074FD01}"/>
                    </a:ext>
                  </a:extLst>
                </p14:cNvPr>
                <p14:cNvContentPartPr/>
                <p14:nvPr/>
              </p14:nvContentPartPr>
              <p14:xfrm>
                <a:off x="2911320" y="2764613"/>
                <a:ext cx="469440" cy="97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4D726BE-28F9-284E-97D3-7645F074FD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96200" y="2749133"/>
                  <a:ext cx="500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CBE4BA-76B3-0E45-9164-2C39D65A546C}"/>
                    </a:ext>
                  </a:extLst>
                </p14:cNvPr>
                <p14:cNvContentPartPr/>
                <p14:nvPr/>
              </p14:nvContentPartPr>
              <p14:xfrm>
                <a:off x="2964240" y="2838773"/>
                <a:ext cx="484920" cy="141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CBE4BA-76B3-0E45-9164-2C39D65A54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49120" y="2823293"/>
                  <a:ext cx="515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0ACD812-9F90-5C40-AF18-D91721ADCEF8}"/>
                    </a:ext>
                  </a:extLst>
                </p14:cNvPr>
                <p14:cNvContentPartPr/>
                <p14:nvPr/>
              </p14:nvContentPartPr>
              <p14:xfrm>
                <a:off x="3479040" y="2301653"/>
                <a:ext cx="276840" cy="687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0ACD812-9F90-5C40-AF18-D91721ADCEF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63920" y="2286533"/>
                  <a:ext cx="307440" cy="71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5B2F549-2E59-7940-BCF3-957EE5E34FBF}"/>
              </a:ext>
            </a:extLst>
          </p:cNvPr>
          <p:cNvGrpSpPr/>
          <p:nvPr/>
        </p:nvGrpSpPr>
        <p:grpSpPr>
          <a:xfrm>
            <a:off x="7651620" y="2067300"/>
            <a:ext cx="2416680" cy="995040"/>
            <a:chOff x="7651620" y="2067300"/>
            <a:chExt cx="2416680" cy="9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AF37287-B28B-7049-B11B-4DB629FBD329}"/>
                    </a:ext>
                  </a:extLst>
                </p14:cNvPr>
                <p14:cNvContentPartPr/>
                <p14:nvPr/>
              </p14:nvContentPartPr>
              <p14:xfrm>
                <a:off x="7651620" y="2179980"/>
                <a:ext cx="23760" cy="206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AF37287-B28B-7049-B11B-4DB629FBD32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21020" y="2149020"/>
                  <a:ext cx="84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6690ACE-3610-B241-AABC-267803DB71AB}"/>
                    </a:ext>
                  </a:extLst>
                </p14:cNvPr>
                <p14:cNvContentPartPr/>
                <p14:nvPr/>
              </p14:nvContentPartPr>
              <p14:xfrm>
                <a:off x="7708860" y="2077380"/>
                <a:ext cx="207360" cy="156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6690ACE-3610-B241-AABC-267803DB71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77900" y="2046780"/>
                  <a:ext cx="268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1AF9E66-F5D6-884E-8677-D51DA05FCBB3}"/>
                    </a:ext>
                  </a:extLst>
                </p14:cNvPr>
                <p14:cNvContentPartPr/>
                <p14:nvPr/>
              </p14:nvContentPartPr>
              <p14:xfrm>
                <a:off x="8005140" y="2067300"/>
                <a:ext cx="368280" cy="299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1AF9E66-F5D6-884E-8677-D51DA05FCB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74540" y="2036700"/>
                  <a:ext cx="4298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1B9C132-CBA2-C749-944A-CE47A6C75860}"/>
                    </a:ext>
                  </a:extLst>
                </p14:cNvPr>
                <p14:cNvContentPartPr/>
                <p14:nvPr/>
              </p14:nvContentPartPr>
              <p14:xfrm>
                <a:off x="8379540" y="2070900"/>
                <a:ext cx="468360" cy="313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1B9C132-CBA2-C749-944A-CE47A6C758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48940" y="2039940"/>
                  <a:ext cx="5295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6F83408-E57A-AB4A-87D2-F0FB74FFB63B}"/>
                    </a:ext>
                  </a:extLst>
                </p14:cNvPr>
                <p14:cNvContentPartPr/>
                <p14:nvPr/>
              </p14:nvContentPartPr>
              <p14:xfrm>
                <a:off x="8902620" y="2101500"/>
                <a:ext cx="18360" cy="10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6F83408-E57A-AB4A-87D2-F0FB74FFB6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72020" y="2070900"/>
                  <a:ext cx="79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33E2A80-98C8-7043-AA83-223BFD71509B}"/>
                    </a:ext>
                  </a:extLst>
                </p14:cNvPr>
                <p14:cNvContentPartPr/>
                <p14:nvPr/>
              </p14:nvContentPartPr>
              <p14:xfrm>
                <a:off x="8930700" y="2124900"/>
                <a:ext cx="365400" cy="280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33E2A80-98C8-7043-AA83-223BFD71509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00100" y="2094300"/>
                  <a:ext cx="426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7525103-CCA6-714E-91A7-D174DF76B87B}"/>
                    </a:ext>
                  </a:extLst>
                </p14:cNvPr>
                <p14:cNvContentPartPr/>
                <p14:nvPr/>
              </p14:nvContentPartPr>
              <p14:xfrm>
                <a:off x="9167940" y="2221020"/>
                <a:ext cx="272160" cy="227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7525103-CCA6-714E-91A7-D174DF76B87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37340" y="2190420"/>
                  <a:ext cx="333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9555A1-C8CB-1A48-8E62-DFF15B7A6E67}"/>
                    </a:ext>
                  </a:extLst>
                </p14:cNvPr>
                <p14:cNvContentPartPr/>
                <p14:nvPr/>
              </p14:nvContentPartPr>
              <p14:xfrm>
                <a:off x="9537660" y="2118780"/>
                <a:ext cx="3240" cy="22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9555A1-C8CB-1A48-8E62-DFF15B7A6E6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06700" y="2088180"/>
                  <a:ext cx="64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19BA4B1-E12D-DD4C-8A23-6B7ED5D5A281}"/>
                    </a:ext>
                  </a:extLst>
                </p14:cNvPr>
                <p14:cNvContentPartPr/>
                <p14:nvPr/>
              </p14:nvContentPartPr>
              <p14:xfrm>
                <a:off x="9550260" y="2200140"/>
                <a:ext cx="214560" cy="223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19BA4B1-E12D-DD4C-8A23-6B7ED5D5A28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19660" y="2169540"/>
                  <a:ext cx="276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7A66800-0B3E-204E-98B4-5E7EE41380AF}"/>
                    </a:ext>
                  </a:extLst>
                </p14:cNvPr>
                <p14:cNvContentPartPr/>
                <p14:nvPr/>
              </p14:nvContentPartPr>
              <p14:xfrm>
                <a:off x="9858060" y="2184300"/>
                <a:ext cx="210240" cy="311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7A66800-0B3E-204E-98B4-5E7EE41380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27460" y="2153700"/>
                  <a:ext cx="2718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17F5DBB-5D18-3F41-845F-DE5727C16573}"/>
                    </a:ext>
                  </a:extLst>
                </p14:cNvPr>
                <p14:cNvContentPartPr/>
                <p14:nvPr/>
              </p14:nvContentPartPr>
              <p14:xfrm>
                <a:off x="8305740" y="2590740"/>
                <a:ext cx="176400" cy="206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17F5DBB-5D18-3F41-845F-DE5727C1657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75140" y="2559780"/>
                  <a:ext cx="237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0AC7127-3DBB-D64D-96B1-D026AD7B41DD}"/>
                    </a:ext>
                  </a:extLst>
                </p14:cNvPr>
                <p14:cNvContentPartPr/>
                <p14:nvPr/>
              </p14:nvContentPartPr>
              <p14:xfrm>
                <a:off x="8515620" y="2599020"/>
                <a:ext cx="204480" cy="246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0AC7127-3DBB-D64D-96B1-D026AD7B41D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84660" y="2568420"/>
                  <a:ext cx="265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80E5DA1-F62A-CC4A-B01F-59072C5F77F8}"/>
                    </a:ext>
                  </a:extLst>
                </p14:cNvPr>
                <p14:cNvContentPartPr/>
                <p14:nvPr/>
              </p14:nvContentPartPr>
              <p14:xfrm>
                <a:off x="8521740" y="2679660"/>
                <a:ext cx="159840" cy="48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80E5DA1-F62A-CC4A-B01F-59072C5F77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90780" y="2648700"/>
                  <a:ext cx="22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9E4D113-5EF6-C64C-90AF-1D9C7F844701}"/>
                    </a:ext>
                  </a:extLst>
                </p14:cNvPr>
                <p14:cNvContentPartPr/>
                <p14:nvPr/>
              </p14:nvContentPartPr>
              <p14:xfrm>
                <a:off x="8801100" y="2641860"/>
                <a:ext cx="845280" cy="420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9E4D113-5EF6-C64C-90AF-1D9C7F8447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70140" y="2611260"/>
                  <a:ext cx="906840" cy="48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FCC6A22-67B3-EB43-8520-A49F3D11813A}"/>
              </a:ext>
            </a:extLst>
          </p:cNvPr>
          <p:cNvGrpSpPr/>
          <p:nvPr/>
        </p:nvGrpSpPr>
        <p:grpSpPr>
          <a:xfrm>
            <a:off x="5797260" y="1456020"/>
            <a:ext cx="1369080" cy="362520"/>
            <a:chOff x="5797260" y="1456020"/>
            <a:chExt cx="136908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71DA873-6CA3-9A4B-BE62-4E8E65D3E935}"/>
                    </a:ext>
                  </a:extLst>
                </p14:cNvPr>
                <p14:cNvContentPartPr/>
                <p14:nvPr/>
              </p14:nvContentPartPr>
              <p14:xfrm>
                <a:off x="5801580" y="1624500"/>
                <a:ext cx="27720" cy="64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71DA873-6CA3-9A4B-BE62-4E8E65D3E93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86460" y="1609380"/>
                  <a:ext cx="58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935895B-259A-1A49-9101-0C8317E4D74C}"/>
                    </a:ext>
                  </a:extLst>
                </p14:cNvPr>
                <p14:cNvContentPartPr/>
                <p14:nvPr/>
              </p14:nvContentPartPr>
              <p14:xfrm>
                <a:off x="5797260" y="1456020"/>
                <a:ext cx="234360" cy="362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935895B-259A-1A49-9101-0C8317E4D7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82140" y="1440540"/>
                  <a:ext cx="2649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DA80168-4F58-CD4F-9C29-E038246852D0}"/>
                    </a:ext>
                  </a:extLst>
                </p14:cNvPr>
                <p14:cNvContentPartPr/>
                <p14:nvPr/>
              </p14:nvContentPartPr>
              <p14:xfrm>
                <a:off x="6116220" y="1589220"/>
                <a:ext cx="165240" cy="148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DA80168-4F58-CD4F-9C29-E038246852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01100" y="1573740"/>
                  <a:ext cx="195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AACFF21-F1C6-BE43-B164-C88F61A9FFD0}"/>
                    </a:ext>
                  </a:extLst>
                </p14:cNvPr>
                <p14:cNvContentPartPr/>
                <p14:nvPr/>
              </p14:nvContentPartPr>
              <p14:xfrm>
                <a:off x="6388020" y="1638180"/>
                <a:ext cx="101160" cy="108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AACFF21-F1C6-BE43-B164-C88F61A9FF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72540" y="1622700"/>
                  <a:ext cx="131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F8B6DBC-FB8C-4E45-8E12-1F16E894CB28}"/>
                    </a:ext>
                  </a:extLst>
                </p14:cNvPr>
                <p14:cNvContentPartPr/>
                <p14:nvPr/>
              </p14:nvContentPartPr>
              <p14:xfrm>
                <a:off x="6426180" y="1523700"/>
                <a:ext cx="30960" cy="12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F8B6DBC-FB8C-4E45-8E12-1F16E894CB2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10700" y="1508580"/>
                  <a:ext cx="61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326B333-BA63-244E-B917-C239434C9A89}"/>
                    </a:ext>
                  </a:extLst>
                </p14:cNvPr>
                <p14:cNvContentPartPr/>
                <p14:nvPr/>
              </p14:nvContentPartPr>
              <p14:xfrm>
                <a:off x="6540300" y="1587420"/>
                <a:ext cx="302760" cy="212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326B333-BA63-244E-B917-C239434C9A8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25180" y="1571940"/>
                  <a:ext cx="333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638BB2E-B3C2-3B4B-A706-2126A5C05E02}"/>
                    </a:ext>
                  </a:extLst>
                </p14:cNvPr>
                <p14:cNvContentPartPr/>
                <p14:nvPr/>
              </p14:nvContentPartPr>
              <p14:xfrm>
                <a:off x="6993900" y="1523700"/>
                <a:ext cx="18360" cy="294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638BB2E-B3C2-3B4B-A706-2126A5C05E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78780" y="1508580"/>
                  <a:ext cx="48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BA5EB28-5738-3B4A-9413-DF9B8ED57679}"/>
                    </a:ext>
                  </a:extLst>
                </p14:cNvPr>
                <p14:cNvContentPartPr/>
                <p14:nvPr/>
              </p14:nvContentPartPr>
              <p14:xfrm>
                <a:off x="6832260" y="1694700"/>
                <a:ext cx="334080" cy="17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BA5EB28-5738-3B4A-9413-DF9B8ED576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17140" y="1679220"/>
                  <a:ext cx="3646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28887EA-6822-7645-965F-81C88B69E430}"/>
              </a:ext>
            </a:extLst>
          </p:cNvPr>
          <p:cNvGrpSpPr/>
          <p:nvPr/>
        </p:nvGrpSpPr>
        <p:grpSpPr>
          <a:xfrm>
            <a:off x="7594740" y="837900"/>
            <a:ext cx="1459080" cy="1012680"/>
            <a:chOff x="7594740" y="837900"/>
            <a:chExt cx="1459080" cy="10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2E9A65-130B-274F-B22F-96C02B5E204A}"/>
                    </a:ext>
                  </a:extLst>
                </p14:cNvPr>
                <p14:cNvContentPartPr/>
                <p14:nvPr/>
              </p14:nvContentPartPr>
              <p14:xfrm>
                <a:off x="7594740" y="1139220"/>
                <a:ext cx="201600" cy="133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2E9A65-130B-274F-B22F-96C02B5E204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79620" y="1123740"/>
                  <a:ext cx="232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D610004-3635-A44A-8444-C1D2651A1DA2}"/>
                    </a:ext>
                  </a:extLst>
                </p14:cNvPr>
                <p14:cNvContentPartPr/>
                <p14:nvPr/>
              </p14:nvContentPartPr>
              <p14:xfrm>
                <a:off x="7796700" y="1002780"/>
                <a:ext cx="73080" cy="336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D610004-3635-A44A-8444-C1D2651A1D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81580" y="987660"/>
                  <a:ext cx="103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9E5E21F-EC0C-B24A-9A35-502E3B3AB7B4}"/>
                    </a:ext>
                  </a:extLst>
                </p14:cNvPr>
                <p14:cNvContentPartPr/>
                <p14:nvPr/>
              </p14:nvContentPartPr>
              <p14:xfrm>
                <a:off x="7936020" y="911700"/>
                <a:ext cx="326160" cy="396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9E5E21F-EC0C-B24A-9A35-502E3B3AB7B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20900" y="896580"/>
                  <a:ext cx="3567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64D0097-3F9C-494F-8B27-80CB06B03727}"/>
                    </a:ext>
                  </a:extLst>
                </p14:cNvPr>
                <p14:cNvContentPartPr/>
                <p14:nvPr/>
              </p14:nvContentPartPr>
              <p14:xfrm>
                <a:off x="7888500" y="837900"/>
                <a:ext cx="142560" cy="154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64D0097-3F9C-494F-8B27-80CB06B037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73380" y="822780"/>
                  <a:ext cx="173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D532AE2-36E8-8E4B-AFAE-4F22F2F4AFCC}"/>
                    </a:ext>
                  </a:extLst>
                </p14:cNvPr>
                <p14:cNvContentPartPr/>
                <p14:nvPr/>
              </p14:nvContentPartPr>
              <p14:xfrm>
                <a:off x="7618500" y="1501020"/>
                <a:ext cx="609120" cy="43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D532AE2-36E8-8E4B-AFAE-4F22F2F4AF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03380" y="1485900"/>
                  <a:ext cx="639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4F5549A-987A-5942-8B0D-30E35CC9D024}"/>
                    </a:ext>
                  </a:extLst>
                </p14:cNvPr>
                <p14:cNvContentPartPr/>
                <p14:nvPr/>
              </p14:nvContentPartPr>
              <p14:xfrm>
                <a:off x="7635060" y="1550700"/>
                <a:ext cx="165240" cy="257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4F5549A-987A-5942-8B0D-30E35CC9D0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19940" y="1535580"/>
                  <a:ext cx="1954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B002EFD-7266-B446-92B7-7E0DE315DC10}"/>
                    </a:ext>
                  </a:extLst>
                </p14:cNvPr>
                <p14:cNvContentPartPr/>
                <p14:nvPr/>
              </p14:nvContentPartPr>
              <p14:xfrm>
                <a:off x="7933860" y="1549260"/>
                <a:ext cx="142560" cy="301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B002EFD-7266-B446-92B7-7E0DE315DC1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18380" y="1534140"/>
                  <a:ext cx="1731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966201B-DA62-9942-81BF-CC51DCA3E360}"/>
                    </a:ext>
                  </a:extLst>
                </p14:cNvPr>
                <p14:cNvContentPartPr/>
                <p14:nvPr/>
              </p14:nvContentPartPr>
              <p14:xfrm>
                <a:off x="7818660" y="1654020"/>
                <a:ext cx="245160" cy="2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966201B-DA62-9942-81BF-CC51DCA3E3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03540" y="1638540"/>
                  <a:ext cx="275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94A2E9-B22A-EE4F-BD5C-F201C2A95887}"/>
                    </a:ext>
                  </a:extLst>
                </p14:cNvPr>
                <p14:cNvContentPartPr/>
                <p14:nvPr/>
              </p14:nvContentPartPr>
              <p14:xfrm>
                <a:off x="8112780" y="1599660"/>
                <a:ext cx="174240" cy="115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94A2E9-B22A-EE4F-BD5C-F201C2A9588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97660" y="1584540"/>
                  <a:ext cx="204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FE929C-F611-C74D-BC10-9908CB596624}"/>
                    </a:ext>
                  </a:extLst>
                </p14:cNvPr>
                <p14:cNvContentPartPr/>
                <p14:nvPr/>
              </p14:nvContentPartPr>
              <p14:xfrm>
                <a:off x="8432460" y="1422180"/>
                <a:ext cx="169920" cy="41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FE929C-F611-C74D-BC10-9908CB5966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16980" y="1407060"/>
                  <a:ext cx="200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5547C2F-E866-864E-BDB1-FED9982F692A}"/>
                    </a:ext>
                  </a:extLst>
                </p14:cNvPr>
                <p14:cNvContentPartPr/>
                <p14:nvPr/>
              </p14:nvContentPartPr>
              <p14:xfrm>
                <a:off x="8458020" y="1574460"/>
                <a:ext cx="189720" cy="2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5547C2F-E866-864E-BDB1-FED9982F692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42900" y="1559340"/>
                  <a:ext cx="219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0BB9A3F-019F-C44C-84FD-F56328DCB2E5}"/>
                    </a:ext>
                  </a:extLst>
                </p14:cNvPr>
                <p14:cNvContentPartPr/>
                <p14:nvPr/>
              </p14:nvContentPartPr>
              <p14:xfrm>
                <a:off x="8783460" y="1379340"/>
                <a:ext cx="270360" cy="213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0BB9A3F-019F-C44C-84FD-F56328DCB2E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68340" y="1364220"/>
                  <a:ext cx="30096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E12B2B1-00A5-FE4D-8223-5FFFCFBF236D}"/>
                  </a:ext>
                </a:extLst>
              </p14:cNvPr>
              <p14:cNvContentPartPr/>
              <p14:nvPr/>
            </p14:nvContentPartPr>
            <p14:xfrm>
              <a:off x="6142666" y="5875020"/>
              <a:ext cx="8692" cy="54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E12B2B1-00A5-FE4D-8223-5FFFCFBF236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135060" y="5867460"/>
                <a:ext cx="23903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32B9BFC-0D0B-9646-A196-30D52565D913}"/>
              </a:ext>
            </a:extLst>
          </p:cNvPr>
          <p:cNvGrpSpPr/>
          <p:nvPr/>
        </p:nvGrpSpPr>
        <p:grpSpPr>
          <a:xfrm>
            <a:off x="1007100" y="4395780"/>
            <a:ext cx="3527640" cy="1695240"/>
            <a:chOff x="1007100" y="4395780"/>
            <a:chExt cx="3527640" cy="16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EDE882F-D183-4A4A-A0F3-48C25A568FF6}"/>
                    </a:ext>
                  </a:extLst>
                </p14:cNvPr>
                <p14:cNvContentPartPr/>
                <p14:nvPr/>
              </p14:nvContentPartPr>
              <p14:xfrm>
                <a:off x="1074060" y="4501620"/>
                <a:ext cx="552600" cy="235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EDE882F-D183-4A4A-A0F3-48C25A568FF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6500" y="4494060"/>
                  <a:ext cx="5677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50CC295-5999-F04C-9232-7428935955BF}"/>
                    </a:ext>
                  </a:extLst>
                </p14:cNvPr>
                <p14:cNvContentPartPr/>
                <p14:nvPr/>
              </p14:nvContentPartPr>
              <p14:xfrm>
                <a:off x="1626660" y="4395780"/>
                <a:ext cx="199800" cy="317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50CC295-5999-F04C-9232-7428935955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19100" y="4388220"/>
                  <a:ext cx="2149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129AAE6-2F77-224B-BD9C-4C77DC483A56}"/>
                    </a:ext>
                  </a:extLst>
                </p14:cNvPr>
                <p14:cNvContentPartPr/>
                <p14:nvPr/>
              </p14:nvContentPartPr>
              <p14:xfrm>
                <a:off x="2011140" y="4559220"/>
                <a:ext cx="250920" cy="167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129AAE6-2F77-224B-BD9C-4C77DC483A5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03580" y="4551660"/>
                  <a:ext cx="266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89CA6F3-50BC-6D45-8BE2-CA5A22BAC1A2}"/>
                    </a:ext>
                  </a:extLst>
                </p14:cNvPr>
                <p14:cNvContentPartPr/>
                <p14:nvPr/>
              </p14:nvContentPartPr>
              <p14:xfrm>
                <a:off x="1057500" y="4851180"/>
                <a:ext cx="228960" cy="247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89CA6F3-50BC-6D45-8BE2-CA5A22BAC1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49940" y="4843620"/>
                  <a:ext cx="243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7565EEF-1017-8648-A735-CBCD1FC79C76}"/>
                    </a:ext>
                  </a:extLst>
                </p14:cNvPr>
                <p14:cNvContentPartPr/>
                <p14:nvPr/>
              </p14:nvContentPartPr>
              <p14:xfrm>
                <a:off x="1308060" y="4851180"/>
                <a:ext cx="652320" cy="195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7565EEF-1017-8648-A735-CBCD1FC79C7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00500" y="4843620"/>
                  <a:ext cx="667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B558F08-A79E-2849-A23C-35F493483BD1}"/>
                    </a:ext>
                  </a:extLst>
                </p14:cNvPr>
                <p14:cNvContentPartPr/>
                <p14:nvPr/>
              </p14:nvContentPartPr>
              <p14:xfrm>
                <a:off x="1974060" y="4756140"/>
                <a:ext cx="459000" cy="271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B558F08-A79E-2849-A23C-35F493483BD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66860" y="4748580"/>
                  <a:ext cx="4741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70EF1A4-2AEA-0342-A196-C16CC5377523}"/>
                    </a:ext>
                  </a:extLst>
                </p14:cNvPr>
                <p14:cNvContentPartPr/>
                <p14:nvPr/>
              </p14:nvContentPartPr>
              <p14:xfrm>
                <a:off x="2607300" y="4710420"/>
                <a:ext cx="284040" cy="481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70EF1A4-2AEA-0342-A196-C16CC537752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99740" y="4702860"/>
                  <a:ext cx="29916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C3426FF-91D9-AE4F-B2EC-C6FA8C75983B}"/>
                    </a:ext>
                  </a:extLst>
                </p14:cNvPr>
                <p14:cNvContentPartPr/>
                <p14:nvPr/>
              </p14:nvContentPartPr>
              <p14:xfrm>
                <a:off x="2830860" y="4811220"/>
                <a:ext cx="14400" cy="1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C3426FF-91D9-AE4F-B2EC-C6FA8C75983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23300" y="4803660"/>
                  <a:ext cx="29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CB54A08-3DCD-FA42-97A2-E70CDB1AF7A9}"/>
                    </a:ext>
                  </a:extLst>
                </p14:cNvPr>
                <p14:cNvContentPartPr/>
                <p14:nvPr/>
              </p14:nvContentPartPr>
              <p14:xfrm>
                <a:off x="2950380" y="4732740"/>
                <a:ext cx="243360" cy="307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CB54A08-3DCD-FA42-97A2-E70CDB1AF7A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42820" y="4725180"/>
                  <a:ext cx="2584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74A0F67-32F2-9A4C-A99D-3218DFE89CBC}"/>
                    </a:ext>
                  </a:extLst>
                </p14:cNvPr>
                <p14:cNvContentPartPr/>
                <p14:nvPr/>
              </p14:nvContentPartPr>
              <p14:xfrm>
                <a:off x="1039500" y="5232060"/>
                <a:ext cx="448920" cy="153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74A0F67-32F2-9A4C-A99D-3218DFE89CB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1940" y="5224860"/>
                  <a:ext cx="464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7A31923-28B7-8841-AB12-A2C4EEA57790}"/>
                    </a:ext>
                  </a:extLst>
                </p14:cNvPr>
                <p14:cNvContentPartPr/>
                <p14:nvPr/>
              </p14:nvContentPartPr>
              <p14:xfrm>
                <a:off x="1481940" y="5195700"/>
                <a:ext cx="312480" cy="184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7A31923-28B7-8841-AB12-A2C4EEA5779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74380" y="5188140"/>
                  <a:ext cx="327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1BA8D74-3029-BC4E-95B6-51A84DE1A7F0}"/>
                    </a:ext>
                  </a:extLst>
                </p14:cNvPr>
                <p14:cNvContentPartPr/>
                <p14:nvPr/>
              </p14:nvContentPartPr>
              <p14:xfrm>
                <a:off x="1803060" y="5139900"/>
                <a:ext cx="167760" cy="185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1BA8D74-3029-BC4E-95B6-51A84DE1A7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95860" y="5132340"/>
                  <a:ext cx="182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5391536-DD24-954B-8CC5-A385D2221552}"/>
                    </a:ext>
                  </a:extLst>
                </p14:cNvPr>
                <p14:cNvContentPartPr/>
                <p14:nvPr/>
              </p14:nvContentPartPr>
              <p14:xfrm>
                <a:off x="1980900" y="5233140"/>
                <a:ext cx="363960" cy="165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5391536-DD24-954B-8CC5-A385D222155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73340" y="5225580"/>
                  <a:ext cx="379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3A67B0A-E480-704D-B32F-A0E24BD21581}"/>
                    </a:ext>
                  </a:extLst>
                </p14:cNvPr>
                <p14:cNvContentPartPr/>
                <p14:nvPr/>
              </p14:nvContentPartPr>
              <p14:xfrm>
                <a:off x="2016540" y="5201460"/>
                <a:ext cx="159120" cy="145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3A67B0A-E480-704D-B32F-A0E24BD2158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08980" y="5193900"/>
                  <a:ext cx="174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0AA817B-48BA-B142-8614-B5AAE198DE97}"/>
                    </a:ext>
                  </a:extLst>
                </p14:cNvPr>
                <p14:cNvContentPartPr/>
                <p14:nvPr/>
              </p14:nvContentPartPr>
              <p14:xfrm>
                <a:off x="2715660" y="5261220"/>
                <a:ext cx="118440" cy="247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0AA817B-48BA-B142-8614-B5AAE198DE9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08100" y="5253660"/>
                  <a:ext cx="133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C55D1AF-22F7-9A42-AC16-2637FFC90B2F}"/>
                    </a:ext>
                  </a:extLst>
                </p14:cNvPr>
                <p14:cNvContentPartPr/>
                <p14:nvPr/>
              </p14:nvContentPartPr>
              <p14:xfrm>
                <a:off x="2683260" y="5322060"/>
                <a:ext cx="412200" cy="111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C55D1AF-22F7-9A42-AC16-2637FFC90B2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75700" y="5314500"/>
                  <a:ext cx="426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161277F-1785-2549-979D-7EDA1CB9BC2C}"/>
                    </a:ext>
                  </a:extLst>
                </p14:cNvPr>
                <p14:cNvContentPartPr/>
                <p14:nvPr/>
              </p14:nvContentPartPr>
              <p14:xfrm>
                <a:off x="1017900" y="5551380"/>
                <a:ext cx="219960" cy="539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161277F-1785-2549-979D-7EDA1CB9BC2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0340" y="5544180"/>
                  <a:ext cx="23508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E893791-18B1-0645-8969-8F9D327D25E9}"/>
                    </a:ext>
                  </a:extLst>
                </p14:cNvPr>
                <p14:cNvContentPartPr/>
                <p14:nvPr/>
              </p14:nvContentPartPr>
              <p14:xfrm>
                <a:off x="1007100" y="5769900"/>
                <a:ext cx="101880" cy="46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E893791-18B1-0645-8969-8F9D327D25E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9540" y="5762340"/>
                  <a:ext cx="117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C00DD90-1BB0-1B4E-A762-772F7D416395}"/>
                    </a:ext>
                  </a:extLst>
                </p14:cNvPr>
                <p14:cNvContentPartPr/>
                <p14:nvPr/>
              </p14:nvContentPartPr>
              <p14:xfrm>
                <a:off x="1257300" y="5752980"/>
                <a:ext cx="52920" cy="118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C00DD90-1BB0-1B4E-A762-772F7D41639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49740" y="5745420"/>
                  <a:ext cx="68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BCFFB5B-6E8B-3B49-925C-99112DD09B70}"/>
                    </a:ext>
                  </a:extLst>
                </p14:cNvPr>
                <p14:cNvContentPartPr/>
                <p14:nvPr/>
              </p14:nvContentPartPr>
              <p14:xfrm>
                <a:off x="1207620" y="5680620"/>
                <a:ext cx="40680" cy="10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BCFFB5B-6E8B-3B49-925C-99112DD09B7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00060" y="5673060"/>
                  <a:ext cx="55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4D230A9-455C-A64B-A0D9-CAB2A842EA35}"/>
                    </a:ext>
                  </a:extLst>
                </p14:cNvPr>
                <p14:cNvContentPartPr/>
                <p14:nvPr/>
              </p14:nvContentPartPr>
              <p14:xfrm>
                <a:off x="1384020" y="5702220"/>
                <a:ext cx="201240" cy="152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4D230A9-455C-A64B-A0D9-CAB2A842EA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76460" y="5694660"/>
                  <a:ext cx="216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96C5D81-C8B9-3E42-940B-B2DFF5E05F62}"/>
                    </a:ext>
                  </a:extLst>
                </p14:cNvPr>
                <p14:cNvContentPartPr/>
                <p14:nvPr/>
              </p14:nvContentPartPr>
              <p14:xfrm>
                <a:off x="1727820" y="5543460"/>
                <a:ext cx="129960" cy="331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96C5D81-C8B9-3E42-940B-B2DFF5E05F6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20260" y="5535900"/>
                  <a:ext cx="1450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88D18AC-F7DD-0043-8D80-4C4D79D37F4F}"/>
                    </a:ext>
                  </a:extLst>
                </p14:cNvPr>
                <p14:cNvContentPartPr/>
                <p14:nvPr/>
              </p14:nvContentPartPr>
              <p14:xfrm>
                <a:off x="2153700" y="5633460"/>
                <a:ext cx="560520" cy="291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88D18AC-F7DD-0043-8D80-4C4D79D37F4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46140" y="5625900"/>
                  <a:ext cx="5756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4FA2AE6-C2DB-F54A-B0FE-FDB4DE0E5CF6}"/>
                    </a:ext>
                  </a:extLst>
                </p14:cNvPr>
                <p14:cNvContentPartPr/>
                <p14:nvPr/>
              </p14:nvContentPartPr>
              <p14:xfrm>
                <a:off x="3009780" y="5676660"/>
                <a:ext cx="56160" cy="167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4FA2AE6-C2DB-F54A-B0FE-FDB4DE0E5CF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02220" y="5669100"/>
                  <a:ext cx="71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B60042E-C071-264A-9B48-8D5C63B2EE23}"/>
                    </a:ext>
                  </a:extLst>
                </p14:cNvPr>
                <p14:cNvContentPartPr/>
                <p14:nvPr/>
              </p14:nvContentPartPr>
              <p14:xfrm>
                <a:off x="3086100" y="5664060"/>
                <a:ext cx="148320" cy="176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B60042E-C071-264A-9B48-8D5C63B2EE2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78540" y="5656500"/>
                  <a:ext cx="163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1B35FBF-D685-C345-A691-D5DA7F75E633}"/>
                    </a:ext>
                  </a:extLst>
                </p14:cNvPr>
                <p14:cNvContentPartPr/>
                <p14:nvPr/>
              </p14:nvContentPartPr>
              <p14:xfrm>
                <a:off x="3280500" y="5469660"/>
                <a:ext cx="164880" cy="421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1B35FBF-D685-C345-A691-D5DA7F75E6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72940" y="5462100"/>
                  <a:ext cx="1800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F7F8C79-1791-2141-86BE-700FC470A238}"/>
                    </a:ext>
                  </a:extLst>
                </p14:cNvPr>
                <p14:cNvContentPartPr/>
                <p14:nvPr/>
              </p14:nvContentPartPr>
              <p14:xfrm>
                <a:off x="3265740" y="5694660"/>
                <a:ext cx="176400" cy="68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F7F8C79-1791-2141-86BE-700FC470A2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58180" y="5687100"/>
                  <a:ext cx="191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1BB603A-18EB-BC4F-8C83-95E8D28440B8}"/>
                    </a:ext>
                  </a:extLst>
                </p14:cNvPr>
                <p14:cNvContentPartPr/>
                <p14:nvPr/>
              </p14:nvContentPartPr>
              <p14:xfrm>
                <a:off x="3413700" y="5516100"/>
                <a:ext cx="680040" cy="321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1BB603A-18EB-BC4F-8C83-95E8D28440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06500" y="5508540"/>
                  <a:ext cx="6951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831238F-F083-A04F-B9E1-165CD0874628}"/>
                    </a:ext>
                  </a:extLst>
                </p14:cNvPr>
                <p14:cNvContentPartPr/>
                <p14:nvPr/>
              </p14:nvContentPartPr>
              <p14:xfrm>
                <a:off x="4059540" y="5566140"/>
                <a:ext cx="40320" cy="11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831238F-F083-A04F-B9E1-165CD087462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51980" y="5558580"/>
                  <a:ext cx="55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0D9ABC5-9906-AA4D-BFD6-1F1C83F787A2}"/>
                    </a:ext>
                  </a:extLst>
                </p14:cNvPr>
                <p14:cNvContentPartPr/>
                <p14:nvPr/>
              </p14:nvContentPartPr>
              <p14:xfrm>
                <a:off x="4121460" y="5689260"/>
                <a:ext cx="185400" cy="47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0D9ABC5-9906-AA4D-BFD6-1F1C83F787A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13900" y="5682060"/>
                  <a:ext cx="200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CBFB139-0068-E74B-98E7-6BA2517048C1}"/>
                    </a:ext>
                  </a:extLst>
                </p14:cNvPr>
                <p14:cNvContentPartPr/>
                <p14:nvPr/>
              </p14:nvContentPartPr>
              <p14:xfrm>
                <a:off x="4355820" y="5613300"/>
                <a:ext cx="178920" cy="189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CBFB139-0068-E74B-98E7-6BA2517048C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48260" y="5605740"/>
                  <a:ext cx="1940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431A4E6-1644-8949-B987-212D0746047D}"/>
              </a:ext>
            </a:extLst>
          </p:cNvPr>
          <p:cNvGrpSpPr/>
          <p:nvPr/>
        </p:nvGrpSpPr>
        <p:grpSpPr>
          <a:xfrm>
            <a:off x="4796820" y="5489460"/>
            <a:ext cx="1096560" cy="483840"/>
            <a:chOff x="4796820" y="5489460"/>
            <a:chExt cx="109656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BE77807-BB4F-4947-A9F6-697DFBD10C91}"/>
                    </a:ext>
                  </a:extLst>
                </p14:cNvPr>
                <p14:cNvContentPartPr/>
                <p14:nvPr/>
              </p14:nvContentPartPr>
              <p14:xfrm>
                <a:off x="4796820" y="5637420"/>
                <a:ext cx="218520" cy="335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BE77807-BB4F-4947-A9F6-697DFBD10C9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89260" y="5629860"/>
                  <a:ext cx="2332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2D58602-6434-D44A-8163-CB764061430D}"/>
                    </a:ext>
                  </a:extLst>
                </p14:cNvPr>
                <p14:cNvContentPartPr/>
                <p14:nvPr/>
              </p14:nvContentPartPr>
              <p14:xfrm>
                <a:off x="5047740" y="5674140"/>
                <a:ext cx="167760" cy="78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2D58602-6434-D44A-8163-CB764061430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40180" y="5666580"/>
                  <a:ext cx="182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E06CAD0-84EB-8F44-970B-0C06C2FC348E}"/>
                    </a:ext>
                  </a:extLst>
                </p14:cNvPr>
                <p14:cNvContentPartPr/>
                <p14:nvPr/>
              </p14:nvContentPartPr>
              <p14:xfrm>
                <a:off x="5308380" y="5676660"/>
                <a:ext cx="14400" cy="114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E06CAD0-84EB-8F44-970B-0C06C2FC348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00820" y="5669100"/>
                  <a:ext cx="29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ED3E68D-0762-A144-A495-4962A8E2C023}"/>
                    </a:ext>
                  </a:extLst>
                </p14:cNvPr>
                <p14:cNvContentPartPr/>
                <p14:nvPr/>
              </p14:nvContentPartPr>
              <p14:xfrm>
                <a:off x="5257620" y="5535900"/>
                <a:ext cx="36000" cy="7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ED3E68D-0762-A144-A495-4962A8E2C02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50060" y="5528340"/>
                  <a:ext cx="51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0E2FA0A-8016-5144-BE29-374A7C3B57BA}"/>
                    </a:ext>
                  </a:extLst>
                </p14:cNvPr>
                <p14:cNvContentPartPr/>
                <p14:nvPr/>
              </p14:nvContentPartPr>
              <p14:xfrm>
                <a:off x="5435460" y="5638500"/>
                <a:ext cx="217080" cy="185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0E2FA0A-8016-5144-BE29-374A7C3B57B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27900" y="5630940"/>
                  <a:ext cx="232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F5D48A3-67C2-8C4A-BDAC-1C288FBD46C5}"/>
                    </a:ext>
                  </a:extLst>
                </p14:cNvPr>
                <p14:cNvContentPartPr/>
                <p14:nvPr/>
              </p14:nvContentPartPr>
              <p14:xfrm>
                <a:off x="5630220" y="5489460"/>
                <a:ext cx="214920" cy="368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F5D48A3-67C2-8C4A-BDAC-1C288FBD46C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22660" y="5481900"/>
                  <a:ext cx="2300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04D861D-D4F3-ED44-BAC1-94536ECCCD3D}"/>
                    </a:ext>
                  </a:extLst>
                </p14:cNvPr>
                <p14:cNvContentPartPr/>
                <p14:nvPr/>
              </p14:nvContentPartPr>
              <p14:xfrm>
                <a:off x="5880060" y="5743620"/>
                <a:ext cx="13320" cy="64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04D861D-D4F3-ED44-BAC1-94536ECCCD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72500" y="5736060"/>
                  <a:ext cx="2844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D9DF148-B583-3942-BA54-EB3F001D04A2}"/>
                  </a:ext>
                </a:extLst>
              </p14:cNvPr>
              <p14:cNvContentPartPr/>
              <p14:nvPr/>
            </p14:nvContentPartPr>
            <p14:xfrm>
              <a:off x="5575140" y="1480860"/>
              <a:ext cx="3281040" cy="10796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D9DF148-B583-3942-BA54-EB3F001D04A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570820" y="1476540"/>
                <a:ext cx="3289680" cy="10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E3E29AFB-C54E-6647-A7EC-6372D2A38B75}"/>
                  </a:ext>
                </a:extLst>
              </p14:cNvPr>
              <p14:cNvContentPartPr/>
              <p14:nvPr/>
            </p14:nvContentPartPr>
            <p14:xfrm>
              <a:off x="5396220" y="2854620"/>
              <a:ext cx="3389400" cy="6800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E3E29AFB-C54E-6647-A7EC-6372D2A38B7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391900" y="2850300"/>
                <a:ext cx="339804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1CD24A2-C9C0-8541-8C23-2A568E7417E5}"/>
                  </a:ext>
                </a:extLst>
              </p14:cNvPr>
              <p14:cNvContentPartPr/>
              <p14:nvPr/>
            </p14:nvContentPartPr>
            <p14:xfrm>
              <a:off x="6038820" y="512460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1CD24A2-C9C0-8541-8C23-2A568E7417E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984820" y="4044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131DDE4F-90B9-CF40-A92F-C5412018C5B5}"/>
                  </a:ext>
                </a:extLst>
              </p14:cNvPr>
              <p14:cNvContentPartPr/>
              <p14:nvPr/>
            </p14:nvContentPartPr>
            <p14:xfrm>
              <a:off x="5562540" y="3034980"/>
              <a:ext cx="36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131DDE4F-90B9-CF40-A92F-C5412018C5B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490540" y="289134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8E09D5D1-280E-1741-8DCC-8596072CF6A0}"/>
                  </a:ext>
                </a:extLst>
              </p14:cNvPr>
              <p14:cNvContentPartPr/>
              <p14:nvPr/>
            </p14:nvContentPartPr>
            <p14:xfrm>
              <a:off x="5552100" y="2686500"/>
              <a:ext cx="3443400" cy="8593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8E09D5D1-280E-1741-8DCC-8596072CF6A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480100" y="2542500"/>
                <a:ext cx="358704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A18283C3-4612-604A-9761-946469A0E385}"/>
                  </a:ext>
                </a:extLst>
              </p14:cNvPr>
              <p14:cNvContentPartPr/>
              <p14:nvPr/>
            </p14:nvContentPartPr>
            <p14:xfrm>
              <a:off x="5664060" y="1705500"/>
              <a:ext cx="3163680" cy="9619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A18283C3-4612-604A-9761-946469A0E38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592420" y="1561500"/>
                <a:ext cx="3307320" cy="12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E4D4CF5B-4118-9F41-8BBC-CE4280964ECA}"/>
                  </a:ext>
                </a:extLst>
              </p14:cNvPr>
              <p14:cNvContentPartPr/>
              <p14:nvPr/>
            </p14:nvContentPartPr>
            <p14:xfrm>
              <a:off x="5778180" y="1882260"/>
              <a:ext cx="3335400" cy="7596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E4D4CF5B-4118-9F41-8BBC-CE4280964EC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706540" y="1738260"/>
                <a:ext cx="3479040" cy="10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7936AA73-9355-7E4B-8526-C7B02D135367}"/>
                  </a:ext>
                </a:extLst>
              </p14:cNvPr>
              <p14:cNvContentPartPr/>
              <p14:nvPr/>
            </p14:nvContentPartPr>
            <p14:xfrm>
              <a:off x="6083100" y="2428740"/>
              <a:ext cx="2986920" cy="9504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7936AA73-9355-7E4B-8526-C7B02D13536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011460" y="2284740"/>
                <a:ext cx="3130560" cy="12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559FCCF-EE1F-5E49-8E04-1E98B43D3323}"/>
                  </a:ext>
                </a:extLst>
              </p14:cNvPr>
              <p14:cNvContentPartPr/>
              <p14:nvPr/>
            </p14:nvContentPartPr>
            <p14:xfrm>
              <a:off x="6324300" y="2191140"/>
              <a:ext cx="2742840" cy="9842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559FCCF-EE1F-5E49-8E04-1E98B43D332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252660" y="2047500"/>
                <a:ext cx="2886480" cy="12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0A15BBE-56D2-3942-A781-E6CE353C7221}"/>
                  </a:ext>
                </a:extLst>
              </p14:cNvPr>
              <p14:cNvContentPartPr/>
              <p14:nvPr/>
            </p14:nvContentPartPr>
            <p14:xfrm>
              <a:off x="7073820" y="2019060"/>
              <a:ext cx="2426040" cy="9554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0A15BBE-56D2-3942-A781-E6CE353C722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001820" y="1875420"/>
                <a:ext cx="256968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E64AF5B7-7470-374A-ACBD-51D9F23A317A}"/>
                  </a:ext>
                </a:extLst>
              </p14:cNvPr>
              <p14:cNvContentPartPr/>
              <p14:nvPr/>
            </p14:nvContentPartPr>
            <p14:xfrm>
              <a:off x="8013420" y="2463660"/>
              <a:ext cx="1218600" cy="57708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E64AF5B7-7470-374A-ACBD-51D9F23A317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941780" y="2319660"/>
                <a:ext cx="1362240" cy="86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6156F14-497F-F347-8832-75CD3D49AAF6}"/>
                  </a:ext>
                </a:extLst>
              </p14:cNvPr>
              <p14:cNvContentPartPr/>
              <p14:nvPr/>
            </p14:nvContentPartPr>
            <p14:xfrm>
              <a:off x="8445420" y="2400300"/>
              <a:ext cx="737280" cy="2761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6156F14-497F-F347-8832-75CD3D49AAF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373420" y="2256300"/>
                <a:ext cx="880920" cy="56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553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AA6F-5B7F-BB4E-9CA9-826F0DA3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30435" cy="710640"/>
          </a:xfrm>
        </p:spPr>
        <p:txBody>
          <a:bodyPr>
            <a:normAutofit fontScale="90000"/>
          </a:bodyPr>
          <a:lstStyle/>
          <a:p>
            <a:r>
              <a:rPr lang="en-US" dirty="0"/>
              <a:t>Polynomials are, generally, a bad idea for functions that do not look like polynomials.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B1E1A-5986-D248-ADBF-03A05D417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136" y="2033166"/>
            <a:ext cx="8389728" cy="4217662"/>
          </a:xfrm>
        </p:spPr>
      </p:pic>
    </p:spTree>
    <p:extLst>
      <p:ext uri="{BB962C8B-B14F-4D97-AF65-F5344CB8AC3E}">
        <p14:creationId xmlns:p14="http://schemas.microsoft.com/office/powerpoint/2010/main" val="1910760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FFD8-2DDF-6C48-AA2A-7939C2C4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fixes still exist, they may improve things, but only go so far.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9C6E9-9289-5B4E-8402-24FB2C46E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(*Fix 1. Increase n*)(*Rarely works. Generally BAD idea*)</a:t>
            </a:r>
          </a:p>
          <a:p>
            <a:r>
              <a:rPr lang="en-US" dirty="0"/>
              <a:t>(*Fix 2. Extend range of data. May approximates well if region of interest is deep inside the new range*)</a:t>
            </a:r>
          </a:p>
          <a:p>
            <a:r>
              <a:rPr lang="en-US" dirty="0"/>
              <a:t>(*Fix 3. “Best”: use non-uniform or "unequally spaced" control/data points  e.g.  Chebyshev points: xi=cos[Pi*(2i+1)/(2n+2)],</a:t>
            </a:r>
            <a:r>
              <a:rPr lang="en-US" dirty="0" err="1"/>
              <a:t>i</a:t>
            </a:r>
            <a:r>
              <a:rPr lang="en-US" dirty="0"/>
              <a:t>\[</a:t>
            </a:r>
            <a:r>
              <a:rPr lang="en-US" dirty="0" err="1"/>
              <a:t>LessEqual</a:t>
            </a:r>
            <a:r>
              <a:rPr lang="en-US" dirty="0"/>
              <a:t>]n*)(*data=Table[N[{0.5*((</a:t>
            </a:r>
            <a:r>
              <a:rPr lang="en-US" dirty="0" err="1"/>
              <a:t>a+b</a:t>
            </a:r>
            <a:r>
              <a:rPr lang="en-US" dirty="0"/>
              <a:t>)+</a:t>
            </a:r>
          </a:p>
          <a:p>
            <a:pPr marL="0" indent="0">
              <a:buNone/>
            </a:pPr>
            <a:r>
              <a:rPr lang="en-US" dirty="0"/>
              <a:t>  b-a)*Cos[(</a:t>
            </a:r>
            <a:r>
              <a:rPr lang="en-US" dirty="0" err="1"/>
              <a:t>i</a:t>
            </a:r>
            <a:r>
              <a:rPr lang="en-US" dirty="0"/>
              <a:t>/n)*Pi]),F[0.5*((</a:t>
            </a:r>
            <a:r>
              <a:rPr lang="en-US" dirty="0" err="1"/>
              <a:t>a+b</a:t>
            </a:r>
            <a:r>
              <a:rPr lang="en-US" dirty="0"/>
              <a:t>)+(b-a)*Cos[(</a:t>
            </a:r>
            <a:r>
              <a:rPr lang="en-US" dirty="0" err="1"/>
              <a:t>i</a:t>
            </a:r>
            <a:r>
              <a:rPr lang="en-US" dirty="0"/>
              <a:t>/n)*Pi])]}],{i,0,n}]*)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50C288-63CE-9C43-B8AB-18F9239D01A2}"/>
                  </a:ext>
                </a:extLst>
              </p14:cNvPr>
              <p14:cNvContentPartPr/>
              <p14:nvPr/>
            </p14:nvContentPartPr>
            <p14:xfrm>
              <a:off x="3201056" y="-44212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50C288-63CE-9C43-B8AB-18F9239D01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2416" y="-4507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FE17A6-099B-4247-BF69-C47AE7847B35}"/>
                  </a:ext>
                </a:extLst>
              </p14:cNvPr>
              <p14:cNvContentPartPr/>
              <p14:nvPr/>
            </p14:nvContentPartPr>
            <p14:xfrm>
              <a:off x="1418336" y="-32548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FE17A6-099B-4247-BF69-C47AE7847B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9696" y="-3341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4003FF-2343-3A41-99DF-D54E3AEDF88B}"/>
                  </a:ext>
                </a:extLst>
              </p14:cNvPr>
              <p14:cNvContentPartPr/>
              <p14:nvPr/>
            </p14:nvContentPartPr>
            <p14:xfrm>
              <a:off x="836936" y="-52096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4003FF-2343-3A41-99DF-D54E3AEDF8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7936" y="-5296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F02DCA6-989D-864C-A9AD-4599F1960093}"/>
                  </a:ext>
                </a:extLst>
              </p14:cNvPr>
              <p14:cNvContentPartPr/>
              <p14:nvPr/>
            </p14:nvContentPartPr>
            <p14:xfrm>
              <a:off x="157256" y="-28048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F02DCA6-989D-864C-A9AD-4599F19600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616" y="-2891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19C4E0-B78C-D941-A38C-89CBECAA3210}"/>
                  </a:ext>
                </a:extLst>
              </p14:cNvPr>
              <p14:cNvContentPartPr/>
              <p14:nvPr/>
            </p14:nvContentPartPr>
            <p14:xfrm>
              <a:off x="1772216" y="-17824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19C4E0-B78C-D941-A38C-89CBECAA321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63216" y="-1868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BF254B-6724-834C-B616-480D2C6F07D8}"/>
                  </a:ext>
                </a:extLst>
              </p14:cNvPr>
              <p14:cNvContentPartPr/>
              <p14:nvPr/>
            </p14:nvContentPartPr>
            <p14:xfrm>
              <a:off x="1984976" y="-13684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BF254B-6724-834C-B616-480D2C6F07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0656" y="-141162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274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6345-C80C-864F-A21A-D5DED84C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But, the best idea is to choose a more appropriate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E70F-617F-524D-ABFE-F531702A4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4. Use more appropriate MODEL (basis functions).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Gaussian in OUR case of the bell-shaped spread of data points. </a:t>
            </a:r>
          </a:p>
          <a:p>
            <a:pPr marL="0" indent="0">
              <a:buNone/>
            </a:pPr>
            <a:r>
              <a:rPr lang="en-US" dirty="0"/>
              <a:t>   fit=Fit[</a:t>
            </a:r>
            <a:r>
              <a:rPr lang="en-US" dirty="0" err="1"/>
              <a:t>data,Table</a:t>
            </a:r>
            <a:r>
              <a:rPr lang="en-US" dirty="0"/>
              <a:t>[Exp[-</a:t>
            </a:r>
            <a:r>
              <a:rPr lang="en-US" dirty="0" err="1"/>
              <a:t>i</a:t>
            </a:r>
            <a:r>
              <a:rPr lang="en-US" dirty="0"/>
              <a:t>*1.0*x^2],{i,1,n}],x]</a:t>
            </a:r>
          </a:p>
        </p:txBody>
      </p:sp>
    </p:spTree>
    <p:extLst>
      <p:ext uri="{BB962C8B-B14F-4D97-AF65-F5344CB8AC3E}">
        <p14:creationId xmlns:p14="http://schemas.microsoft.com/office/powerpoint/2010/main" val="1230704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1B53-5F4D-9541-A47A-7341B90E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problems to address: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8CAE-9CB8-E843-A8FA-95D01796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376"/>
            <a:ext cx="10515600" cy="4351338"/>
          </a:xfrm>
        </p:spPr>
        <p:txBody>
          <a:bodyPr/>
          <a:lstStyle/>
          <a:p>
            <a:r>
              <a:rPr lang="en-US" dirty="0"/>
              <a:t>Problem one:   Run a continuous line (curve) that goes through each of the give data point exactly. (``connect the dots”) 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Two: Fit the existing data in a ``best” way that shows the trend.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0A8B07-880E-9440-B559-62462154E698}"/>
                  </a:ext>
                </a:extLst>
              </p14:cNvPr>
              <p14:cNvContentPartPr/>
              <p14:nvPr/>
            </p14:nvContentPartPr>
            <p14:xfrm>
              <a:off x="4925880" y="3031733"/>
              <a:ext cx="116280" cy="11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0A8B07-880E-9440-B559-62462154E6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5280" y="3000773"/>
                <a:ext cx="177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491509-405C-BB47-91A0-AE848CA4715C}"/>
                  </a:ext>
                </a:extLst>
              </p14:cNvPr>
              <p14:cNvContentPartPr/>
              <p14:nvPr/>
            </p14:nvContentPartPr>
            <p14:xfrm>
              <a:off x="5697000" y="2589653"/>
              <a:ext cx="114120" cy="86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491509-405C-BB47-91A0-AE848CA47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6400" y="2559053"/>
                <a:ext cx="175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B704A1-1DC3-4346-B4B9-CD95EC27FBD3}"/>
                  </a:ext>
                </a:extLst>
              </p14:cNvPr>
              <p14:cNvContentPartPr/>
              <p14:nvPr/>
            </p14:nvContentPartPr>
            <p14:xfrm>
              <a:off x="6917400" y="3065573"/>
              <a:ext cx="88560" cy="11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B704A1-1DC3-4346-B4B9-CD95EC27FB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6800" y="3034973"/>
                <a:ext cx="1501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E2D2CA-4DA5-D542-8219-BFB32E70A314}"/>
                  </a:ext>
                </a:extLst>
              </p14:cNvPr>
              <p14:cNvContentPartPr/>
              <p14:nvPr/>
            </p14:nvContentPartPr>
            <p14:xfrm>
              <a:off x="8017560" y="2613053"/>
              <a:ext cx="79920" cy="9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E2D2CA-4DA5-D542-8219-BFB32E70A3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6960" y="2582453"/>
                <a:ext cx="141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9BAB6C7-00B2-034F-85FD-50906EA633C1}"/>
                  </a:ext>
                </a:extLst>
              </p14:cNvPr>
              <p14:cNvContentPartPr/>
              <p14:nvPr/>
            </p14:nvContentPartPr>
            <p14:xfrm>
              <a:off x="4928040" y="3070253"/>
              <a:ext cx="126720" cy="9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9BAB6C7-00B2-034F-85FD-50906EA633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7440" y="3039653"/>
                <a:ext cx="1879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573028-DB7B-8546-B83C-02DA1305A669}"/>
                  </a:ext>
                </a:extLst>
              </p14:cNvPr>
              <p14:cNvContentPartPr/>
              <p14:nvPr/>
            </p14:nvContentPartPr>
            <p14:xfrm>
              <a:off x="6916320" y="3080333"/>
              <a:ext cx="76680" cy="103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573028-DB7B-8546-B83C-02DA1305A6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85720" y="3049373"/>
                <a:ext cx="13788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16E4E77-57CA-AF4D-95D7-11432FC68789}"/>
              </a:ext>
            </a:extLst>
          </p:cNvPr>
          <p:cNvGrpSpPr/>
          <p:nvPr/>
        </p:nvGrpSpPr>
        <p:grpSpPr>
          <a:xfrm>
            <a:off x="5010120" y="2609453"/>
            <a:ext cx="3089880" cy="601920"/>
            <a:chOff x="5010120" y="2609453"/>
            <a:chExt cx="308988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BC83F5-AEA8-0B4B-BACE-06B36F80FAD3}"/>
                    </a:ext>
                  </a:extLst>
                </p14:cNvPr>
                <p14:cNvContentPartPr/>
                <p14:nvPr/>
              </p14:nvContentPartPr>
              <p14:xfrm>
                <a:off x="5010120" y="2609453"/>
                <a:ext cx="716760" cy="540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BC83F5-AEA8-0B4B-BACE-06B36F80FA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95000" y="2594333"/>
                  <a:ext cx="7473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86C323-E4B4-1E4D-ABBF-DC629135DC85}"/>
                    </a:ext>
                  </a:extLst>
                </p14:cNvPr>
                <p14:cNvContentPartPr/>
                <p14:nvPr/>
              </p14:nvContentPartPr>
              <p14:xfrm>
                <a:off x="5799600" y="2662733"/>
                <a:ext cx="1121400" cy="54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86C323-E4B4-1E4D-ABBF-DC629135DC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84480" y="2647253"/>
                  <a:ext cx="115200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A4E966-8506-AC43-9B6A-D71E72313321}"/>
                    </a:ext>
                  </a:extLst>
                </p14:cNvPr>
                <p14:cNvContentPartPr/>
                <p14:nvPr/>
              </p14:nvContentPartPr>
              <p14:xfrm>
                <a:off x="6967800" y="2667773"/>
                <a:ext cx="1132200" cy="52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A4E966-8506-AC43-9B6A-D71E723133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52680" y="2652293"/>
                  <a:ext cx="1162800" cy="55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122DB1-0087-A446-8F1B-488A9EC96E89}"/>
                  </a:ext>
                </a:extLst>
              </p14:cNvPr>
              <p14:cNvContentPartPr/>
              <p14:nvPr/>
            </p14:nvContentPartPr>
            <p14:xfrm>
              <a:off x="4906800" y="2635373"/>
              <a:ext cx="3179160" cy="615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122DB1-0087-A446-8F1B-488A9EC96E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1680" y="2620253"/>
                <a:ext cx="3209400" cy="64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2D66183-4D43-B446-8F03-A21DEE487D54}"/>
              </a:ext>
            </a:extLst>
          </p:cNvPr>
          <p:cNvGrpSpPr/>
          <p:nvPr/>
        </p:nvGrpSpPr>
        <p:grpSpPr>
          <a:xfrm>
            <a:off x="5098320" y="4622573"/>
            <a:ext cx="4507920" cy="1505160"/>
            <a:chOff x="5098320" y="4622573"/>
            <a:chExt cx="4507920" cy="15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938442-5D7F-0B45-B36B-BD3A274B64CE}"/>
                    </a:ext>
                  </a:extLst>
                </p14:cNvPr>
                <p14:cNvContentPartPr/>
                <p14:nvPr/>
              </p14:nvContentPartPr>
              <p14:xfrm>
                <a:off x="5098320" y="4622573"/>
                <a:ext cx="3272400" cy="1047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938442-5D7F-0B45-B36B-BD3A274B64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90760" y="4615013"/>
                  <a:ext cx="3287160" cy="10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351106-121F-644C-A9A6-6BD3715738BA}"/>
                    </a:ext>
                  </a:extLst>
                </p14:cNvPr>
                <p14:cNvContentPartPr/>
                <p14:nvPr/>
              </p14:nvContentPartPr>
              <p14:xfrm>
                <a:off x="8356320" y="5706533"/>
                <a:ext cx="69840" cy="40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351106-121F-644C-A9A6-6BD3715738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48760" y="5698973"/>
                  <a:ext cx="84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0664B3-CA2E-074A-994E-6E5655E7B9CD}"/>
                    </a:ext>
                  </a:extLst>
                </p14:cNvPr>
                <p14:cNvContentPartPr/>
                <p14:nvPr/>
              </p14:nvContentPartPr>
              <p14:xfrm>
                <a:off x="8248320" y="5972213"/>
                <a:ext cx="283680" cy="56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0664B3-CA2E-074A-994E-6E5655E7B9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40760" y="5964653"/>
                  <a:ext cx="298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94F34F-0C86-5A44-96A3-C7A9D04F660D}"/>
                    </a:ext>
                  </a:extLst>
                </p14:cNvPr>
                <p14:cNvContentPartPr/>
                <p14:nvPr/>
              </p14:nvContentPartPr>
              <p14:xfrm>
                <a:off x="8588880" y="5892653"/>
                <a:ext cx="123120" cy="235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94F34F-0C86-5A44-96A3-C7A9D04F66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81320" y="5885093"/>
                  <a:ext cx="138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87C2C6-DC80-B442-8EEB-4BC6BF2860AA}"/>
                    </a:ext>
                  </a:extLst>
                </p14:cNvPr>
                <p14:cNvContentPartPr/>
                <p14:nvPr/>
              </p14:nvContentPartPr>
              <p14:xfrm>
                <a:off x="8576640" y="5723453"/>
                <a:ext cx="23400" cy="2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87C2C6-DC80-B442-8EEB-4BC6BF2860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69080" y="5715893"/>
                  <a:ext cx="38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BEDC50-6C5E-4241-A073-979C329D9EB2}"/>
                    </a:ext>
                  </a:extLst>
                </p14:cNvPr>
                <p14:cNvContentPartPr/>
                <p14:nvPr/>
              </p14:nvContentPartPr>
              <p14:xfrm>
                <a:off x="8796600" y="5841893"/>
                <a:ext cx="809640" cy="28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BEDC50-6C5E-4241-A073-979C329D9E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89040" y="5834333"/>
                  <a:ext cx="82476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FEDCA2-07B3-D04A-8B20-BF7D36390AF4}"/>
              </a:ext>
            </a:extLst>
          </p:cNvPr>
          <p:cNvGrpSpPr/>
          <p:nvPr/>
        </p:nvGrpSpPr>
        <p:grpSpPr>
          <a:xfrm>
            <a:off x="3691800" y="4492973"/>
            <a:ext cx="1627920" cy="448920"/>
            <a:chOff x="3691800" y="4492973"/>
            <a:chExt cx="162792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BEC557-59C1-A449-A913-57E1C19320A9}"/>
                    </a:ext>
                  </a:extLst>
                </p14:cNvPr>
                <p14:cNvContentPartPr/>
                <p14:nvPr/>
              </p14:nvContentPartPr>
              <p14:xfrm>
                <a:off x="5026320" y="4588733"/>
                <a:ext cx="293400" cy="26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BEC557-59C1-A449-A913-57E1C19320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18760" y="4581173"/>
                  <a:ext cx="308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253B4D-1011-3C40-A4F0-CA845DB9CFC5}"/>
                    </a:ext>
                  </a:extLst>
                </p14:cNvPr>
                <p14:cNvContentPartPr/>
                <p14:nvPr/>
              </p14:nvContentPartPr>
              <p14:xfrm>
                <a:off x="3691800" y="4622573"/>
                <a:ext cx="282240" cy="31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253B4D-1011-3C40-A4F0-CA845DB9CF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84240" y="4615013"/>
                  <a:ext cx="2973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A31130-8EC3-6142-ACD7-1A2F008A3CB4}"/>
                    </a:ext>
                  </a:extLst>
                </p14:cNvPr>
                <p14:cNvContentPartPr/>
                <p14:nvPr/>
              </p14:nvContentPartPr>
              <p14:xfrm>
                <a:off x="4041720" y="4652813"/>
                <a:ext cx="88200" cy="220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A31130-8EC3-6142-ACD7-1A2F008A3C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34160" y="4645253"/>
                  <a:ext cx="103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EA6D78-EF53-9E4E-9E3D-A3CEC95F1EF5}"/>
                    </a:ext>
                  </a:extLst>
                </p14:cNvPr>
                <p14:cNvContentPartPr/>
                <p14:nvPr/>
              </p14:nvContentPartPr>
              <p14:xfrm>
                <a:off x="3849840" y="4657493"/>
                <a:ext cx="262440" cy="10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EA6D78-EF53-9E4E-9E3D-A3CEC95F1E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42280" y="4649933"/>
                  <a:ext cx="277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A9CB25-73B9-6043-B874-AE4A212985DA}"/>
                    </a:ext>
                  </a:extLst>
                </p14:cNvPr>
                <p14:cNvContentPartPr/>
                <p14:nvPr/>
              </p14:nvContentPartPr>
              <p14:xfrm>
                <a:off x="4156920" y="4675493"/>
                <a:ext cx="174600" cy="9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A9CB25-73B9-6043-B874-AE4A212985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49360" y="4667933"/>
                  <a:ext cx="189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5DF17B-D92D-F74E-B95E-5B3427138C99}"/>
                    </a:ext>
                  </a:extLst>
                </p14:cNvPr>
                <p14:cNvContentPartPr/>
                <p14:nvPr/>
              </p14:nvContentPartPr>
              <p14:xfrm>
                <a:off x="4443120" y="4623653"/>
                <a:ext cx="247320" cy="12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5DF17B-D92D-F74E-B95E-5B3427138C9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35560" y="4616093"/>
                  <a:ext cx="262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6FBE45-A759-EB45-8727-9D31D00A3741}"/>
                    </a:ext>
                  </a:extLst>
                </p14:cNvPr>
                <p14:cNvContentPartPr/>
                <p14:nvPr/>
              </p14:nvContentPartPr>
              <p14:xfrm>
                <a:off x="4713120" y="4492973"/>
                <a:ext cx="253080" cy="27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6FBE45-A759-EB45-8727-9D31D00A37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05560" y="4485413"/>
                  <a:ext cx="26820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2CF9499-A32F-0844-85C4-20DED4400FA4}"/>
              </a:ext>
            </a:extLst>
          </p:cNvPr>
          <p:cNvGrpSpPr/>
          <p:nvPr/>
        </p:nvGrpSpPr>
        <p:grpSpPr>
          <a:xfrm>
            <a:off x="3581280" y="5101373"/>
            <a:ext cx="1460160" cy="650880"/>
            <a:chOff x="3581280" y="5101373"/>
            <a:chExt cx="146016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AA5719-094B-6640-91E3-5BBF42C6ED6A}"/>
                    </a:ext>
                  </a:extLst>
                </p14:cNvPr>
                <p14:cNvContentPartPr/>
                <p14:nvPr/>
              </p14:nvContentPartPr>
              <p14:xfrm>
                <a:off x="3581280" y="5271293"/>
                <a:ext cx="333000" cy="480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AA5719-094B-6640-91E3-5BBF42C6ED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73720" y="5264093"/>
                  <a:ext cx="3481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A89162-5B94-4C40-8845-D24A580C1EAC}"/>
                    </a:ext>
                  </a:extLst>
                </p14:cNvPr>
                <p14:cNvContentPartPr/>
                <p14:nvPr/>
              </p14:nvContentPartPr>
              <p14:xfrm>
                <a:off x="3981960" y="5213333"/>
                <a:ext cx="190440" cy="248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A89162-5B94-4C40-8845-D24A580C1E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74400" y="5205773"/>
                  <a:ext cx="205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433B90-A250-6940-8549-E78773C09099}"/>
                    </a:ext>
                  </a:extLst>
                </p14:cNvPr>
                <p14:cNvContentPartPr/>
                <p14:nvPr/>
              </p14:nvContentPartPr>
              <p14:xfrm>
                <a:off x="4239360" y="5192093"/>
                <a:ext cx="190080" cy="230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433B90-A250-6940-8549-E78773C090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31800" y="5184893"/>
                  <a:ext cx="205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00F971-EA73-1541-A20C-A813F2BC2981}"/>
                    </a:ext>
                  </a:extLst>
                </p14:cNvPr>
                <p14:cNvContentPartPr/>
                <p14:nvPr/>
              </p14:nvContentPartPr>
              <p14:xfrm>
                <a:off x="4495680" y="5101373"/>
                <a:ext cx="545760" cy="266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00F971-EA73-1541-A20C-A813F2BC29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88120" y="5093813"/>
                  <a:ext cx="56088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EDDD92E-9A77-DB4A-B223-F38A0A280C1A}"/>
              </a:ext>
            </a:extLst>
          </p:cNvPr>
          <p:cNvGrpSpPr/>
          <p:nvPr/>
        </p:nvGrpSpPr>
        <p:grpSpPr>
          <a:xfrm>
            <a:off x="5579280" y="4572173"/>
            <a:ext cx="2746440" cy="745920"/>
            <a:chOff x="5579280" y="4572173"/>
            <a:chExt cx="274644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D353E9-4A3B-E847-8544-3B23513E8909}"/>
                    </a:ext>
                  </a:extLst>
                </p14:cNvPr>
                <p14:cNvContentPartPr/>
                <p14:nvPr/>
              </p14:nvContentPartPr>
              <p14:xfrm>
                <a:off x="5579280" y="4673333"/>
                <a:ext cx="31320" cy="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D353E9-4A3B-E847-8544-3B23513E89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48680" y="4642733"/>
                  <a:ext cx="92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317AB7-C568-1041-9705-81FB881634F9}"/>
                    </a:ext>
                  </a:extLst>
                </p14:cNvPr>
                <p14:cNvContentPartPr/>
                <p14:nvPr/>
              </p14:nvContentPartPr>
              <p14:xfrm>
                <a:off x="5715000" y="4910573"/>
                <a:ext cx="25200" cy="2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317AB7-C568-1041-9705-81FB881634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84040" y="4879973"/>
                  <a:ext cx="86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81B9E0-5DAC-0848-A8C3-EF13C5E6C0A5}"/>
                    </a:ext>
                  </a:extLst>
                </p14:cNvPr>
                <p14:cNvContentPartPr/>
                <p14:nvPr/>
              </p14:nvContentPartPr>
              <p14:xfrm>
                <a:off x="5816520" y="4961333"/>
                <a:ext cx="42120" cy="68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81B9E0-5DAC-0848-A8C3-EF13C5E6C0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85920" y="4930733"/>
                  <a:ext cx="103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817C65C-C3FA-3445-8CB1-497AF02CA46E}"/>
                    </a:ext>
                  </a:extLst>
                </p14:cNvPr>
                <p14:cNvContentPartPr/>
                <p14:nvPr/>
              </p14:nvContentPartPr>
              <p14:xfrm>
                <a:off x="5918040" y="4792133"/>
                <a:ext cx="37800" cy="2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817C65C-C3FA-3445-8CB1-497AF02CA4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87440" y="4761173"/>
                  <a:ext cx="99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B2D9FFB-5C83-E840-94F9-5D154D256664}"/>
                    </a:ext>
                  </a:extLst>
                </p14:cNvPr>
                <p14:cNvContentPartPr/>
                <p14:nvPr/>
              </p14:nvContentPartPr>
              <p14:xfrm>
                <a:off x="6087240" y="4910573"/>
                <a:ext cx="48960" cy="39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B2D9FFB-5C83-E840-94F9-5D154D2566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56640" y="4879973"/>
                  <a:ext cx="110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5DCE7A3-0875-6545-A859-13BEC788C107}"/>
                    </a:ext>
                  </a:extLst>
                </p14:cNvPr>
                <p14:cNvContentPartPr/>
                <p14:nvPr/>
              </p14:nvContentPartPr>
              <p14:xfrm>
                <a:off x="6206040" y="5012093"/>
                <a:ext cx="19800" cy="25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5DCE7A3-0875-6545-A859-13BEC788C1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75080" y="4981493"/>
                  <a:ext cx="8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7B2D5D-B96B-3E45-8D41-09B516B694A2}"/>
                    </a:ext>
                  </a:extLst>
                </p14:cNvPr>
                <p14:cNvContentPartPr/>
                <p14:nvPr/>
              </p14:nvContentPartPr>
              <p14:xfrm>
                <a:off x="6256800" y="5113973"/>
                <a:ext cx="21960" cy="33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7B2D5D-B96B-3E45-8D41-09B516B694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25840" y="5083373"/>
                  <a:ext cx="83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26FF17-66B3-D74A-8B40-6DAA3054FFD8}"/>
                    </a:ext>
                  </a:extLst>
                </p14:cNvPr>
                <p14:cNvContentPartPr/>
                <p14:nvPr/>
              </p14:nvContentPartPr>
              <p14:xfrm>
                <a:off x="6358320" y="5003453"/>
                <a:ext cx="21960" cy="4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26FF17-66B3-D74A-8B40-6DAA3054FF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7720" y="4972853"/>
                  <a:ext cx="83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76E0CC-C1A8-4C41-B37E-C118FFF71B0B}"/>
                    </a:ext>
                  </a:extLst>
                </p14:cNvPr>
                <p14:cNvContentPartPr/>
                <p14:nvPr/>
              </p14:nvContentPartPr>
              <p14:xfrm>
                <a:off x="6426000" y="5045933"/>
                <a:ext cx="29520" cy="2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76E0CC-C1A8-4C41-B37E-C118FFF71B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95400" y="5015333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059D30-6C7F-0F44-B118-3296CC497851}"/>
                    </a:ext>
                  </a:extLst>
                </p14:cNvPr>
                <p14:cNvContentPartPr/>
                <p14:nvPr/>
              </p14:nvContentPartPr>
              <p14:xfrm>
                <a:off x="6544440" y="5181293"/>
                <a:ext cx="34200" cy="3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059D30-6C7F-0F44-B118-3296CC4978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13840" y="5150693"/>
                  <a:ext cx="95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4393DCB-F158-3F4D-83B6-02E3F1FE9283}"/>
                    </a:ext>
                  </a:extLst>
                </p14:cNvPr>
                <p14:cNvContentPartPr/>
                <p14:nvPr/>
              </p14:nvContentPartPr>
              <p14:xfrm>
                <a:off x="6714000" y="5215133"/>
                <a:ext cx="11520" cy="8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4393DCB-F158-3F4D-83B6-02E3F1FE92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83040" y="5184533"/>
                  <a:ext cx="72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604E37-EDFC-8147-9628-5871EC3F7D4C}"/>
                    </a:ext>
                  </a:extLst>
                </p14:cNvPr>
                <p14:cNvContentPartPr/>
                <p14:nvPr/>
              </p14:nvContentPartPr>
              <p14:xfrm>
                <a:off x="6730920" y="5198213"/>
                <a:ext cx="5760" cy="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604E37-EDFC-8147-9628-5871EC3F7D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00320" y="5167613"/>
                  <a:ext cx="6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13962FB-52F4-2F4B-8507-E833500A59EC}"/>
                    </a:ext>
                  </a:extLst>
                </p14:cNvPr>
                <p14:cNvContentPartPr/>
                <p14:nvPr/>
              </p14:nvContentPartPr>
              <p14:xfrm>
                <a:off x="6815520" y="5295773"/>
                <a:ext cx="23400" cy="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13962FB-52F4-2F4B-8507-E833500A59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84920" y="5264813"/>
                  <a:ext cx="84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75B3D9-B40F-0F4F-939B-04A64076E3FD}"/>
                    </a:ext>
                  </a:extLst>
                </p14:cNvPr>
                <p14:cNvContentPartPr/>
                <p14:nvPr/>
              </p14:nvContentPartPr>
              <p14:xfrm>
                <a:off x="6792120" y="5101013"/>
                <a:ext cx="23400" cy="80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75B3D9-B40F-0F4F-939B-04A64076E3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61520" y="5070413"/>
                  <a:ext cx="84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D80522-E14B-F64D-8D5A-F607F24FC075}"/>
                    </a:ext>
                  </a:extLst>
                </p14:cNvPr>
                <p14:cNvContentPartPr/>
                <p14:nvPr/>
              </p14:nvContentPartPr>
              <p14:xfrm>
                <a:off x="6781680" y="5062853"/>
                <a:ext cx="25200" cy="1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D80522-E14B-F64D-8D5A-F607F24FC0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51080" y="5032253"/>
                  <a:ext cx="86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B5530D6-3919-B342-B1D5-9704B4725A0D}"/>
                    </a:ext>
                  </a:extLst>
                </p14:cNvPr>
                <p14:cNvContentPartPr/>
                <p14:nvPr/>
              </p14:nvContentPartPr>
              <p14:xfrm>
                <a:off x="6927840" y="5155373"/>
                <a:ext cx="42480" cy="60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B5530D6-3919-B342-B1D5-9704B4725A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96880" y="5124773"/>
                  <a:ext cx="103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1EE38BC-9CA6-C64A-BB7E-BA717CF8B324}"/>
                    </a:ext>
                  </a:extLst>
                </p14:cNvPr>
                <p14:cNvContentPartPr/>
                <p14:nvPr/>
              </p14:nvContentPartPr>
              <p14:xfrm>
                <a:off x="7035480" y="5309813"/>
                <a:ext cx="64080" cy="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1EE38BC-9CA6-C64A-BB7E-BA717CF8B3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04880" y="5278853"/>
                  <a:ext cx="125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EF4DD1-8BE1-6244-A40B-BB26B5E82E12}"/>
                    </a:ext>
                  </a:extLst>
                </p14:cNvPr>
                <p14:cNvContentPartPr/>
                <p14:nvPr/>
              </p14:nvContentPartPr>
              <p14:xfrm>
                <a:off x="7205760" y="5108933"/>
                <a:ext cx="16560" cy="89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EF4DD1-8BE1-6244-A40B-BB26B5E82E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75160" y="5078333"/>
                  <a:ext cx="77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F9E40C-2D7B-AD40-B098-35F1A5E43A5D}"/>
                    </a:ext>
                  </a:extLst>
                </p14:cNvPr>
                <p14:cNvContentPartPr/>
                <p14:nvPr/>
              </p14:nvContentPartPr>
              <p14:xfrm>
                <a:off x="7289640" y="5130533"/>
                <a:ext cx="30960" cy="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F9E40C-2D7B-AD40-B098-35F1A5E43A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59040" y="5099933"/>
                  <a:ext cx="92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267DA6-2037-5F49-8280-99D268F65C11}"/>
                    </a:ext>
                  </a:extLst>
                </p14:cNvPr>
                <p14:cNvContentPartPr/>
                <p14:nvPr/>
              </p14:nvContentPartPr>
              <p14:xfrm>
                <a:off x="7543800" y="5206493"/>
                <a:ext cx="42840" cy="36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267DA6-2037-5F49-8280-99D268F65C1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12840" y="5175533"/>
                  <a:ext cx="104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8D927C6-7D7D-8042-B3A1-4BA1BE5A69B7}"/>
                    </a:ext>
                  </a:extLst>
                </p14:cNvPr>
                <p14:cNvContentPartPr/>
                <p14:nvPr/>
              </p14:nvContentPartPr>
              <p14:xfrm>
                <a:off x="7662240" y="5120093"/>
                <a:ext cx="68040" cy="27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8D927C6-7D7D-8042-B3A1-4BA1BE5A69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31640" y="5089493"/>
                  <a:ext cx="129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86D353-BC5B-8F40-AA4A-A974B562F0CF}"/>
                    </a:ext>
                  </a:extLst>
                </p14:cNvPr>
                <p14:cNvContentPartPr/>
                <p14:nvPr/>
              </p14:nvContentPartPr>
              <p14:xfrm>
                <a:off x="7739640" y="4977533"/>
                <a:ext cx="9360" cy="1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86D353-BC5B-8F40-AA4A-A974B562F0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09040" y="4946933"/>
                  <a:ext cx="70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D7B391-693E-B240-BE42-004FBCDCDD34}"/>
                    </a:ext>
                  </a:extLst>
                </p14:cNvPr>
                <p14:cNvContentPartPr/>
                <p14:nvPr/>
              </p14:nvContentPartPr>
              <p14:xfrm>
                <a:off x="7932960" y="5012093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D7B391-693E-B240-BE42-004FBCDCDD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02360" y="4981493"/>
                  <a:ext cx="61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E9556B5-266E-134C-974D-0671A7E0C981}"/>
                    </a:ext>
                  </a:extLst>
                </p14:cNvPr>
                <p14:cNvContentPartPr/>
                <p14:nvPr/>
              </p14:nvContentPartPr>
              <p14:xfrm>
                <a:off x="8204040" y="4690253"/>
                <a:ext cx="648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E9556B5-266E-134C-974D-0671A7E0C9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73440" y="4659653"/>
                  <a:ext cx="67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E60E0F-A234-F642-81C2-B65CB4B88E61}"/>
                    </a:ext>
                  </a:extLst>
                </p14:cNvPr>
                <p14:cNvContentPartPr/>
                <p14:nvPr/>
              </p14:nvContentPartPr>
              <p14:xfrm>
                <a:off x="8305560" y="4572173"/>
                <a:ext cx="2016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E60E0F-A234-F642-81C2-B65CB4B88E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74960" y="4541573"/>
                  <a:ext cx="81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1A1F41-B7FC-5147-A2AE-A4AC1E968442}"/>
                    </a:ext>
                  </a:extLst>
                </p14:cNvPr>
                <p14:cNvContentPartPr/>
                <p14:nvPr/>
              </p14:nvContentPartPr>
              <p14:xfrm>
                <a:off x="8119440" y="4910573"/>
                <a:ext cx="33120" cy="3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1A1F41-B7FC-5147-A2AE-A4AC1E9684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88840" y="4879973"/>
                  <a:ext cx="94320" cy="91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98B5287-F1DF-8F42-A6B4-C0BA3F4F6BBB}"/>
              </a:ext>
            </a:extLst>
          </p:cNvPr>
          <p:cNvSpPr txBox="1"/>
          <p:nvPr/>
        </p:nvSpPr>
        <p:spPr>
          <a:xfrm>
            <a:off x="1115204" y="4889260"/>
            <a:ext cx="156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Trend line.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0779272-FE85-854A-B375-3A15E58CE30A}"/>
                  </a:ext>
                </a:extLst>
              </p14:cNvPr>
              <p14:cNvContentPartPr/>
              <p14:nvPr/>
            </p14:nvContentPartPr>
            <p14:xfrm>
              <a:off x="5545440" y="4487933"/>
              <a:ext cx="2910600" cy="67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0779272-FE85-854A-B375-3A15E58CE30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30320" y="4472453"/>
                <a:ext cx="2941200" cy="70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3DC028AA-51B8-C84B-B6A5-3C5CC912A4DE}"/>
              </a:ext>
            </a:extLst>
          </p:cNvPr>
          <p:cNvGrpSpPr/>
          <p:nvPr/>
        </p:nvGrpSpPr>
        <p:grpSpPr>
          <a:xfrm>
            <a:off x="9040680" y="4554893"/>
            <a:ext cx="2903760" cy="1159560"/>
            <a:chOff x="9040680" y="4554893"/>
            <a:chExt cx="2903760" cy="11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CF19015-8910-0544-B8EC-0C050E71279A}"/>
                    </a:ext>
                  </a:extLst>
                </p14:cNvPr>
                <p14:cNvContentPartPr/>
                <p14:nvPr/>
              </p14:nvContentPartPr>
              <p14:xfrm>
                <a:off x="9040680" y="4693493"/>
                <a:ext cx="289800" cy="232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CF19015-8910-0544-B8EC-0C050E7127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25560" y="4678373"/>
                  <a:ext cx="320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1F7AD0D-2581-BF49-84C3-85160DFC53A9}"/>
                    </a:ext>
                  </a:extLst>
                </p14:cNvPr>
                <p14:cNvContentPartPr/>
                <p14:nvPr/>
              </p14:nvContentPartPr>
              <p14:xfrm>
                <a:off x="9457200" y="4554893"/>
                <a:ext cx="502560" cy="401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1F7AD0D-2581-BF49-84C3-85160DFC53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41720" y="4539773"/>
                  <a:ext cx="5328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E4C5B3-54A1-7F46-BE8B-D17E2AAF3BC6}"/>
                    </a:ext>
                  </a:extLst>
                </p14:cNvPr>
                <p14:cNvContentPartPr/>
                <p14:nvPr/>
              </p14:nvContentPartPr>
              <p14:xfrm>
                <a:off x="10001880" y="4638053"/>
                <a:ext cx="270720" cy="267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E4C5B3-54A1-7F46-BE8B-D17E2AAF3B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86760" y="4622573"/>
                  <a:ext cx="301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76273C-7CF2-8242-A6AF-A9F9D75D93CA}"/>
                    </a:ext>
                  </a:extLst>
                </p14:cNvPr>
                <p14:cNvContentPartPr/>
                <p14:nvPr/>
              </p14:nvContentPartPr>
              <p14:xfrm>
                <a:off x="10540800" y="4724093"/>
                <a:ext cx="29880" cy="220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76273C-7CF2-8242-A6AF-A9F9D75D93C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25680" y="4708973"/>
                  <a:ext cx="60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EF8CB0-BAD3-1B42-BF1D-FBCFDD3B5BDD}"/>
                    </a:ext>
                  </a:extLst>
                </p14:cNvPr>
                <p14:cNvContentPartPr/>
                <p14:nvPr/>
              </p14:nvContentPartPr>
              <p14:xfrm>
                <a:off x="10675800" y="4741013"/>
                <a:ext cx="139680" cy="234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EF8CB0-BAD3-1B42-BF1D-FBCFDD3B5BD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60320" y="4725893"/>
                  <a:ext cx="170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84C064-619A-154C-88AF-CF4FA6A9967C}"/>
                    </a:ext>
                  </a:extLst>
                </p14:cNvPr>
                <p14:cNvContentPartPr/>
                <p14:nvPr/>
              </p14:nvContentPartPr>
              <p14:xfrm>
                <a:off x="9507960" y="5317013"/>
                <a:ext cx="1404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884C064-619A-154C-88AF-CF4FA6A9967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92480" y="5301533"/>
                  <a:ext cx="44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09CEAB-7821-1349-A474-B989CFAE1879}"/>
                    </a:ext>
                  </a:extLst>
                </p14:cNvPr>
                <p14:cNvContentPartPr/>
                <p14:nvPr/>
              </p14:nvContentPartPr>
              <p14:xfrm>
                <a:off x="9650160" y="5333933"/>
                <a:ext cx="10440" cy="144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09CEAB-7821-1349-A474-B989CFAE18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34680" y="5318453"/>
                  <a:ext cx="41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BA55E49-6674-C544-A6C2-FE560CD4EB98}"/>
                    </a:ext>
                  </a:extLst>
                </p14:cNvPr>
                <p14:cNvContentPartPr/>
                <p14:nvPr/>
              </p14:nvContentPartPr>
              <p14:xfrm>
                <a:off x="9812880" y="5198213"/>
                <a:ext cx="914400" cy="37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BA55E49-6674-C544-A6C2-FE560CD4EB9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97400" y="5183093"/>
                  <a:ext cx="9450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C0B1F03-E325-BB40-A728-C5E66D8D4763}"/>
                    </a:ext>
                  </a:extLst>
                </p14:cNvPr>
                <p14:cNvContentPartPr/>
                <p14:nvPr/>
              </p14:nvContentPartPr>
              <p14:xfrm>
                <a:off x="10887840" y="5206493"/>
                <a:ext cx="333000" cy="499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C0B1F03-E325-BB40-A728-C5E66D8D47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72720" y="5191373"/>
                  <a:ext cx="3636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221E70E-BF01-DA4A-885F-87CEE7403FA8}"/>
                    </a:ext>
                  </a:extLst>
                </p14:cNvPr>
                <p14:cNvContentPartPr/>
                <p14:nvPr/>
              </p14:nvContentPartPr>
              <p14:xfrm>
                <a:off x="11180880" y="5337893"/>
                <a:ext cx="25920" cy="30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221E70E-BF01-DA4A-885F-87CEE7403F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65400" y="5322413"/>
                  <a:ext cx="56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0F878F-45A3-DF4A-8327-7D6C699D20CB}"/>
                    </a:ext>
                  </a:extLst>
                </p14:cNvPr>
                <p14:cNvContentPartPr/>
                <p14:nvPr/>
              </p14:nvContentPartPr>
              <p14:xfrm>
                <a:off x="11257920" y="5232053"/>
                <a:ext cx="245880" cy="399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0F878F-45A3-DF4A-8327-7D6C699D20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42800" y="5216933"/>
                  <a:ext cx="2764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625CFCE-6DA9-AC45-846C-9B0B8DECE8DE}"/>
                    </a:ext>
                  </a:extLst>
                </p14:cNvPr>
                <p14:cNvContentPartPr/>
                <p14:nvPr/>
              </p14:nvContentPartPr>
              <p14:xfrm>
                <a:off x="11472120" y="4995173"/>
                <a:ext cx="23400" cy="181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625CFCE-6DA9-AC45-846C-9B0B8DECE8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457000" y="4980053"/>
                  <a:ext cx="54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028810-FB82-BA4A-A837-CBA853862AA2}"/>
                    </a:ext>
                  </a:extLst>
                </p14:cNvPr>
                <p14:cNvContentPartPr/>
                <p14:nvPr/>
              </p14:nvContentPartPr>
              <p14:xfrm>
                <a:off x="11552760" y="5012093"/>
                <a:ext cx="20520" cy="179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028810-FB82-BA4A-A837-CBA853862A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37280" y="4996973"/>
                  <a:ext cx="50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970838-5E10-0B41-9922-75A12BA26199}"/>
                    </a:ext>
                  </a:extLst>
                </p14:cNvPr>
                <p14:cNvContentPartPr/>
                <p14:nvPr/>
              </p14:nvContentPartPr>
              <p14:xfrm>
                <a:off x="11706120" y="5039453"/>
                <a:ext cx="238320" cy="384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970838-5E10-0B41-9922-75A12BA2619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91000" y="5024333"/>
                  <a:ext cx="2689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D576E1-AE1E-3941-9BFD-A10FE4FD9628}"/>
                    </a:ext>
                  </a:extLst>
                </p14:cNvPr>
                <p14:cNvContentPartPr/>
                <p14:nvPr/>
              </p14:nvContentPartPr>
              <p14:xfrm>
                <a:off x="11755440" y="5653973"/>
                <a:ext cx="29520" cy="60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D576E1-AE1E-3941-9BFD-A10FE4FD96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39960" y="5638493"/>
                  <a:ext cx="6012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1DB6B55-4BCF-4E4B-9C04-88DCE51813A8}"/>
                  </a:ext>
                </a:extLst>
              </p14:cNvPr>
              <p14:cNvContentPartPr/>
              <p14:nvPr/>
            </p14:nvContentPartPr>
            <p14:xfrm>
              <a:off x="5930280" y="4499813"/>
              <a:ext cx="2208960" cy="374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1DB6B55-4BCF-4E4B-9C04-88DCE51813A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21280" y="4490813"/>
                <a:ext cx="22266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F53B18C-10F4-F145-804A-F416F844122F}"/>
                  </a:ext>
                </a:extLst>
              </p14:cNvPr>
              <p14:cNvContentPartPr/>
              <p14:nvPr/>
            </p14:nvContentPartPr>
            <p14:xfrm>
              <a:off x="5663880" y="5143133"/>
              <a:ext cx="2697840" cy="513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F53B18C-10F4-F145-804A-F416F844122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655240" y="5134133"/>
                <a:ext cx="2715480" cy="5313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7BF541-CEB8-F947-84C3-90C8BAB7D392}"/>
              </a:ext>
            </a:extLst>
          </p:cNvPr>
          <p:cNvSpPr/>
          <p:nvPr/>
        </p:nvSpPr>
        <p:spPr>
          <a:xfrm>
            <a:off x="516852" y="3987533"/>
            <a:ext cx="11523816" cy="2377440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56D3BE-F654-5447-A0D8-F7932FFFB707}"/>
              </a:ext>
            </a:extLst>
          </p:cNvPr>
          <p:cNvSpPr/>
          <p:nvPr/>
        </p:nvSpPr>
        <p:spPr>
          <a:xfrm>
            <a:off x="355600" y="1384300"/>
            <a:ext cx="11588840" cy="2394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E228-04ED-7747-A2CD-AB4F2CAA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a shape: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2C6254-B658-B84E-9297-C786D04BE980}"/>
                  </a:ext>
                </a:extLst>
              </p14:cNvPr>
              <p14:cNvContentPartPr/>
              <p14:nvPr/>
            </p14:nvContentPartPr>
            <p14:xfrm>
              <a:off x="2957040" y="40085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2C6254-B658-B84E-9297-C786D04BE9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8400" y="3918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FEFC18-38DF-2C4A-9CC0-98DDBFB23569}"/>
                  </a:ext>
                </a:extLst>
              </p14:cNvPr>
              <p14:cNvContentPartPr/>
              <p14:nvPr/>
            </p14:nvContentPartPr>
            <p14:xfrm>
              <a:off x="1626120" y="39545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FEFC18-38DF-2C4A-9CC0-98DDBFB235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480" y="38681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A39CC3-7096-F145-A945-EE1E9BC62C77}"/>
              </a:ext>
            </a:extLst>
          </p:cNvPr>
          <p:cNvGrpSpPr/>
          <p:nvPr/>
        </p:nvGrpSpPr>
        <p:grpSpPr>
          <a:xfrm>
            <a:off x="4089240" y="2405333"/>
            <a:ext cx="4509720" cy="2205720"/>
            <a:chOff x="4089240" y="2405333"/>
            <a:chExt cx="4509720" cy="22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FDB643-F911-1B42-8796-2E342AAEBB7F}"/>
                    </a:ext>
                  </a:extLst>
                </p14:cNvPr>
                <p14:cNvContentPartPr/>
                <p14:nvPr/>
              </p14:nvContentPartPr>
              <p14:xfrm>
                <a:off x="4097160" y="2539613"/>
                <a:ext cx="71640" cy="117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FDB643-F911-1B42-8796-2E342AAEBB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82040" y="2524493"/>
                  <a:ext cx="102240" cy="12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694F3D2-3055-EF4E-AD89-659D65918E22}"/>
                    </a:ext>
                  </a:extLst>
                </p14:cNvPr>
                <p14:cNvContentPartPr/>
                <p14:nvPr/>
              </p14:nvContentPartPr>
              <p14:xfrm>
                <a:off x="4089240" y="2405333"/>
                <a:ext cx="3151080" cy="1283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694F3D2-3055-EF4E-AD89-659D65918E2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73760" y="2389853"/>
                  <a:ext cx="3181680" cy="13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BFF327-E242-0B4F-A865-9A3DECEBEAF5}"/>
                    </a:ext>
                  </a:extLst>
                </p14:cNvPr>
                <p14:cNvContentPartPr/>
                <p14:nvPr/>
              </p14:nvContentPartPr>
              <p14:xfrm>
                <a:off x="4153320" y="3638333"/>
                <a:ext cx="4445640" cy="972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BFF327-E242-0B4F-A865-9A3DECEBEAF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38200" y="3623213"/>
                  <a:ext cx="4476240" cy="10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B3617E-5F27-E84D-B3D8-733BE30EDF0B}"/>
              </a:ext>
            </a:extLst>
          </p:cNvPr>
          <p:cNvGrpSpPr/>
          <p:nvPr/>
        </p:nvGrpSpPr>
        <p:grpSpPr>
          <a:xfrm>
            <a:off x="5474880" y="1625573"/>
            <a:ext cx="1528920" cy="666360"/>
            <a:chOff x="5474880" y="1625573"/>
            <a:chExt cx="152892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2F56750-5195-9144-9368-D164D561E578}"/>
                    </a:ext>
                  </a:extLst>
                </p14:cNvPr>
                <p14:cNvContentPartPr/>
                <p14:nvPr/>
              </p14:nvContentPartPr>
              <p14:xfrm>
                <a:off x="5474880" y="1625573"/>
                <a:ext cx="377640" cy="356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2F56750-5195-9144-9368-D164D561E5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59760" y="1610453"/>
                  <a:ext cx="4082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31505C6-6B17-DF4E-BB3C-1A1E8146A14D}"/>
                    </a:ext>
                  </a:extLst>
                </p14:cNvPr>
                <p14:cNvContentPartPr/>
                <p14:nvPr/>
              </p14:nvContentPartPr>
              <p14:xfrm>
                <a:off x="5928120" y="1684613"/>
                <a:ext cx="275040" cy="42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31505C6-6B17-DF4E-BB3C-1A1E8146A1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12640" y="1669493"/>
                  <a:ext cx="3052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7A945F-E5DC-6844-BE5C-BF9713B77F19}"/>
                    </a:ext>
                  </a:extLst>
                </p14:cNvPr>
                <p14:cNvContentPartPr/>
                <p14:nvPr/>
              </p14:nvContentPartPr>
              <p14:xfrm>
                <a:off x="5968800" y="1933733"/>
                <a:ext cx="408600" cy="3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7A945F-E5DC-6844-BE5C-BF9713B77F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53680" y="1918253"/>
                  <a:ext cx="439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DA3FE7-86EB-D649-8D10-A86E5B7DAFD9}"/>
                    </a:ext>
                  </a:extLst>
                </p14:cNvPr>
                <p14:cNvContentPartPr/>
                <p14:nvPr/>
              </p14:nvContentPartPr>
              <p14:xfrm>
                <a:off x="6412680" y="1690373"/>
                <a:ext cx="398160" cy="383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DA3FE7-86EB-D649-8D10-A86E5B7DAF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97560" y="1675253"/>
                  <a:ext cx="4287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A8A052D-1DE1-0E40-B8AE-F27977DCC13D}"/>
                    </a:ext>
                  </a:extLst>
                </p14:cNvPr>
                <p14:cNvContentPartPr/>
                <p14:nvPr/>
              </p14:nvContentPartPr>
              <p14:xfrm>
                <a:off x="6818760" y="1963973"/>
                <a:ext cx="185040" cy="327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A8A052D-1DE1-0E40-B8AE-F27977DCC1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03280" y="1948853"/>
                  <a:ext cx="215640" cy="3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F5DFEFE-A49C-B349-872B-729BD45B3753}"/>
                  </a:ext>
                </a:extLst>
              </p14:cNvPr>
              <p14:cNvContentPartPr/>
              <p14:nvPr/>
            </p14:nvContentPartPr>
            <p14:xfrm>
              <a:off x="4253400" y="4445453"/>
              <a:ext cx="940680" cy="763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F5DFEFE-A49C-B349-872B-729BD45B375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38280" y="4429973"/>
                <a:ext cx="97128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8EBC56E-3C76-C44F-BFB3-78EEFB04582A}"/>
                  </a:ext>
                </a:extLst>
              </p14:cNvPr>
              <p14:cNvContentPartPr/>
              <p14:nvPr/>
            </p14:nvContentPartPr>
            <p14:xfrm>
              <a:off x="7174800" y="4507373"/>
              <a:ext cx="946440" cy="681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8EBC56E-3C76-C44F-BFB3-78EEFB04582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59680" y="4492253"/>
                <a:ext cx="977040" cy="71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807411A-DAE4-2544-B0F6-9318C9823D39}"/>
              </a:ext>
            </a:extLst>
          </p:cNvPr>
          <p:cNvGrpSpPr/>
          <p:nvPr/>
        </p:nvGrpSpPr>
        <p:grpSpPr>
          <a:xfrm>
            <a:off x="7649280" y="2564453"/>
            <a:ext cx="2336040" cy="707040"/>
            <a:chOff x="7649280" y="2564453"/>
            <a:chExt cx="233604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4298BE-968B-BD49-AB14-CC635AAE027F}"/>
                    </a:ext>
                  </a:extLst>
                </p14:cNvPr>
                <p14:cNvContentPartPr/>
                <p14:nvPr/>
              </p14:nvContentPartPr>
              <p14:xfrm>
                <a:off x="7849080" y="3023453"/>
                <a:ext cx="1856880" cy="127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4298BE-968B-BD49-AB14-CC635AAE027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33960" y="3007973"/>
                  <a:ext cx="1887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DB9BEC0-8E08-2B4F-9738-CC6194AC532B}"/>
                    </a:ext>
                  </a:extLst>
                </p14:cNvPr>
                <p14:cNvContentPartPr/>
                <p14:nvPr/>
              </p14:nvContentPartPr>
              <p14:xfrm>
                <a:off x="7649280" y="2875853"/>
                <a:ext cx="451080" cy="395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DB9BEC0-8E08-2B4F-9738-CC6194AC532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34160" y="2860733"/>
                  <a:ext cx="4813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396DA5-BBB5-234C-8539-E7D510C1BC76}"/>
                    </a:ext>
                  </a:extLst>
                </p14:cNvPr>
                <p14:cNvContentPartPr/>
                <p14:nvPr/>
              </p14:nvContentPartPr>
              <p14:xfrm>
                <a:off x="8974080" y="2564453"/>
                <a:ext cx="468720" cy="391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396DA5-BBB5-234C-8539-E7D510C1BC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58960" y="2548973"/>
                  <a:ext cx="4993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5E6E4D-B896-3943-8928-296A0EC4B394}"/>
                    </a:ext>
                  </a:extLst>
                </p14:cNvPr>
                <p14:cNvContentPartPr/>
                <p14:nvPr/>
              </p14:nvContentPartPr>
              <p14:xfrm>
                <a:off x="9315360" y="2583893"/>
                <a:ext cx="45360" cy="41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5E6E4D-B896-3943-8928-296A0EC4B39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99880" y="2568413"/>
                  <a:ext cx="75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59E61D6-96AE-814E-B9C4-091625A7EF10}"/>
                    </a:ext>
                  </a:extLst>
                </p14:cNvPr>
                <p14:cNvContentPartPr/>
                <p14:nvPr/>
              </p14:nvContentPartPr>
              <p14:xfrm>
                <a:off x="9471240" y="2591813"/>
                <a:ext cx="514080" cy="330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59E61D6-96AE-814E-B9C4-091625A7EF1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56120" y="2576693"/>
                  <a:ext cx="5443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FD159E-3B5E-E14D-B418-C8941CCC881C}"/>
              </a:ext>
            </a:extLst>
          </p:cNvPr>
          <p:cNvGrpSpPr/>
          <p:nvPr/>
        </p:nvGrpSpPr>
        <p:grpSpPr>
          <a:xfrm>
            <a:off x="9230760" y="3287333"/>
            <a:ext cx="2906280" cy="471600"/>
            <a:chOff x="9230760" y="3287333"/>
            <a:chExt cx="290628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42B0562-2E20-4741-8620-1BD49C18C2D2}"/>
                    </a:ext>
                  </a:extLst>
                </p14:cNvPr>
                <p14:cNvContentPartPr/>
                <p14:nvPr/>
              </p14:nvContentPartPr>
              <p14:xfrm>
                <a:off x="9230760" y="3289853"/>
                <a:ext cx="1088280" cy="40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42B0562-2E20-4741-8620-1BD49C18C2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15640" y="3274373"/>
                  <a:ext cx="11185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FFF48ED-E9B9-6E42-BF7D-5D681FBF69D7}"/>
                    </a:ext>
                  </a:extLst>
                </p14:cNvPr>
                <p14:cNvContentPartPr/>
                <p14:nvPr/>
              </p14:nvContentPartPr>
              <p14:xfrm>
                <a:off x="10153800" y="3292733"/>
                <a:ext cx="92880" cy="43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FFF48ED-E9B9-6E42-BF7D-5D681FBF69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38680" y="3277613"/>
                  <a:ext cx="123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FA4307-4A93-BE42-BC89-9D072C5DD0A3}"/>
                    </a:ext>
                  </a:extLst>
                </p14:cNvPr>
                <p14:cNvContentPartPr/>
                <p14:nvPr/>
              </p14:nvContentPartPr>
              <p14:xfrm>
                <a:off x="10388520" y="3403253"/>
                <a:ext cx="154800" cy="23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FA4307-4A93-BE42-BC89-9D072C5DD0A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73040" y="3388133"/>
                  <a:ext cx="185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13CBC9-FCFF-B444-88F6-89E39549EDA2}"/>
                    </a:ext>
                  </a:extLst>
                </p14:cNvPr>
                <p14:cNvContentPartPr/>
                <p14:nvPr/>
              </p14:nvContentPartPr>
              <p14:xfrm>
                <a:off x="10588680" y="3335573"/>
                <a:ext cx="477000" cy="321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13CBC9-FCFF-B444-88F6-89E39549EDA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73200" y="3320453"/>
                  <a:ext cx="5076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EB9FA4-C2CC-FA43-8ACA-65B88B0078BE}"/>
                    </a:ext>
                  </a:extLst>
                </p14:cNvPr>
                <p14:cNvContentPartPr/>
                <p14:nvPr/>
              </p14:nvContentPartPr>
              <p14:xfrm>
                <a:off x="10935720" y="3527093"/>
                <a:ext cx="231120" cy="24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EB9FA4-C2CC-FA43-8ACA-65B88B0078B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20600" y="3511973"/>
                  <a:ext cx="261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DE333A-70F7-0647-8D4D-C2F1C01A8513}"/>
                    </a:ext>
                  </a:extLst>
                </p14:cNvPr>
                <p14:cNvContentPartPr/>
                <p14:nvPr/>
              </p14:nvContentPartPr>
              <p14:xfrm>
                <a:off x="11199600" y="3287333"/>
                <a:ext cx="236160" cy="308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DE333A-70F7-0647-8D4D-C2F1C01A851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84480" y="3271853"/>
                  <a:ext cx="266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245EB3-0CB6-4F41-AD84-18E75C2202F0}"/>
                    </a:ext>
                  </a:extLst>
                </p14:cNvPr>
                <p14:cNvContentPartPr/>
                <p14:nvPr/>
              </p14:nvContentPartPr>
              <p14:xfrm>
                <a:off x="11538360" y="3369413"/>
                <a:ext cx="598680" cy="389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245EB3-0CB6-4F41-AD84-18E75C2202F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523240" y="3354293"/>
                  <a:ext cx="629280" cy="42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026769D-64CE-D745-908E-B51111806027}"/>
                  </a:ext>
                </a:extLst>
              </p14:cNvPr>
              <p14:cNvContentPartPr/>
              <p14:nvPr/>
            </p14:nvContentPartPr>
            <p14:xfrm>
              <a:off x="8554680" y="4446173"/>
              <a:ext cx="5400" cy="24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026769D-64CE-D745-908E-B5111180602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24080" y="4415573"/>
                <a:ext cx="66600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866418D-BB9F-C249-8FF2-471321180220}"/>
              </a:ext>
            </a:extLst>
          </p:cNvPr>
          <p:cNvGrpSpPr/>
          <p:nvPr/>
        </p:nvGrpSpPr>
        <p:grpSpPr>
          <a:xfrm>
            <a:off x="8379000" y="4419533"/>
            <a:ext cx="3610800" cy="2293560"/>
            <a:chOff x="8379000" y="4419533"/>
            <a:chExt cx="3610800" cy="229356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33D4A9D-930F-F74E-A6AF-EBA31D98EFF4}"/>
                </a:ext>
              </a:extLst>
            </p:cNvPr>
            <p:cNvGrpSpPr/>
            <p:nvPr/>
          </p:nvGrpSpPr>
          <p:grpSpPr>
            <a:xfrm>
              <a:off x="8593560" y="4419533"/>
              <a:ext cx="1171800" cy="477360"/>
              <a:chOff x="8593560" y="4419533"/>
              <a:chExt cx="1171800" cy="47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276B411-1A35-514C-A5E4-E2B56EA4364A}"/>
                      </a:ext>
                    </a:extLst>
                  </p14:cNvPr>
                  <p14:cNvContentPartPr/>
                  <p14:nvPr/>
                </p14:nvContentPartPr>
                <p14:xfrm>
                  <a:off x="8653320" y="4420253"/>
                  <a:ext cx="1112040" cy="476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276B411-1A35-514C-A5E4-E2B56EA4364A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622720" y="4389293"/>
                    <a:ext cx="1173600" cy="53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FE34BAB-57A6-F14B-9F21-EE8FAC7A2016}"/>
                      </a:ext>
                    </a:extLst>
                  </p14:cNvPr>
                  <p14:cNvContentPartPr/>
                  <p14:nvPr/>
                </p14:nvContentPartPr>
                <p14:xfrm>
                  <a:off x="8593560" y="4419533"/>
                  <a:ext cx="375840" cy="2498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FE34BAB-57A6-F14B-9F21-EE8FAC7A2016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8562960" y="4388573"/>
                    <a:ext cx="437400" cy="311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FF897CD-2E3B-3549-B367-21A0CDD1EFC3}"/>
                </a:ext>
              </a:extLst>
            </p:cNvPr>
            <p:cNvGrpSpPr/>
            <p:nvPr/>
          </p:nvGrpSpPr>
          <p:grpSpPr>
            <a:xfrm>
              <a:off x="8379000" y="5084453"/>
              <a:ext cx="3610800" cy="1628640"/>
              <a:chOff x="8379000" y="5084453"/>
              <a:chExt cx="3610800" cy="1628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432AB494-6402-7445-A04F-5B95FC925428}"/>
                      </a:ext>
                    </a:extLst>
                  </p14:cNvPr>
                  <p14:cNvContentPartPr/>
                  <p14:nvPr/>
                </p14:nvContentPartPr>
                <p14:xfrm>
                  <a:off x="9163080" y="5084453"/>
                  <a:ext cx="290880" cy="4377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432AB494-6402-7445-A04F-5B95FC925428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9132480" y="5053853"/>
                    <a:ext cx="352440" cy="49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53F5E6B-5510-634A-9A9B-B098D1C5BE2D}"/>
                      </a:ext>
                    </a:extLst>
                  </p14:cNvPr>
                  <p14:cNvContentPartPr/>
                  <p14:nvPr/>
                </p14:nvContentPartPr>
                <p14:xfrm>
                  <a:off x="9507960" y="5311613"/>
                  <a:ext cx="277200" cy="1828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53F5E6B-5510-634A-9A9B-B098D1C5BE2D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9477360" y="5281013"/>
                    <a:ext cx="338760" cy="24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A26B5808-DDC5-BA4D-A12A-0DC017C7ACC7}"/>
                      </a:ext>
                    </a:extLst>
                  </p14:cNvPr>
                  <p14:cNvContentPartPr/>
                  <p14:nvPr/>
                </p14:nvContentPartPr>
                <p14:xfrm>
                  <a:off x="9810720" y="5193533"/>
                  <a:ext cx="95040" cy="396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A26B5808-DDC5-BA4D-A12A-0DC017C7ACC7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9779760" y="5162933"/>
                    <a:ext cx="156240" cy="45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BFE7C2B-0904-FB44-834A-CBDE4940E602}"/>
                      </a:ext>
                    </a:extLst>
                  </p14:cNvPr>
                  <p14:cNvContentPartPr/>
                  <p14:nvPr/>
                </p14:nvContentPartPr>
                <p14:xfrm>
                  <a:off x="9711000" y="5422493"/>
                  <a:ext cx="334080" cy="140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BFE7C2B-0904-FB44-834A-CBDE4940E602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9680400" y="5391893"/>
                    <a:ext cx="395280" cy="7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E74D47E-1C2E-3742-9093-ACA50511F529}"/>
                      </a:ext>
                    </a:extLst>
                  </p14:cNvPr>
                  <p14:cNvContentPartPr/>
                  <p14:nvPr/>
                </p14:nvContentPartPr>
                <p14:xfrm>
                  <a:off x="10024200" y="5209013"/>
                  <a:ext cx="62280" cy="30420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E74D47E-1C2E-3742-9093-ACA50511F529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9993240" y="5178053"/>
                    <a:ext cx="123480" cy="36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1BCB7B9-531C-FA4D-9F06-D1330CDBB1BF}"/>
                      </a:ext>
                    </a:extLst>
                  </p14:cNvPr>
                  <p14:cNvContentPartPr/>
                  <p14:nvPr/>
                </p14:nvContentPartPr>
                <p14:xfrm>
                  <a:off x="9982080" y="5297213"/>
                  <a:ext cx="1112400" cy="2667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1BCB7B9-531C-FA4D-9F06-D1330CDBB1BF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9951480" y="5266613"/>
                    <a:ext cx="1173600" cy="32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5B7E9778-7079-4E4B-8700-D97035FE1D34}"/>
                      </a:ext>
                    </a:extLst>
                  </p14:cNvPr>
                  <p14:cNvContentPartPr/>
                  <p14:nvPr/>
                </p14:nvContentPartPr>
                <p14:xfrm>
                  <a:off x="8379000" y="6246893"/>
                  <a:ext cx="232200" cy="41184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5B7E9778-7079-4E4B-8700-D97035FE1D34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8348400" y="6215933"/>
                    <a:ext cx="293400" cy="47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540DAF63-E7EF-574B-A1B8-DA58A0324910}"/>
                      </a:ext>
                    </a:extLst>
                  </p14:cNvPr>
                  <p14:cNvContentPartPr/>
                  <p14:nvPr/>
                </p14:nvContentPartPr>
                <p14:xfrm>
                  <a:off x="8390160" y="6462173"/>
                  <a:ext cx="236880" cy="828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540DAF63-E7EF-574B-A1B8-DA58A0324910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8359560" y="6431573"/>
                    <a:ext cx="298080" cy="6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DD5B737B-C579-3146-B1A6-054ACE59A079}"/>
                      </a:ext>
                    </a:extLst>
                  </p14:cNvPr>
                  <p14:cNvContentPartPr/>
                  <p14:nvPr/>
                </p14:nvContentPartPr>
                <p14:xfrm>
                  <a:off x="8728920" y="6316013"/>
                  <a:ext cx="200160" cy="2786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DD5B737B-C579-3146-B1A6-054ACE59A079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8698320" y="6285413"/>
                    <a:ext cx="261720" cy="34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09C2D356-899E-DC4F-9573-13CFAF31B519}"/>
                      </a:ext>
                    </a:extLst>
                  </p14:cNvPr>
                  <p14:cNvContentPartPr/>
                  <p14:nvPr/>
                </p14:nvContentPartPr>
                <p14:xfrm>
                  <a:off x="8796600" y="6425093"/>
                  <a:ext cx="143280" cy="4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09C2D356-899E-DC4F-9573-13CFAF31B519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8766000" y="6394493"/>
                    <a:ext cx="20448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9439BA94-AC48-6D4A-A965-3EF7B5A93FB5}"/>
                      </a:ext>
                    </a:extLst>
                  </p14:cNvPr>
                  <p14:cNvContentPartPr/>
                  <p14:nvPr/>
                </p14:nvContentPartPr>
                <p14:xfrm>
                  <a:off x="8759160" y="6319613"/>
                  <a:ext cx="189000" cy="475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9439BA94-AC48-6D4A-A965-3EF7B5A93FB5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8728560" y="6289013"/>
                    <a:ext cx="25056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B325D551-E285-5449-9DF0-D167596C6D16}"/>
                      </a:ext>
                    </a:extLst>
                  </p14:cNvPr>
                  <p14:cNvContentPartPr/>
                  <p14:nvPr/>
                </p14:nvContentPartPr>
                <p14:xfrm>
                  <a:off x="8998200" y="6284333"/>
                  <a:ext cx="596520" cy="26208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B325D551-E285-5449-9DF0-D167596C6D16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8967600" y="6253733"/>
                    <a:ext cx="657720" cy="32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4B120CFE-9487-D543-BEE4-EDBACAB379A3}"/>
                      </a:ext>
                    </a:extLst>
                  </p14:cNvPr>
                  <p14:cNvContentPartPr/>
                  <p14:nvPr/>
                </p14:nvContentPartPr>
                <p14:xfrm>
                  <a:off x="9694800" y="6165173"/>
                  <a:ext cx="240840" cy="3823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4B120CFE-9487-D543-BEE4-EDBACAB379A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9664200" y="6134573"/>
                    <a:ext cx="302400" cy="44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2C5063E-F5D8-694C-AF6E-399A456A2056}"/>
                      </a:ext>
                    </a:extLst>
                  </p14:cNvPr>
                  <p14:cNvContentPartPr/>
                  <p14:nvPr/>
                </p14:nvContentPartPr>
                <p14:xfrm>
                  <a:off x="10049760" y="6400613"/>
                  <a:ext cx="172440" cy="31248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2C5063E-F5D8-694C-AF6E-399A456A2056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0019160" y="6370013"/>
                    <a:ext cx="233640" cy="37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2DD4F02-2ACE-8C43-A2B9-F60900A59E2C}"/>
                      </a:ext>
                    </a:extLst>
                  </p14:cNvPr>
                  <p14:cNvContentPartPr/>
                  <p14:nvPr/>
                </p14:nvContentPartPr>
                <p14:xfrm>
                  <a:off x="10270080" y="6332933"/>
                  <a:ext cx="293760" cy="20196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2DD4F02-2ACE-8C43-A2B9-F60900A59E2C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0239120" y="6302333"/>
                    <a:ext cx="355320" cy="26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28F8B2BA-1D3E-A840-A1A4-65B496738A1A}"/>
                      </a:ext>
                    </a:extLst>
                  </p14:cNvPr>
                  <p14:cNvContentPartPr/>
                  <p14:nvPr/>
                </p14:nvContentPartPr>
                <p14:xfrm>
                  <a:off x="10680840" y="6331853"/>
                  <a:ext cx="151920" cy="21744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28F8B2BA-1D3E-A840-A1A4-65B496738A1A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0650240" y="6301253"/>
                    <a:ext cx="213120" cy="2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5EBF47DD-FBEF-934C-AE32-39707E1BC648}"/>
                      </a:ext>
                    </a:extLst>
                  </p14:cNvPr>
                  <p14:cNvContentPartPr/>
                  <p14:nvPr/>
                </p14:nvContentPartPr>
                <p14:xfrm>
                  <a:off x="10617840" y="6475133"/>
                  <a:ext cx="248040" cy="2736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5EBF47DD-FBEF-934C-AE32-39707E1BC648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10587240" y="6444533"/>
                    <a:ext cx="30960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8917E1BE-2C5F-8247-9060-A5425676044A}"/>
                      </a:ext>
                    </a:extLst>
                  </p14:cNvPr>
                  <p14:cNvContentPartPr/>
                  <p14:nvPr/>
                </p14:nvContentPartPr>
                <p14:xfrm>
                  <a:off x="10947240" y="6349853"/>
                  <a:ext cx="289800" cy="2026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8917E1BE-2C5F-8247-9060-A5425676044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10916640" y="6319253"/>
                    <a:ext cx="351360" cy="26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B0338DB8-A72F-0D48-9B35-78379BB8278A}"/>
                      </a:ext>
                    </a:extLst>
                  </p14:cNvPr>
                  <p14:cNvContentPartPr/>
                  <p14:nvPr/>
                </p14:nvContentPartPr>
                <p14:xfrm>
                  <a:off x="11302920" y="6502133"/>
                  <a:ext cx="74160" cy="1332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B0338DB8-A72F-0D48-9B35-78379BB8278A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11272320" y="6471533"/>
                    <a:ext cx="135720" cy="19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069D88E0-AC3B-F94E-9FE7-5C64E5F902C1}"/>
                      </a:ext>
                    </a:extLst>
                  </p14:cNvPr>
                  <p14:cNvContentPartPr/>
                  <p14:nvPr/>
                </p14:nvContentPartPr>
                <p14:xfrm>
                  <a:off x="11457000" y="6468293"/>
                  <a:ext cx="192600" cy="13752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069D88E0-AC3B-F94E-9FE7-5C64E5F902C1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11426400" y="6437693"/>
                    <a:ext cx="254160" cy="19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C455EDC3-0C90-B74F-9CE2-13E36A884476}"/>
                      </a:ext>
                    </a:extLst>
                  </p14:cNvPr>
                  <p14:cNvContentPartPr/>
                  <p14:nvPr/>
                </p14:nvContentPartPr>
                <p14:xfrm>
                  <a:off x="11660040" y="6354893"/>
                  <a:ext cx="173880" cy="31356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C455EDC3-0C90-B74F-9CE2-13E36A884476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11629080" y="6323933"/>
                    <a:ext cx="235080" cy="37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FCF21A01-4272-9F47-9934-33EA877CD3DC}"/>
                      </a:ext>
                    </a:extLst>
                  </p14:cNvPr>
                  <p14:cNvContentPartPr/>
                  <p14:nvPr/>
                </p14:nvContentPartPr>
                <p14:xfrm>
                  <a:off x="11933280" y="6599693"/>
                  <a:ext cx="56520" cy="4428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FCF21A01-4272-9F47-9934-33EA877CD3DC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11902680" y="6569093"/>
                    <a:ext cx="118080" cy="105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DB4B05B-BD8B-D64C-A558-148B6DB34811}"/>
                  </a:ext>
                </a:extLst>
              </p14:cNvPr>
              <p14:cNvContentPartPr/>
              <p14:nvPr/>
            </p14:nvContentPartPr>
            <p14:xfrm>
              <a:off x="10523880" y="6066893"/>
              <a:ext cx="10800" cy="69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DB4B05B-BD8B-D64C-A558-148B6DB3481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493280" y="6035933"/>
                <a:ext cx="723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CA79562-0F5E-0D4F-9CEF-6B06F962DDB8}"/>
                  </a:ext>
                </a:extLst>
              </p14:cNvPr>
              <p14:cNvContentPartPr/>
              <p14:nvPr/>
            </p14:nvContentPartPr>
            <p14:xfrm>
              <a:off x="4095360" y="4316213"/>
              <a:ext cx="111960" cy="201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CA79562-0F5E-0D4F-9CEF-6B06F962DDB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064400" y="4285253"/>
                <a:ext cx="17352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4DF713E9-E939-1C4B-B612-25F7E16F1B6F}"/>
              </a:ext>
            </a:extLst>
          </p:cNvPr>
          <p:cNvGrpSpPr/>
          <p:nvPr/>
        </p:nvGrpSpPr>
        <p:grpSpPr>
          <a:xfrm>
            <a:off x="7130160" y="3531053"/>
            <a:ext cx="245520" cy="271800"/>
            <a:chOff x="7130160" y="3531053"/>
            <a:chExt cx="2455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BD4F667-732D-AC41-9F24-4B8C0B6A9C81}"/>
                    </a:ext>
                  </a:extLst>
                </p14:cNvPr>
                <p14:cNvContentPartPr/>
                <p14:nvPr/>
              </p14:nvContentPartPr>
              <p14:xfrm>
                <a:off x="7169400" y="3531053"/>
                <a:ext cx="206280" cy="184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BD4F667-732D-AC41-9F24-4B8C0B6A9C8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53920" y="3515933"/>
                  <a:ext cx="236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2E2451E-6898-854A-A0EB-9D8BA44AEE4B}"/>
                    </a:ext>
                  </a:extLst>
                </p14:cNvPr>
                <p14:cNvContentPartPr/>
                <p14:nvPr/>
              </p14:nvContentPartPr>
              <p14:xfrm>
                <a:off x="7130160" y="3548693"/>
                <a:ext cx="200520" cy="254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2E2451E-6898-854A-A0EB-9D8BA44AEE4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15040" y="3533573"/>
                  <a:ext cx="23076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60D3275-D118-9D4E-9869-DE579B78FED7}"/>
              </a:ext>
            </a:extLst>
          </p:cNvPr>
          <p:cNvGrpSpPr/>
          <p:nvPr/>
        </p:nvGrpSpPr>
        <p:grpSpPr>
          <a:xfrm>
            <a:off x="5377680" y="3070613"/>
            <a:ext cx="282240" cy="289800"/>
            <a:chOff x="5377680" y="3070613"/>
            <a:chExt cx="28224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D2ECECC-608F-C840-8904-6294538F3887}"/>
                    </a:ext>
                  </a:extLst>
                </p14:cNvPr>
                <p14:cNvContentPartPr/>
                <p14:nvPr/>
              </p14:nvContentPartPr>
              <p14:xfrm>
                <a:off x="5422680" y="3086453"/>
                <a:ext cx="151920" cy="259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D2ECECC-608F-C840-8904-6294538F388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07560" y="3071333"/>
                  <a:ext cx="1825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26BD07C-3ABC-B445-B616-B3EB854BE15A}"/>
                    </a:ext>
                  </a:extLst>
                </p14:cNvPr>
                <p14:cNvContentPartPr/>
                <p14:nvPr/>
              </p14:nvContentPartPr>
              <p14:xfrm>
                <a:off x="5377680" y="3070613"/>
                <a:ext cx="282240" cy="289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26BD07C-3ABC-B445-B616-B3EB854BE15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62200" y="3055133"/>
                  <a:ext cx="31284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6A3E3AF-0E7E-AD4A-A2AB-E392529D0752}"/>
              </a:ext>
            </a:extLst>
          </p:cNvPr>
          <p:cNvGrpSpPr/>
          <p:nvPr/>
        </p:nvGrpSpPr>
        <p:grpSpPr>
          <a:xfrm>
            <a:off x="3134880" y="4277693"/>
            <a:ext cx="5622840" cy="2624400"/>
            <a:chOff x="3134880" y="4277693"/>
            <a:chExt cx="5622840" cy="262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52E5408-FAF8-AD44-AF9E-69D56776E2A0}"/>
                    </a:ext>
                  </a:extLst>
                </p14:cNvPr>
                <p14:cNvContentPartPr/>
                <p14:nvPr/>
              </p14:nvContentPartPr>
              <p14:xfrm>
                <a:off x="8376480" y="4364453"/>
                <a:ext cx="381240" cy="28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52E5408-FAF8-AD44-AF9E-69D56776E2A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61360" y="4348973"/>
                  <a:ext cx="4114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29C7E07-89DB-8845-8779-3562E3020EDF}"/>
                    </a:ext>
                  </a:extLst>
                </p14:cNvPr>
                <p14:cNvContentPartPr/>
                <p14:nvPr/>
              </p14:nvContentPartPr>
              <p14:xfrm>
                <a:off x="4010760" y="4310813"/>
                <a:ext cx="240120" cy="342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29C7E07-89DB-8845-8779-3562E3020ED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95640" y="4295333"/>
                  <a:ext cx="2707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DC0922-D377-BC47-A23A-D3D0F966C948}"/>
                    </a:ext>
                  </a:extLst>
                </p14:cNvPr>
                <p14:cNvContentPartPr/>
                <p14:nvPr/>
              </p14:nvContentPartPr>
              <p14:xfrm>
                <a:off x="3989880" y="4277693"/>
                <a:ext cx="289440" cy="263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DC0922-D377-BC47-A23A-D3D0F966C94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974760" y="4262573"/>
                  <a:ext cx="319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3D8781C-5E52-E444-AB97-D07B3034A22C}"/>
                    </a:ext>
                  </a:extLst>
                </p14:cNvPr>
                <p14:cNvContentPartPr/>
                <p14:nvPr/>
              </p14:nvContentPartPr>
              <p14:xfrm>
                <a:off x="3134880" y="4436453"/>
                <a:ext cx="938520" cy="870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3D8781C-5E52-E444-AB97-D07B3034A22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119760" y="4420973"/>
                  <a:ext cx="969120" cy="90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FDCC1B4-AC37-964E-BAF4-5B92344E7736}"/>
                    </a:ext>
                  </a:extLst>
                </p14:cNvPr>
                <p14:cNvContentPartPr/>
                <p14:nvPr/>
              </p14:nvContentPartPr>
              <p14:xfrm>
                <a:off x="3731040" y="4449413"/>
                <a:ext cx="277200" cy="238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FDCC1B4-AC37-964E-BAF4-5B92344E77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15560" y="4433933"/>
                  <a:ext cx="307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9FD0AB-ACA8-8D48-9B54-A01992665439}"/>
                    </a:ext>
                  </a:extLst>
                </p14:cNvPr>
                <p14:cNvContentPartPr/>
                <p14:nvPr/>
              </p14:nvContentPartPr>
              <p14:xfrm>
                <a:off x="3286440" y="5367773"/>
                <a:ext cx="170640" cy="358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9FD0AB-ACA8-8D48-9B54-A0199266543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70960" y="5352293"/>
                  <a:ext cx="2012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1B94752-FC6D-BD4D-BAC7-2E83BAF6598A}"/>
                    </a:ext>
                  </a:extLst>
                </p14:cNvPr>
                <p14:cNvContentPartPr/>
                <p14:nvPr/>
              </p14:nvContentPartPr>
              <p14:xfrm>
                <a:off x="3507480" y="5493773"/>
                <a:ext cx="369360" cy="208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1B94752-FC6D-BD4D-BAC7-2E83BAF6598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92360" y="5478293"/>
                  <a:ext cx="399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4CAC0A8-C452-BE4A-A75D-3E2E7CE9F516}"/>
                    </a:ext>
                  </a:extLst>
                </p14:cNvPr>
                <p14:cNvContentPartPr/>
                <p14:nvPr/>
              </p14:nvContentPartPr>
              <p14:xfrm>
                <a:off x="3893400" y="5384693"/>
                <a:ext cx="226080" cy="276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4CAC0A8-C452-BE4A-A75D-3E2E7CE9F51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78280" y="5369213"/>
                  <a:ext cx="2566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83A0E6E-6EFF-6D44-816D-FF67D950BC8A}"/>
                    </a:ext>
                  </a:extLst>
                </p14:cNvPr>
                <p14:cNvContentPartPr/>
                <p14:nvPr/>
              </p14:nvContentPartPr>
              <p14:xfrm>
                <a:off x="4303080" y="5503133"/>
                <a:ext cx="267480" cy="299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83A0E6E-6EFF-6D44-816D-FF67D950BC8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87600" y="5488013"/>
                  <a:ext cx="297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ABA9D96-2BDC-EB49-9358-954106E8DA04}"/>
                    </a:ext>
                  </a:extLst>
                </p14:cNvPr>
                <p14:cNvContentPartPr/>
                <p14:nvPr/>
              </p14:nvContentPartPr>
              <p14:xfrm>
                <a:off x="4580280" y="5503133"/>
                <a:ext cx="657360" cy="208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ABA9D96-2BDC-EB49-9358-954106E8DA0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65160" y="5488013"/>
                  <a:ext cx="687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9D2B451-F5C9-EA44-8BC8-62C9238D764A}"/>
                    </a:ext>
                  </a:extLst>
                </p14:cNvPr>
                <p14:cNvContentPartPr/>
                <p14:nvPr/>
              </p14:nvContentPartPr>
              <p14:xfrm>
                <a:off x="5319720" y="5536973"/>
                <a:ext cx="195120" cy="177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9D2B451-F5C9-EA44-8BC8-62C9238D76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04600" y="5521853"/>
                  <a:ext cx="225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B84AE0-99B4-074D-870D-F967C3F575FF}"/>
                    </a:ext>
                  </a:extLst>
                </p14:cNvPr>
                <p14:cNvContentPartPr/>
                <p14:nvPr/>
              </p14:nvContentPartPr>
              <p14:xfrm>
                <a:off x="5511600" y="5398373"/>
                <a:ext cx="618840" cy="330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B84AE0-99B4-074D-870D-F967C3F575F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96480" y="5383253"/>
                  <a:ext cx="6494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BD9E2D2-33AB-D442-839E-A26F9C65C5BD}"/>
                    </a:ext>
                  </a:extLst>
                </p14:cNvPr>
                <p14:cNvContentPartPr/>
                <p14:nvPr/>
              </p14:nvContentPartPr>
              <p14:xfrm>
                <a:off x="3290760" y="5909573"/>
                <a:ext cx="132480" cy="335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BD9E2D2-33AB-D442-839E-A26F9C65C5B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275280" y="5894453"/>
                  <a:ext cx="1630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0D18D6F-CDF4-C543-98BB-20D6C8B39A59}"/>
                    </a:ext>
                  </a:extLst>
                </p14:cNvPr>
                <p14:cNvContentPartPr/>
                <p14:nvPr/>
              </p14:nvContentPartPr>
              <p14:xfrm>
                <a:off x="3536280" y="5799773"/>
                <a:ext cx="295200" cy="365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0D18D6F-CDF4-C543-98BB-20D6C8B39A5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21160" y="5784653"/>
                  <a:ext cx="3258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6318DD0-D311-CA4D-ADF2-198E82DCC96C}"/>
                    </a:ext>
                  </a:extLst>
                </p14:cNvPr>
                <p14:cNvContentPartPr/>
                <p14:nvPr/>
              </p14:nvContentPartPr>
              <p14:xfrm>
                <a:off x="3903120" y="5995613"/>
                <a:ext cx="128520" cy="191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6318DD0-D311-CA4D-ADF2-198E82DCC96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87640" y="5980133"/>
                  <a:ext cx="158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2B01AE5-CF4F-1943-9A3E-FAEF8F23BB89}"/>
                    </a:ext>
                  </a:extLst>
                </p14:cNvPr>
                <p14:cNvContentPartPr/>
                <p14:nvPr/>
              </p14:nvContentPartPr>
              <p14:xfrm>
                <a:off x="3852000" y="5961413"/>
                <a:ext cx="508680" cy="356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2B01AE5-CF4F-1943-9A3E-FAEF8F23BB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36880" y="5946293"/>
                  <a:ext cx="5389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308E69B-D4D3-2E48-BF1A-603AE5D04BF8}"/>
                    </a:ext>
                  </a:extLst>
                </p14:cNvPr>
                <p14:cNvContentPartPr/>
                <p14:nvPr/>
              </p14:nvContentPartPr>
              <p14:xfrm>
                <a:off x="4388040" y="6026573"/>
                <a:ext cx="342000" cy="143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308E69B-D4D3-2E48-BF1A-603AE5D04BF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72560" y="6011453"/>
                  <a:ext cx="372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ED385CF-B9E6-FF42-A07C-E7D6D43BB3EB}"/>
                    </a:ext>
                  </a:extLst>
                </p14:cNvPr>
                <p14:cNvContentPartPr/>
                <p14:nvPr/>
              </p14:nvContentPartPr>
              <p14:xfrm>
                <a:off x="5202360" y="5960333"/>
                <a:ext cx="566640" cy="288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ED385CF-B9E6-FF42-A07C-E7D6D43BB3E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87240" y="5945213"/>
                  <a:ext cx="596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97A5728-460D-3948-9A8C-B786E92063DF}"/>
                    </a:ext>
                  </a:extLst>
                </p14:cNvPr>
                <p14:cNvContentPartPr/>
                <p14:nvPr/>
              </p14:nvContentPartPr>
              <p14:xfrm>
                <a:off x="3598200" y="6383693"/>
                <a:ext cx="230400" cy="420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97A5728-460D-3948-9A8C-B786E92063D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83080" y="6368573"/>
                  <a:ext cx="2606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787E349-F668-C149-80B3-F2B9E5C107DE}"/>
                    </a:ext>
                  </a:extLst>
                </p14:cNvPr>
                <p14:cNvContentPartPr/>
                <p14:nvPr/>
              </p14:nvContentPartPr>
              <p14:xfrm>
                <a:off x="3970800" y="6396293"/>
                <a:ext cx="179280" cy="214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787E349-F668-C149-80B3-F2B9E5C107D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55680" y="6381173"/>
                  <a:ext cx="209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66D8C09-C226-1644-AED4-C9FCDEBA1D1D}"/>
                    </a:ext>
                  </a:extLst>
                </p14:cNvPr>
                <p14:cNvContentPartPr/>
                <p14:nvPr/>
              </p14:nvContentPartPr>
              <p14:xfrm>
                <a:off x="3953880" y="6499253"/>
                <a:ext cx="309240" cy="70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66D8C09-C226-1644-AED4-C9FCDEBA1D1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38400" y="6484133"/>
                  <a:ext cx="339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3EA278C-90DF-714D-ACEB-C669253A40DA}"/>
                    </a:ext>
                  </a:extLst>
                </p14:cNvPr>
                <p14:cNvContentPartPr/>
                <p14:nvPr/>
              </p14:nvContentPartPr>
              <p14:xfrm>
                <a:off x="4190760" y="6400613"/>
                <a:ext cx="182160" cy="351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3EA278C-90DF-714D-ACEB-C669253A40D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75640" y="6385493"/>
                  <a:ext cx="2127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22DFBB6-15F5-AB45-8F9E-7EEB3034A4B5}"/>
                    </a:ext>
                  </a:extLst>
                </p14:cNvPr>
                <p14:cNvContentPartPr/>
                <p14:nvPr/>
              </p14:nvContentPartPr>
              <p14:xfrm>
                <a:off x="4451040" y="6478373"/>
                <a:ext cx="223560" cy="207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22DFBB6-15F5-AB45-8F9E-7EEB3034A4B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35920" y="6463253"/>
                  <a:ext cx="254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55C5968-55BB-1644-9435-0CF223C8CC7D}"/>
                    </a:ext>
                  </a:extLst>
                </p14:cNvPr>
                <p14:cNvContentPartPr/>
                <p14:nvPr/>
              </p14:nvContentPartPr>
              <p14:xfrm>
                <a:off x="5005440" y="6361733"/>
                <a:ext cx="683640" cy="36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55C5968-55BB-1644-9435-0CF223C8CC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90320" y="6346613"/>
                  <a:ext cx="714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A3B4FD2-EE1F-D74D-BF7C-9F35167BC12A}"/>
                    </a:ext>
                  </a:extLst>
                </p14:cNvPr>
                <p14:cNvContentPartPr/>
                <p14:nvPr/>
              </p14:nvContentPartPr>
              <p14:xfrm>
                <a:off x="5731920" y="6451373"/>
                <a:ext cx="160560" cy="138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A3B4FD2-EE1F-D74D-BF7C-9F35167BC12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16440" y="6436253"/>
                  <a:ext cx="19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102881D-8068-5544-802A-F6539A54D04B}"/>
                    </a:ext>
                  </a:extLst>
                </p14:cNvPr>
                <p14:cNvContentPartPr/>
                <p14:nvPr/>
              </p14:nvContentPartPr>
              <p14:xfrm>
                <a:off x="6019560" y="6383693"/>
                <a:ext cx="160200" cy="109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102881D-8068-5544-802A-F6539A54D04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04440" y="6368573"/>
                  <a:ext cx="190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1189114-4D24-1E4E-8450-75A541FF6CA1}"/>
                    </a:ext>
                  </a:extLst>
                </p14:cNvPr>
                <p14:cNvContentPartPr/>
                <p14:nvPr/>
              </p14:nvContentPartPr>
              <p14:xfrm>
                <a:off x="6153480" y="6519053"/>
                <a:ext cx="2160" cy="13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1189114-4D24-1E4E-8450-75A541FF6CA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38000" y="6503933"/>
                  <a:ext cx="3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9F5D6E1-B9FE-BF44-AB58-8D5EBD957C4F}"/>
                    </a:ext>
                  </a:extLst>
                </p14:cNvPr>
                <p14:cNvContentPartPr/>
                <p14:nvPr/>
              </p14:nvContentPartPr>
              <p14:xfrm>
                <a:off x="6298920" y="6118733"/>
                <a:ext cx="550080" cy="523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9F5D6E1-B9FE-BF44-AB58-8D5EBD957C4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283440" y="6103613"/>
                  <a:ext cx="58068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FBD603D-CF37-6045-A0B4-6D3FC8FD9CD7}"/>
                    </a:ext>
                  </a:extLst>
                </p14:cNvPr>
                <p14:cNvContentPartPr/>
                <p14:nvPr/>
              </p14:nvContentPartPr>
              <p14:xfrm>
                <a:off x="5696640" y="6671693"/>
                <a:ext cx="235080" cy="17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FBD603D-CF37-6045-A0B4-6D3FC8FD9CD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81520" y="6656213"/>
                  <a:ext cx="265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93FC2F8-D08E-1948-8175-024D92701FA0}"/>
                    </a:ext>
                  </a:extLst>
                </p14:cNvPr>
                <p14:cNvContentPartPr/>
                <p14:nvPr/>
              </p14:nvContentPartPr>
              <p14:xfrm>
                <a:off x="6002640" y="6671693"/>
                <a:ext cx="128880" cy="124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93FC2F8-D08E-1948-8175-024D92701FA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987520" y="6656213"/>
                  <a:ext cx="159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BB41CB1-572F-694D-98ED-F0B15FB2143D}"/>
                    </a:ext>
                  </a:extLst>
                </p14:cNvPr>
                <p14:cNvContentPartPr/>
                <p14:nvPr/>
              </p14:nvContentPartPr>
              <p14:xfrm>
                <a:off x="6153480" y="6659453"/>
                <a:ext cx="187200" cy="133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BB41CB1-572F-694D-98ED-F0B15FB2143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38000" y="6643973"/>
                  <a:ext cx="217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6D42925-9AAF-E546-B17F-E05AD8BA2A40}"/>
                    </a:ext>
                  </a:extLst>
                </p14:cNvPr>
                <p14:cNvContentPartPr/>
                <p14:nvPr/>
              </p14:nvContentPartPr>
              <p14:xfrm>
                <a:off x="6358320" y="6667013"/>
                <a:ext cx="463680" cy="150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6D42925-9AAF-E546-B17F-E05AD8BA2A4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43200" y="6651533"/>
                  <a:ext cx="493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005A2AE-E9D1-4340-B873-DB6DC8598819}"/>
                    </a:ext>
                  </a:extLst>
                </p14:cNvPr>
                <p14:cNvContentPartPr/>
                <p14:nvPr/>
              </p14:nvContentPartPr>
              <p14:xfrm>
                <a:off x="6950880" y="6603653"/>
                <a:ext cx="212040" cy="298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005A2AE-E9D1-4340-B873-DB6DC859881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35760" y="6588533"/>
                  <a:ext cx="2426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7784407-80BD-7446-B352-95DDDC6DB3DB}"/>
                    </a:ext>
                  </a:extLst>
                </p14:cNvPr>
                <p14:cNvContentPartPr/>
                <p14:nvPr/>
              </p14:nvContentPartPr>
              <p14:xfrm>
                <a:off x="7206840" y="6650093"/>
                <a:ext cx="196560" cy="100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7784407-80BD-7446-B352-95DDDC6DB3D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91720" y="6634973"/>
                  <a:ext cx="226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74F358E-E565-2846-9D11-5479495A7A3E}"/>
                    </a:ext>
                  </a:extLst>
                </p14:cNvPr>
                <p14:cNvContentPartPr/>
                <p14:nvPr/>
              </p14:nvContentPartPr>
              <p14:xfrm>
                <a:off x="7472160" y="6620933"/>
                <a:ext cx="100440" cy="192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74F358E-E565-2846-9D11-5479495A7A3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57040" y="6605453"/>
                  <a:ext cx="130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45E1B1D-29A8-F740-976A-38D530AAC8C0}"/>
                    </a:ext>
                  </a:extLst>
                </p14:cNvPr>
                <p14:cNvContentPartPr/>
                <p14:nvPr/>
              </p14:nvContentPartPr>
              <p14:xfrm>
                <a:off x="7594560" y="6620933"/>
                <a:ext cx="243000" cy="185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45E1B1D-29A8-F740-976A-38D530AAC8C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79080" y="6605453"/>
                  <a:ext cx="273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582DB8F-7DAE-0148-8219-553B4535C086}"/>
                    </a:ext>
                  </a:extLst>
                </p14:cNvPr>
                <p14:cNvContentPartPr/>
                <p14:nvPr/>
              </p14:nvContentPartPr>
              <p14:xfrm>
                <a:off x="8237880" y="6728933"/>
                <a:ext cx="25200" cy="48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582DB8F-7DAE-0148-8219-553B4535C08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22760" y="6713813"/>
                  <a:ext cx="55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D20B426-6B31-7D4D-A297-F9EE72825779}"/>
                    </a:ext>
                  </a:extLst>
                </p14:cNvPr>
                <p14:cNvContentPartPr/>
                <p14:nvPr/>
              </p14:nvContentPartPr>
              <p14:xfrm>
                <a:off x="7795800" y="6508613"/>
                <a:ext cx="160920" cy="329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D20B426-6B31-7D4D-A297-F9EE7282577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80680" y="6493493"/>
                  <a:ext cx="191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50E735A-15E7-2A45-A404-495C79D14310}"/>
                    </a:ext>
                  </a:extLst>
                </p14:cNvPr>
                <p14:cNvContentPartPr/>
                <p14:nvPr/>
              </p14:nvContentPartPr>
              <p14:xfrm>
                <a:off x="7836120" y="6703013"/>
                <a:ext cx="147960" cy="53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50E735A-15E7-2A45-A404-495C79D1431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21000" y="6687893"/>
                  <a:ext cx="178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0C51372-2A7C-774F-B5B7-1DB9942A55B1}"/>
                    </a:ext>
                  </a:extLst>
                </p14:cNvPr>
                <p14:cNvContentPartPr/>
                <p14:nvPr/>
              </p14:nvContentPartPr>
              <p14:xfrm>
                <a:off x="7998840" y="6573413"/>
                <a:ext cx="228960" cy="287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0C51372-2A7C-774F-B5B7-1DB9942A55B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83360" y="6558293"/>
                  <a:ext cx="25956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256FBC2-E66C-9749-AA85-0EB1EA22F385}"/>
              </a:ext>
            </a:extLst>
          </p:cNvPr>
          <p:cNvGrpSpPr/>
          <p:nvPr/>
        </p:nvGrpSpPr>
        <p:grpSpPr>
          <a:xfrm>
            <a:off x="1536048" y="2564640"/>
            <a:ext cx="7108272" cy="1942373"/>
            <a:chOff x="1536048" y="2564640"/>
            <a:chExt cx="7108272" cy="19423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A53EAF-BBF1-3543-BE37-92D6416A4ED5}"/>
                    </a:ext>
                  </a:extLst>
                </p14:cNvPr>
                <p14:cNvContentPartPr/>
                <p14:nvPr/>
              </p14:nvContentPartPr>
              <p14:xfrm>
                <a:off x="3952800" y="3149813"/>
                <a:ext cx="4691520" cy="135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A53EAF-BBF1-3543-BE37-92D6416A4ED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921840" y="3118853"/>
                  <a:ext cx="4752720" cy="1418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5C633B6-6C23-884C-8C3C-E9B008FE89DC}"/>
                </a:ext>
              </a:extLst>
            </p:cNvPr>
            <p:cNvGrpSpPr/>
            <p:nvPr/>
          </p:nvGrpSpPr>
          <p:grpSpPr>
            <a:xfrm>
              <a:off x="1536048" y="2564640"/>
              <a:ext cx="2016720" cy="510480"/>
              <a:chOff x="1536048" y="2564640"/>
              <a:chExt cx="2016720" cy="510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7361A5E8-A2DD-324E-B554-D8E5330C37CE}"/>
                      </a:ext>
                    </a:extLst>
                  </p14:cNvPr>
                  <p14:cNvContentPartPr/>
                  <p14:nvPr/>
                </p14:nvContentPartPr>
                <p14:xfrm>
                  <a:off x="1536048" y="2724840"/>
                  <a:ext cx="418320" cy="35028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7361A5E8-A2DD-324E-B554-D8E5330C37CE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1505448" y="2693880"/>
                    <a:ext cx="479520" cy="41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B21BB1B4-7DB9-C84A-A6F1-774A1D015D5C}"/>
                      </a:ext>
                    </a:extLst>
                  </p14:cNvPr>
                  <p14:cNvContentPartPr/>
                  <p14:nvPr/>
                </p14:nvContentPartPr>
                <p14:xfrm>
                  <a:off x="2029968" y="2806560"/>
                  <a:ext cx="191160" cy="1717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B21BB1B4-7DB9-C84A-A6F1-774A1D015D5C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1999008" y="2775600"/>
                    <a:ext cx="25236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33C97355-8ECA-FA4A-96EB-A7467682EA37}"/>
                      </a:ext>
                    </a:extLst>
                  </p14:cNvPr>
                  <p14:cNvContentPartPr/>
                  <p14:nvPr/>
                </p14:nvContentPartPr>
                <p14:xfrm>
                  <a:off x="2300688" y="2564640"/>
                  <a:ext cx="614880" cy="489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33C97355-8ECA-FA4A-96EB-A7467682EA37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2270088" y="2534040"/>
                    <a:ext cx="676080" cy="55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F950E8AC-74EF-DB4A-9536-434ABC3C5C87}"/>
                      </a:ext>
                    </a:extLst>
                  </p14:cNvPr>
                  <p14:cNvContentPartPr/>
                  <p14:nvPr/>
                </p14:nvContentPartPr>
                <p14:xfrm>
                  <a:off x="2907648" y="2688120"/>
                  <a:ext cx="290880" cy="35172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F950E8AC-74EF-DB4A-9536-434ABC3C5C87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2877048" y="2657520"/>
                    <a:ext cx="352080" cy="41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FBAECF1D-DB93-2F44-AB07-DD0D95A5A219}"/>
                      </a:ext>
                    </a:extLst>
                  </p14:cNvPr>
                  <p14:cNvContentPartPr/>
                  <p14:nvPr/>
                </p14:nvContentPartPr>
                <p14:xfrm>
                  <a:off x="3236688" y="2815200"/>
                  <a:ext cx="316080" cy="17604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FBAECF1D-DB93-2F44-AB07-DD0D95A5A219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3206088" y="2784240"/>
                    <a:ext cx="377280" cy="237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3004EA5-B1D5-6A47-B869-DA5665F94896}"/>
                </a:ext>
              </a:extLst>
            </p:cNvPr>
            <p:cNvGrpSpPr/>
            <p:nvPr/>
          </p:nvGrpSpPr>
          <p:grpSpPr>
            <a:xfrm>
              <a:off x="1982088" y="3268080"/>
              <a:ext cx="1047240" cy="404640"/>
              <a:chOff x="1982088" y="3268080"/>
              <a:chExt cx="1047240" cy="404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CBD14658-776C-E642-A78F-7151F9781818}"/>
                      </a:ext>
                    </a:extLst>
                  </p14:cNvPr>
                  <p14:cNvContentPartPr/>
                  <p14:nvPr/>
                </p14:nvContentPartPr>
                <p14:xfrm>
                  <a:off x="1982088" y="3334320"/>
                  <a:ext cx="245160" cy="2790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CBD14658-776C-E642-A78F-7151F9781818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1951488" y="3303360"/>
                    <a:ext cx="306720" cy="34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A26F6DDA-F14B-CC42-8147-765A5ED7C99C}"/>
                      </a:ext>
                    </a:extLst>
                  </p14:cNvPr>
                  <p14:cNvContentPartPr/>
                  <p14:nvPr/>
                </p14:nvContentPartPr>
                <p14:xfrm>
                  <a:off x="2254608" y="3268080"/>
                  <a:ext cx="774720" cy="40464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A26F6DDA-F14B-CC42-8147-765A5ED7C99C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2223648" y="3237480"/>
                    <a:ext cx="836280" cy="465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8E86241-F886-5849-BC66-0433887762A6}"/>
                    </a:ext>
                  </a:extLst>
                </p14:cNvPr>
                <p14:cNvContentPartPr/>
                <p14:nvPr/>
              </p14:nvContentPartPr>
              <p14:xfrm>
                <a:off x="3181968" y="3547800"/>
                <a:ext cx="695520" cy="327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8E86241-F886-5849-BC66-0433887762A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151368" y="3516840"/>
                  <a:ext cx="75672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D4285AB-0874-BF4F-9F39-6C6A4E28CB34}"/>
              </a:ext>
            </a:extLst>
          </p:cNvPr>
          <p:cNvGrpSpPr/>
          <p:nvPr/>
        </p:nvGrpSpPr>
        <p:grpSpPr>
          <a:xfrm>
            <a:off x="7198380" y="1770300"/>
            <a:ext cx="934560" cy="268920"/>
            <a:chOff x="7198380" y="1770300"/>
            <a:chExt cx="93456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151E048-34C0-4E4A-8C68-4137141B33F8}"/>
                    </a:ext>
                  </a:extLst>
                </p14:cNvPr>
                <p14:cNvContentPartPr/>
                <p14:nvPr/>
              </p14:nvContentPartPr>
              <p14:xfrm>
                <a:off x="7198380" y="1785780"/>
                <a:ext cx="157320" cy="190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151E048-34C0-4E4A-8C68-4137141B33F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83260" y="1770300"/>
                  <a:ext cx="187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A72FEC0-B380-6743-87C5-66290A8EE2F0}"/>
                    </a:ext>
                  </a:extLst>
                </p14:cNvPr>
                <p14:cNvContentPartPr/>
                <p14:nvPr/>
              </p14:nvContentPartPr>
              <p14:xfrm>
                <a:off x="7429500" y="1816020"/>
                <a:ext cx="4680" cy="195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A72FEC0-B380-6743-87C5-66290A8EE2F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14020" y="1800540"/>
                  <a:ext cx="34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756BC5C-EC5A-F34E-93A0-1309036FDC26}"/>
                    </a:ext>
                  </a:extLst>
                </p14:cNvPr>
                <p14:cNvContentPartPr/>
                <p14:nvPr/>
              </p14:nvContentPartPr>
              <p14:xfrm>
                <a:off x="7538580" y="1770300"/>
                <a:ext cx="163440" cy="258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756BC5C-EC5A-F34E-93A0-1309036FDC2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23100" y="1754820"/>
                  <a:ext cx="1940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D068D38-E33C-494A-A7D5-B4F7DB7C2BE5}"/>
                    </a:ext>
                  </a:extLst>
                </p14:cNvPr>
                <p14:cNvContentPartPr/>
                <p14:nvPr/>
              </p14:nvContentPartPr>
              <p14:xfrm>
                <a:off x="7754940" y="1833300"/>
                <a:ext cx="122040" cy="147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D068D38-E33C-494A-A7D5-B4F7DB7C2BE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739820" y="1818180"/>
                  <a:ext cx="152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608166D-8135-8648-B367-A3740DB1C133}"/>
                    </a:ext>
                  </a:extLst>
                </p14:cNvPr>
                <p14:cNvContentPartPr/>
                <p14:nvPr/>
              </p14:nvContentPartPr>
              <p14:xfrm>
                <a:off x="7958700" y="1791900"/>
                <a:ext cx="161280" cy="247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608166D-8135-8648-B367-A3740DB1C13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43220" y="1776420"/>
                  <a:ext cx="191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0C60106-CF75-E646-93A8-D580D6D792E1}"/>
                    </a:ext>
                  </a:extLst>
                </p14:cNvPr>
                <p14:cNvContentPartPr/>
                <p14:nvPr/>
              </p14:nvContentPartPr>
              <p14:xfrm>
                <a:off x="7982100" y="1928700"/>
                <a:ext cx="150840" cy="27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0C60106-CF75-E646-93A8-D580D6D792E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966620" y="1913580"/>
                  <a:ext cx="1814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C0ED956-3BD4-B948-9B80-005A55822988}"/>
              </a:ext>
            </a:extLst>
          </p:cNvPr>
          <p:cNvGrpSpPr/>
          <p:nvPr/>
        </p:nvGrpSpPr>
        <p:grpSpPr>
          <a:xfrm>
            <a:off x="8330940" y="1639260"/>
            <a:ext cx="885240" cy="414000"/>
            <a:chOff x="8330940" y="1639260"/>
            <a:chExt cx="88524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CFAE4AF-F77C-434D-B336-2394EA500232}"/>
                    </a:ext>
                  </a:extLst>
                </p14:cNvPr>
                <p14:cNvContentPartPr/>
                <p14:nvPr/>
              </p14:nvContentPartPr>
              <p14:xfrm>
                <a:off x="8330940" y="1719180"/>
                <a:ext cx="101880" cy="325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CFAE4AF-F77C-434D-B336-2394EA50023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315820" y="1703700"/>
                  <a:ext cx="1324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FE2B869-7349-0C4D-B810-932D46EBC5B8}"/>
                    </a:ext>
                  </a:extLst>
                </p14:cNvPr>
                <p14:cNvContentPartPr/>
                <p14:nvPr/>
              </p14:nvContentPartPr>
              <p14:xfrm>
                <a:off x="8499420" y="1691820"/>
                <a:ext cx="157680" cy="361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FE2B869-7349-0C4D-B810-932D46EBC5B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484300" y="1676700"/>
                  <a:ext cx="188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DB32E34-D255-BD47-A279-577940E33C8C}"/>
                    </a:ext>
                  </a:extLst>
                </p14:cNvPr>
                <p14:cNvContentPartPr/>
                <p14:nvPr/>
              </p14:nvContentPartPr>
              <p14:xfrm>
                <a:off x="8767260" y="1639260"/>
                <a:ext cx="190080" cy="385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DB32E34-D255-BD47-A279-577940E33C8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52140" y="1624140"/>
                  <a:ext cx="2203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DF0F555-36E3-A44D-9D66-A8F1EB51969B}"/>
                    </a:ext>
                  </a:extLst>
                </p14:cNvPr>
                <p14:cNvContentPartPr/>
                <p14:nvPr/>
              </p14:nvContentPartPr>
              <p14:xfrm>
                <a:off x="9016020" y="1736820"/>
                <a:ext cx="200160" cy="261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DF0F555-36E3-A44D-9D66-A8F1EB51969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000900" y="1721700"/>
                  <a:ext cx="23076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160F573-FB8B-8D48-BF6F-27F4D2C2D072}"/>
                  </a:ext>
                </a:extLst>
              </p14:cNvPr>
              <p14:cNvContentPartPr/>
              <p14:nvPr/>
            </p14:nvContentPartPr>
            <p14:xfrm>
              <a:off x="5011380" y="1823220"/>
              <a:ext cx="344880" cy="135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160F573-FB8B-8D48-BF6F-27F4D2C2D072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996260" y="1808100"/>
                <a:ext cx="375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F3EF71A-2ABE-F240-9D01-38AD6ED3E969}"/>
                  </a:ext>
                </a:extLst>
              </p14:cNvPr>
              <p14:cNvContentPartPr/>
              <p14:nvPr/>
            </p14:nvContentPartPr>
            <p14:xfrm>
              <a:off x="4760820" y="4811940"/>
              <a:ext cx="8280" cy="248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F3EF71A-2ABE-F240-9D01-38AD6ED3E969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745700" y="4796460"/>
                <a:ext cx="3852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D4773D6-DDDF-4B41-B348-5E92AB03DCD9}"/>
              </a:ext>
            </a:extLst>
          </p:cNvPr>
          <p:cNvGrpSpPr/>
          <p:nvPr/>
        </p:nvGrpSpPr>
        <p:grpSpPr>
          <a:xfrm>
            <a:off x="7140420" y="4601700"/>
            <a:ext cx="882720" cy="537840"/>
            <a:chOff x="7140420" y="4601700"/>
            <a:chExt cx="8827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5D50123-9CCC-9345-8423-E149D077F045}"/>
                    </a:ext>
                  </a:extLst>
                </p14:cNvPr>
                <p14:cNvContentPartPr/>
                <p14:nvPr/>
              </p14:nvContentPartPr>
              <p14:xfrm>
                <a:off x="7632540" y="4876740"/>
                <a:ext cx="8280" cy="5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5D50123-9CCC-9345-8423-E149D077F04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617420" y="4861260"/>
                  <a:ext cx="38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250439D-323F-0140-A394-CE681A3472A2}"/>
                    </a:ext>
                  </a:extLst>
                </p14:cNvPr>
                <p14:cNvContentPartPr/>
                <p14:nvPr/>
              </p14:nvContentPartPr>
              <p14:xfrm>
                <a:off x="7640460" y="4649580"/>
                <a:ext cx="348120" cy="239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250439D-323F-0140-A394-CE681A3472A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625340" y="4634460"/>
                  <a:ext cx="378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7C6A71B-9A27-E64D-AE1F-86861FABC508}"/>
                    </a:ext>
                  </a:extLst>
                </p14:cNvPr>
                <p14:cNvContentPartPr/>
                <p14:nvPr/>
              </p14:nvContentPartPr>
              <p14:xfrm>
                <a:off x="7639020" y="4927500"/>
                <a:ext cx="384120" cy="77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7C6A71B-9A27-E64D-AE1F-86861FABC50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623540" y="4912020"/>
                  <a:ext cx="414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061FBDB-7058-4C44-A5A6-8481FCCC6B9E}"/>
                    </a:ext>
                  </a:extLst>
                </p14:cNvPr>
                <p14:cNvContentPartPr/>
                <p14:nvPr/>
              </p14:nvContentPartPr>
              <p14:xfrm>
                <a:off x="7586100" y="4901940"/>
                <a:ext cx="35640" cy="237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061FBDB-7058-4C44-A5A6-8481FCCC6B9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70980" y="4886820"/>
                  <a:ext cx="66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C287A2C-195F-764F-952B-97FEF5801E1A}"/>
                    </a:ext>
                  </a:extLst>
                </p14:cNvPr>
                <p14:cNvContentPartPr/>
                <p14:nvPr/>
              </p14:nvContentPartPr>
              <p14:xfrm>
                <a:off x="7140420" y="4914900"/>
                <a:ext cx="484200" cy="106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C287A2C-195F-764F-952B-97FEF5801E1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125300" y="4899420"/>
                  <a:ext cx="514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B3B5920-76FF-8E4C-A742-68840C384C70}"/>
                    </a:ext>
                  </a:extLst>
                </p14:cNvPr>
                <p14:cNvContentPartPr/>
                <p14:nvPr/>
              </p14:nvContentPartPr>
              <p14:xfrm>
                <a:off x="7311780" y="4601700"/>
                <a:ext cx="305640" cy="302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B3B5920-76FF-8E4C-A742-68840C384C7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96660" y="4586220"/>
                  <a:ext cx="3358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96A095D-1402-6A45-932C-D96114510F16}"/>
                    </a:ext>
                  </a:extLst>
                </p14:cNvPr>
                <p14:cNvContentPartPr/>
                <p14:nvPr/>
              </p14:nvContentPartPr>
              <p14:xfrm>
                <a:off x="7619940" y="4611060"/>
                <a:ext cx="87120" cy="325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96A095D-1402-6A45-932C-D96114510F1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604460" y="4595940"/>
                  <a:ext cx="11772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843576B-1B2E-6840-9909-AF1A80001B53}"/>
              </a:ext>
            </a:extLst>
          </p:cNvPr>
          <p:cNvGrpSpPr/>
          <p:nvPr/>
        </p:nvGrpSpPr>
        <p:grpSpPr>
          <a:xfrm>
            <a:off x="4266900" y="4499820"/>
            <a:ext cx="829440" cy="672120"/>
            <a:chOff x="4266900" y="4499820"/>
            <a:chExt cx="82944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039EE0A-55ED-E445-B1D7-E612DB3C8425}"/>
                    </a:ext>
                  </a:extLst>
                </p14:cNvPr>
                <p14:cNvContentPartPr/>
                <p14:nvPr/>
              </p14:nvContentPartPr>
              <p14:xfrm>
                <a:off x="4762260" y="4615020"/>
                <a:ext cx="235440" cy="242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039EE0A-55ED-E445-B1D7-E612DB3C842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47140" y="4599900"/>
                  <a:ext cx="266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6425A97-D985-114C-8585-C3938813415D}"/>
                    </a:ext>
                  </a:extLst>
                </p14:cNvPr>
                <p14:cNvContentPartPr/>
                <p14:nvPr/>
              </p14:nvContentPartPr>
              <p14:xfrm>
                <a:off x="4803300" y="4868100"/>
                <a:ext cx="293040" cy="125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6425A97-D985-114C-8585-C3938813415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788180" y="4852620"/>
                  <a:ext cx="323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9970364-93EC-0D4E-9218-D4B6B03F02BB}"/>
                    </a:ext>
                  </a:extLst>
                </p14:cNvPr>
                <p14:cNvContentPartPr/>
                <p14:nvPr/>
              </p14:nvContentPartPr>
              <p14:xfrm>
                <a:off x="4786740" y="4895460"/>
                <a:ext cx="49320" cy="276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9970364-93EC-0D4E-9218-D4B6B03F02B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71260" y="4880340"/>
                  <a:ext cx="79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7A74E40-705C-7E49-A45D-8CEB74B9797A}"/>
                    </a:ext>
                  </a:extLst>
                </p14:cNvPr>
                <p14:cNvContentPartPr/>
                <p14:nvPr/>
              </p14:nvContentPartPr>
              <p14:xfrm>
                <a:off x="4464540" y="4888260"/>
                <a:ext cx="285480" cy="173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7A74E40-705C-7E49-A45D-8CEB74B9797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449420" y="4872780"/>
                  <a:ext cx="315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9AA6F9A-6654-DB4A-A479-D1BFF244543B}"/>
                    </a:ext>
                  </a:extLst>
                </p14:cNvPr>
                <p14:cNvContentPartPr/>
                <p14:nvPr/>
              </p14:nvContentPartPr>
              <p14:xfrm>
                <a:off x="4266900" y="4860540"/>
                <a:ext cx="419400" cy="21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9AA6F9A-6654-DB4A-A479-D1BFF244543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251780" y="4845420"/>
                  <a:ext cx="450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9AEA389-9070-4B49-A120-DFECE4EB9428}"/>
                    </a:ext>
                  </a:extLst>
                </p14:cNvPr>
                <p14:cNvContentPartPr/>
                <p14:nvPr/>
              </p14:nvContentPartPr>
              <p14:xfrm>
                <a:off x="4451940" y="4499820"/>
                <a:ext cx="281160" cy="362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9AEA389-9070-4B49-A120-DFECE4EB942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436820" y="4484340"/>
                  <a:ext cx="3114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ECC6493-6A55-C444-9951-ECD71B01169C}"/>
                    </a:ext>
                  </a:extLst>
                </p14:cNvPr>
                <p14:cNvContentPartPr/>
                <p14:nvPr/>
              </p14:nvContentPartPr>
              <p14:xfrm>
                <a:off x="4795380" y="4535820"/>
                <a:ext cx="20160" cy="290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ECC6493-6A55-C444-9951-ECD71B01169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780260" y="4520700"/>
                  <a:ext cx="5040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E8E7A8B-64C4-F74F-9B8E-5D429C22BA5F}"/>
              </a:ext>
            </a:extLst>
          </p:cNvPr>
          <p:cNvGrpSpPr/>
          <p:nvPr/>
        </p:nvGrpSpPr>
        <p:grpSpPr>
          <a:xfrm>
            <a:off x="8750340" y="5575140"/>
            <a:ext cx="1468440" cy="495000"/>
            <a:chOff x="8750340" y="5575140"/>
            <a:chExt cx="14684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B7E2838-E7BB-AB40-97A7-DA9B609108F6}"/>
                    </a:ext>
                  </a:extLst>
                </p14:cNvPr>
                <p14:cNvContentPartPr/>
                <p14:nvPr/>
              </p14:nvContentPartPr>
              <p14:xfrm>
                <a:off x="8750340" y="5647500"/>
                <a:ext cx="234360" cy="206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B7E2838-E7BB-AB40-97A7-DA9B609108F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719380" y="5616900"/>
                  <a:ext cx="295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59E7F13-5D02-4640-B653-ABE5895863EF}"/>
                    </a:ext>
                  </a:extLst>
                </p14:cNvPr>
                <p14:cNvContentPartPr/>
                <p14:nvPr/>
              </p14:nvContentPartPr>
              <p14:xfrm>
                <a:off x="9023940" y="5575140"/>
                <a:ext cx="770040" cy="495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59E7F13-5D02-4640-B653-ABE5895863E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993340" y="5544540"/>
                  <a:ext cx="8312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EA53B85-95A6-BC4D-AC40-EE41D130AEF1}"/>
                    </a:ext>
                  </a:extLst>
                </p14:cNvPr>
                <p14:cNvContentPartPr/>
                <p14:nvPr/>
              </p14:nvContentPartPr>
              <p14:xfrm>
                <a:off x="9855180" y="5814180"/>
                <a:ext cx="363600" cy="255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EA53B85-95A6-BC4D-AC40-EE41D130AEF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24220" y="5783580"/>
                  <a:ext cx="42516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789713D-E3D5-904A-AC3A-9E2189483F39}"/>
              </a:ext>
            </a:extLst>
          </p:cNvPr>
          <p:cNvGrpSpPr/>
          <p:nvPr/>
        </p:nvGrpSpPr>
        <p:grpSpPr>
          <a:xfrm>
            <a:off x="11372220" y="6349860"/>
            <a:ext cx="37440" cy="38160"/>
            <a:chOff x="11372220" y="6349860"/>
            <a:chExt cx="37440" cy="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A88B65C-A7DA-3841-912C-9190BCEB3E39}"/>
                    </a:ext>
                  </a:extLst>
                </p14:cNvPr>
                <p14:cNvContentPartPr/>
                <p14:nvPr/>
              </p14:nvContentPartPr>
              <p14:xfrm>
                <a:off x="11372220" y="6349860"/>
                <a:ext cx="16560" cy="2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A88B65C-A7DA-3841-912C-9190BCEB3E3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341620" y="6319260"/>
                  <a:ext cx="78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0186D63-856E-A943-9662-9AD86656A058}"/>
                    </a:ext>
                  </a:extLst>
                </p14:cNvPr>
                <p14:cNvContentPartPr/>
                <p14:nvPr/>
              </p14:nvContentPartPr>
              <p14:xfrm>
                <a:off x="11384100" y="6349860"/>
                <a:ext cx="25560" cy="38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0186D63-856E-A943-9662-9AD86656A05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353500" y="6319260"/>
                  <a:ext cx="87120" cy="9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37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0406-B264-F148-9EBF-6DEE93C7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64" y="365125"/>
            <a:ext cx="1188432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Engineering tools of yore for drawing smooth curves.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C66E04-DBB3-1B49-9B77-CD1794E41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8198" y="1911786"/>
            <a:ext cx="4603082" cy="460308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91036-92FC-E041-91A5-E9D04B12F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40" y="2161362"/>
            <a:ext cx="3279122" cy="34897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863F9C-5C4B-1C4A-9D92-6965215E142E}"/>
                  </a:ext>
                </a:extLst>
              </p14:cNvPr>
              <p14:cNvContentPartPr/>
              <p14:nvPr/>
            </p14:nvContentPartPr>
            <p14:xfrm>
              <a:off x="5967720" y="2580653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863F9C-5C4B-1C4A-9D92-6965215E14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9080" y="25716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024B36F-70AE-D44E-AFDD-915911B37DDB}"/>
                  </a:ext>
                </a:extLst>
              </p14:cNvPr>
              <p14:cNvContentPartPr/>
              <p14:nvPr/>
            </p14:nvContentPartPr>
            <p14:xfrm>
              <a:off x="9636840" y="5090933"/>
              <a:ext cx="360" cy="31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024B36F-70AE-D44E-AFDD-915911B37D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28200" y="5082293"/>
                <a:ext cx="18000" cy="489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3EC8020-E021-934A-B59F-19F29C94128F}"/>
              </a:ext>
            </a:extLst>
          </p:cNvPr>
          <p:cNvSpPr txBox="1"/>
          <p:nvPr/>
        </p:nvSpPr>
        <p:spPr>
          <a:xfrm>
            <a:off x="6096000" y="1049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6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1B53-5F4D-9541-A47A-7341B90E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broad problems to address: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8CAE-9CB8-E843-A8FA-95D01796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376"/>
            <a:ext cx="10515600" cy="4351338"/>
          </a:xfrm>
        </p:spPr>
        <p:txBody>
          <a:bodyPr/>
          <a:lstStyle/>
          <a:p>
            <a:r>
              <a:rPr lang="en-US" dirty="0"/>
              <a:t>Problem one:   Run a continuous line (curve) that goes through each of the give data point exactly. (``connect the dots”) 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Two: Fit the existing data in a ``best” way that shows the trend.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0A8B07-880E-9440-B559-62462154E698}"/>
                  </a:ext>
                </a:extLst>
              </p14:cNvPr>
              <p14:cNvContentPartPr/>
              <p14:nvPr/>
            </p14:nvContentPartPr>
            <p14:xfrm>
              <a:off x="4925880" y="3031733"/>
              <a:ext cx="116280" cy="11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0A8B07-880E-9440-B559-62462154E6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5280" y="3000773"/>
                <a:ext cx="177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491509-405C-BB47-91A0-AE848CA4715C}"/>
                  </a:ext>
                </a:extLst>
              </p14:cNvPr>
              <p14:cNvContentPartPr/>
              <p14:nvPr/>
            </p14:nvContentPartPr>
            <p14:xfrm>
              <a:off x="5697000" y="2589653"/>
              <a:ext cx="114120" cy="86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491509-405C-BB47-91A0-AE848CA47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6400" y="2559053"/>
                <a:ext cx="175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B704A1-1DC3-4346-B4B9-CD95EC27FBD3}"/>
                  </a:ext>
                </a:extLst>
              </p14:cNvPr>
              <p14:cNvContentPartPr/>
              <p14:nvPr/>
            </p14:nvContentPartPr>
            <p14:xfrm>
              <a:off x="6917400" y="3065573"/>
              <a:ext cx="88560" cy="11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B704A1-1DC3-4346-B4B9-CD95EC27FB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6800" y="3034973"/>
                <a:ext cx="1501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E2D2CA-4DA5-D542-8219-BFB32E70A314}"/>
                  </a:ext>
                </a:extLst>
              </p14:cNvPr>
              <p14:cNvContentPartPr/>
              <p14:nvPr/>
            </p14:nvContentPartPr>
            <p14:xfrm>
              <a:off x="8017560" y="2613053"/>
              <a:ext cx="79920" cy="9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E2D2CA-4DA5-D542-8219-BFB32E70A3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6960" y="2582453"/>
                <a:ext cx="141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9BAB6C7-00B2-034F-85FD-50906EA633C1}"/>
                  </a:ext>
                </a:extLst>
              </p14:cNvPr>
              <p14:cNvContentPartPr/>
              <p14:nvPr/>
            </p14:nvContentPartPr>
            <p14:xfrm>
              <a:off x="4928040" y="3070253"/>
              <a:ext cx="126720" cy="9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9BAB6C7-00B2-034F-85FD-50906EA633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7440" y="3039653"/>
                <a:ext cx="1879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573028-DB7B-8546-B83C-02DA1305A669}"/>
                  </a:ext>
                </a:extLst>
              </p14:cNvPr>
              <p14:cNvContentPartPr/>
              <p14:nvPr/>
            </p14:nvContentPartPr>
            <p14:xfrm>
              <a:off x="6916320" y="3080333"/>
              <a:ext cx="76680" cy="103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573028-DB7B-8546-B83C-02DA1305A6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85720" y="3049373"/>
                <a:ext cx="13788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16E4E77-57CA-AF4D-95D7-11432FC68789}"/>
              </a:ext>
            </a:extLst>
          </p:cNvPr>
          <p:cNvGrpSpPr/>
          <p:nvPr/>
        </p:nvGrpSpPr>
        <p:grpSpPr>
          <a:xfrm>
            <a:off x="5010120" y="2609453"/>
            <a:ext cx="3089880" cy="601920"/>
            <a:chOff x="5010120" y="2609453"/>
            <a:chExt cx="308988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BC83F5-AEA8-0B4B-BACE-06B36F80FAD3}"/>
                    </a:ext>
                  </a:extLst>
                </p14:cNvPr>
                <p14:cNvContentPartPr/>
                <p14:nvPr/>
              </p14:nvContentPartPr>
              <p14:xfrm>
                <a:off x="5010120" y="2609453"/>
                <a:ext cx="716760" cy="540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BC83F5-AEA8-0B4B-BACE-06B36F80FA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95000" y="2594333"/>
                  <a:ext cx="7473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86C323-E4B4-1E4D-ABBF-DC629135DC85}"/>
                    </a:ext>
                  </a:extLst>
                </p14:cNvPr>
                <p14:cNvContentPartPr/>
                <p14:nvPr/>
              </p14:nvContentPartPr>
              <p14:xfrm>
                <a:off x="5799600" y="2662733"/>
                <a:ext cx="1121400" cy="54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86C323-E4B4-1E4D-ABBF-DC629135DC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84480" y="2647253"/>
                  <a:ext cx="115200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A4E966-8506-AC43-9B6A-D71E72313321}"/>
                    </a:ext>
                  </a:extLst>
                </p14:cNvPr>
                <p14:cNvContentPartPr/>
                <p14:nvPr/>
              </p14:nvContentPartPr>
              <p14:xfrm>
                <a:off x="6967800" y="2667773"/>
                <a:ext cx="1132200" cy="52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A4E966-8506-AC43-9B6A-D71E723133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52680" y="2652293"/>
                  <a:ext cx="1162800" cy="55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122DB1-0087-A446-8F1B-488A9EC96E89}"/>
                  </a:ext>
                </a:extLst>
              </p14:cNvPr>
              <p14:cNvContentPartPr/>
              <p14:nvPr/>
            </p14:nvContentPartPr>
            <p14:xfrm>
              <a:off x="4906800" y="2635373"/>
              <a:ext cx="3179160" cy="615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122DB1-0087-A446-8F1B-488A9EC96E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1680" y="2620253"/>
                <a:ext cx="3209400" cy="64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2D66183-4D43-B446-8F03-A21DEE487D54}"/>
              </a:ext>
            </a:extLst>
          </p:cNvPr>
          <p:cNvGrpSpPr/>
          <p:nvPr/>
        </p:nvGrpSpPr>
        <p:grpSpPr>
          <a:xfrm>
            <a:off x="5098320" y="4622573"/>
            <a:ext cx="4507920" cy="1505160"/>
            <a:chOff x="5098320" y="4622573"/>
            <a:chExt cx="4507920" cy="15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938442-5D7F-0B45-B36B-BD3A274B64CE}"/>
                    </a:ext>
                  </a:extLst>
                </p14:cNvPr>
                <p14:cNvContentPartPr/>
                <p14:nvPr/>
              </p14:nvContentPartPr>
              <p14:xfrm>
                <a:off x="5098320" y="4622573"/>
                <a:ext cx="3272400" cy="1047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938442-5D7F-0B45-B36B-BD3A274B64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90760" y="4615013"/>
                  <a:ext cx="3287160" cy="10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351106-121F-644C-A9A6-6BD3715738BA}"/>
                    </a:ext>
                  </a:extLst>
                </p14:cNvPr>
                <p14:cNvContentPartPr/>
                <p14:nvPr/>
              </p14:nvContentPartPr>
              <p14:xfrm>
                <a:off x="8356320" y="5706533"/>
                <a:ext cx="69840" cy="40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351106-121F-644C-A9A6-6BD3715738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48760" y="5698973"/>
                  <a:ext cx="84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0664B3-CA2E-074A-994E-6E5655E7B9CD}"/>
                    </a:ext>
                  </a:extLst>
                </p14:cNvPr>
                <p14:cNvContentPartPr/>
                <p14:nvPr/>
              </p14:nvContentPartPr>
              <p14:xfrm>
                <a:off x="8248320" y="5972213"/>
                <a:ext cx="283680" cy="56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0664B3-CA2E-074A-994E-6E5655E7B9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40760" y="5964653"/>
                  <a:ext cx="298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94F34F-0C86-5A44-96A3-C7A9D04F660D}"/>
                    </a:ext>
                  </a:extLst>
                </p14:cNvPr>
                <p14:cNvContentPartPr/>
                <p14:nvPr/>
              </p14:nvContentPartPr>
              <p14:xfrm>
                <a:off x="8588880" y="5892653"/>
                <a:ext cx="123120" cy="235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94F34F-0C86-5A44-96A3-C7A9D04F66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81320" y="5885093"/>
                  <a:ext cx="138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87C2C6-DC80-B442-8EEB-4BC6BF2860AA}"/>
                    </a:ext>
                  </a:extLst>
                </p14:cNvPr>
                <p14:cNvContentPartPr/>
                <p14:nvPr/>
              </p14:nvContentPartPr>
              <p14:xfrm>
                <a:off x="8576640" y="5723453"/>
                <a:ext cx="23400" cy="2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87C2C6-DC80-B442-8EEB-4BC6BF2860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69080" y="5715893"/>
                  <a:ext cx="38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BEDC50-6C5E-4241-A073-979C329D9EB2}"/>
                    </a:ext>
                  </a:extLst>
                </p14:cNvPr>
                <p14:cNvContentPartPr/>
                <p14:nvPr/>
              </p14:nvContentPartPr>
              <p14:xfrm>
                <a:off x="8796600" y="5841893"/>
                <a:ext cx="809640" cy="28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BEDC50-6C5E-4241-A073-979C329D9E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89040" y="5834333"/>
                  <a:ext cx="824760" cy="29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BEC557-59C1-A449-A913-57E1C19320A9}"/>
                  </a:ext>
                </a:extLst>
              </p14:cNvPr>
              <p14:cNvContentPartPr/>
              <p14:nvPr/>
            </p14:nvContentPartPr>
            <p14:xfrm>
              <a:off x="5026320" y="4588733"/>
              <a:ext cx="293400" cy="263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BEC557-59C1-A449-A913-57E1C19320A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18760" y="4581173"/>
                <a:ext cx="30852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EDDD92E-9A77-DB4A-B223-F38A0A280C1A}"/>
              </a:ext>
            </a:extLst>
          </p:cNvPr>
          <p:cNvGrpSpPr/>
          <p:nvPr/>
        </p:nvGrpSpPr>
        <p:grpSpPr>
          <a:xfrm>
            <a:off x="5579280" y="4572173"/>
            <a:ext cx="2746440" cy="745920"/>
            <a:chOff x="5579280" y="4572173"/>
            <a:chExt cx="274644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D353E9-4A3B-E847-8544-3B23513E8909}"/>
                    </a:ext>
                  </a:extLst>
                </p14:cNvPr>
                <p14:cNvContentPartPr/>
                <p14:nvPr/>
              </p14:nvContentPartPr>
              <p14:xfrm>
                <a:off x="5579280" y="4673333"/>
                <a:ext cx="31320" cy="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D353E9-4A3B-E847-8544-3B23513E89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48680" y="4642733"/>
                  <a:ext cx="92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317AB7-C568-1041-9705-81FB881634F9}"/>
                    </a:ext>
                  </a:extLst>
                </p14:cNvPr>
                <p14:cNvContentPartPr/>
                <p14:nvPr/>
              </p14:nvContentPartPr>
              <p14:xfrm>
                <a:off x="5715000" y="4910573"/>
                <a:ext cx="25200" cy="2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317AB7-C568-1041-9705-81FB881634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84040" y="4879973"/>
                  <a:ext cx="86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81B9E0-5DAC-0848-A8C3-EF13C5E6C0A5}"/>
                    </a:ext>
                  </a:extLst>
                </p14:cNvPr>
                <p14:cNvContentPartPr/>
                <p14:nvPr/>
              </p14:nvContentPartPr>
              <p14:xfrm>
                <a:off x="5816520" y="4961333"/>
                <a:ext cx="42120" cy="68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81B9E0-5DAC-0848-A8C3-EF13C5E6C0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85920" y="4930733"/>
                  <a:ext cx="103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817C65C-C3FA-3445-8CB1-497AF02CA46E}"/>
                    </a:ext>
                  </a:extLst>
                </p14:cNvPr>
                <p14:cNvContentPartPr/>
                <p14:nvPr/>
              </p14:nvContentPartPr>
              <p14:xfrm>
                <a:off x="5918040" y="4792133"/>
                <a:ext cx="37800" cy="2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817C65C-C3FA-3445-8CB1-497AF02CA4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87440" y="4761173"/>
                  <a:ext cx="99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B2D9FFB-5C83-E840-94F9-5D154D256664}"/>
                    </a:ext>
                  </a:extLst>
                </p14:cNvPr>
                <p14:cNvContentPartPr/>
                <p14:nvPr/>
              </p14:nvContentPartPr>
              <p14:xfrm>
                <a:off x="6087240" y="4910573"/>
                <a:ext cx="48960" cy="39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B2D9FFB-5C83-E840-94F9-5D154D2566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56640" y="4879973"/>
                  <a:ext cx="110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5DCE7A3-0875-6545-A859-13BEC788C107}"/>
                    </a:ext>
                  </a:extLst>
                </p14:cNvPr>
                <p14:cNvContentPartPr/>
                <p14:nvPr/>
              </p14:nvContentPartPr>
              <p14:xfrm>
                <a:off x="6206040" y="5012093"/>
                <a:ext cx="19800" cy="25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5DCE7A3-0875-6545-A859-13BEC788C1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75080" y="4981493"/>
                  <a:ext cx="8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7B2D5D-B96B-3E45-8D41-09B516B694A2}"/>
                    </a:ext>
                  </a:extLst>
                </p14:cNvPr>
                <p14:cNvContentPartPr/>
                <p14:nvPr/>
              </p14:nvContentPartPr>
              <p14:xfrm>
                <a:off x="6256800" y="5113973"/>
                <a:ext cx="21960" cy="33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7B2D5D-B96B-3E45-8D41-09B516B694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25840" y="5083373"/>
                  <a:ext cx="83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26FF17-66B3-D74A-8B40-6DAA3054FFD8}"/>
                    </a:ext>
                  </a:extLst>
                </p14:cNvPr>
                <p14:cNvContentPartPr/>
                <p14:nvPr/>
              </p14:nvContentPartPr>
              <p14:xfrm>
                <a:off x="6358320" y="5003453"/>
                <a:ext cx="21960" cy="4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26FF17-66B3-D74A-8B40-6DAA3054FF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7720" y="4972853"/>
                  <a:ext cx="83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76E0CC-C1A8-4C41-B37E-C118FFF71B0B}"/>
                    </a:ext>
                  </a:extLst>
                </p14:cNvPr>
                <p14:cNvContentPartPr/>
                <p14:nvPr/>
              </p14:nvContentPartPr>
              <p14:xfrm>
                <a:off x="6426000" y="5045933"/>
                <a:ext cx="29520" cy="2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76E0CC-C1A8-4C41-B37E-C118FFF71B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95400" y="5015333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059D30-6C7F-0F44-B118-3296CC497851}"/>
                    </a:ext>
                  </a:extLst>
                </p14:cNvPr>
                <p14:cNvContentPartPr/>
                <p14:nvPr/>
              </p14:nvContentPartPr>
              <p14:xfrm>
                <a:off x="6544440" y="5181293"/>
                <a:ext cx="34200" cy="3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059D30-6C7F-0F44-B118-3296CC4978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13840" y="5150693"/>
                  <a:ext cx="95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4393DCB-F158-3F4D-83B6-02E3F1FE9283}"/>
                    </a:ext>
                  </a:extLst>
                </p14:cNvPr>
                <p14:cNvContentPartPr/>
                <p14:nvPr/>
              </p14:nvContentPartPr>
              <p14:xfrm>
                <a:off x="6714000" y="5215133"/>
                <a:ext cx="11520" cy="8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4393DCB-F158-3F4D-83B6-02E3F1FE92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83040" y="5184533"/>
                  <a:ext cx="72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604E37-EDFC-8147-9628-5871EC3F7D4C}"/>
                    </a:ext>
                  </a:extLst>
                </p14:cNvPr>
                <p14:cNvContentPartPr/>
                <p14:nvPr/>
              </p14:nvContentPartPr>
              <p14:xfrm>
                <a:off x="6730920" y="5198213"/>
                <a:ext cx="5760" cy="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604E37-EDFC-8147-9628-5871EC3F7D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00320" y="5167613"/>
                  <a:ext cx="6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13962FB-52F4-2F4B-8507-E833500A59EC}"/>
                    </a:ext>
                  </a:extLst>
                </p14:cNvPr>
                <p14:cNvContentPartPr/>
                <p14:nvPr/>
              </p14:nvContentPartPr>
              <p14:xfrm>
                <a:off x="6815520" y="5295773"/>
                <a:ext cx="23400" cy="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13962FB-52F4-2F4B-8507-E833500A59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84920" y="5264813"/>
                  <a:ext cx="84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75B3D9-B40F-0F4F-939B-04A64076E3FD}"/>
                    </a:ext>
                  </a:extLst>
                </p14:cNvPr>
                <p14:cNvContentPartPr/>
                <p14:nvPr/>
              </p14:nvContentPartPr>
              <p14:xfrm>
                <a:off x="6792120" y="5101013"/>
                <a:ext cx="23400" cy="80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75B3D9-B40F-0F4F-939B-04A64076E3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61520" y="5070413"/>
                  <a:ext cx="84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D80522-E14B-F64D-8D5A-F607F24FC075}"/>
                    </a:ext>
                  </a:extLst>
                </p14:cNvPr>
                <p14:cNvContentPartPr/>
                <p14:nvPr/>
              </p14:nvContentPartPr>
              <p14:xfrm>
                <a:off x="6781680" y="5062853"/>
                <a:ext cx="25200" cy="1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D80522-E14B-F64D-8D5A-F607F24FC0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51080" y="5032253"/>
                  <a:ext cx="86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B5530D6-3919-B342-B1D5-9704B4725A0D}"/>
                    </a:ext>
                  </a:extLst>
                </p14:cNvPr>
                <p14:cNvContentPartPr/>
                <p14:nvPr/>
              </p14:nvContentPartPr>
              <p14:xfrm>
                <a:off x="6927840" y="5155373"/>
                <a:ext cx="42480" cy="60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B5530D6-3919-B342-B1D5-9704B4725A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96880" y="5124773"/>
                  <a:ext cx="103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1EE38BC-9CA6-C64A-BB7E-BA717CF8B324}"/>
                    </a:ext>
                  </a:extLst>
                </p14:cNvPr>
                <p14:cNvContentPartPr/>
                <p14:nvPr/>
              </p14:nvContentPartPr>
              <p14:xfrm>
                <a:off x="7035480" y="5309813"/>
                <a:ext cx="64080" cy="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1EE38BC-9CA6-C64A-BB7E-BA717CF8B3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04880" y="5278853"/>
                  <a:ext cx="125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EF4DD1-8BE1-6244-A40B-BB26B5E82E12}"/>
                    </a:ext>
                  </a:extLst>
                </p14:cNvPr>
                <p14:cNvContentPartPr/>
                <p14:nvPr/>
              </p14:nvContentPartPr>
              <p14:xfrm>
                <a:off x="7205760" y="5108933"/>
                <a:ext cx="16560" cy="89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EF4DD1-8BE1-6244-A40B-BB26B5E82E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75160" y="5078333"/>
                  <a:ext cx="77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F9E40C-2D7B-AD40-B098-35F1A5E43A5D}"/>
                    </a:ext>
                  </a:extLst>
                </p14:cNvPr>
                <p14:cNvContentPartPr/>
                <p14:nvPr/>
              </p14:nvContentPartPr>
              <p14:xfrm>
                <a:off x="7289640" y="5130533"/>
                <a:ext cx="30960" cy="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F9E40C-2D7B-AD40-B098-35F1A5E43A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59040" y="5099933"/>
                  <a:ext cx="92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267DA6-2037-5F49-8280-99D268F65C11}"/>
                    </a:ext>
                  </a:extLst>
                </p14:cNvPr>
                <p14:cNvContentPartPr/>
                <p14:nvPr/>
              </p14:nvContentPartPr>
              <p14:xfrm>
                <a:off x="7543800" y="5206493"/>
                <a:ext cx="42840" cy="36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267DA6-2037-5F49-8280-99D268F65C1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12840" y="5175533"/>
                  <a:ext cx="104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8D927C6-7D7D-8042-B3A1-4BA1BE5A69B7}"/>
                    </a:ext>
                  </a:extLst>
                </p14:cNvPr>
                <p14:cNvContentPartPr/>
                <p14:nvPr/>
              </p14:nvContentPartPr>
              <p14:xfrm>
                <a:off x="7662240" y="5120093"/>
                <a:ext cx="68040" cy="27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8D927C6-7D7D-8042-B3A1-4BA1BE5A69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31640" y="5089493"/>
                  <a:ext cx="129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86D353-BC5B-8F40-AA4A-A974B562F0CF}"/>
                    </a:ext>
                  </a:extLst>
                </p14:cNvPr>
                <p14:cNvContentPartPr/>
                <p14:nvPr/>
              </p14:nvContentPartPr>
              <p14:xfrm>
                <a:off x="7739640" y="4977533"/>
                <a:ext cx="9360" cy="1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86D353-BC5B-8F40-AA4A-A974B562F0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09040" y="4946933"/>
                  <a:ext cx="70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D7B391-693E-B240-BE42-004FBCDCDD34}"/>
                    </a:ext>
                  </a:extLst>
                </p14:cNvPr>
                <p14:cNvContentPartPr/>
                <p14:nvPr/>
              </p14:nvContentPartPr>
              <p14:xfrm>
                <a:off x="7932960" y="5012093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D7B391-693E-B240-BE42-004FBCDCDD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02360" y="4981493"/>
                  <a:ext cx="61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E9556B5-266E-134C-974D-0671A7E0C981}"/>
                    </a:ext>
                  </a:extLst>
                </p14:cNvPr>
                <p14:cNvContentPartPr/>
                <p14:nvPr/>
              </p14:nvContentPartPr>
              <p14:xfrm>
                <a:off x="8204040" y="4690253"/>
                <a:ext cx="648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E9556B5-266E-134C-974D-0671A7E0C9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73440" y="4659653"/>
                  <a:ext cx="67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E60E0F-A234-F642-81C2-B65CB4B88E61}"/>
                    </a:ext>
                  </a:extLst>
                </p14:cNvPr>
                <p14:cNvContentPartPr/>
                <p14:nvPr/>
              </p14:nvContentPartPr>
              <p14:xfrm>
                <a:off x="8305560" y="4572173"/>
                <a:ext cx="2016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E60E0F-A234-F642-81C2-B65CB4B88E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74960" y="4541573"/>
                  <a:ext cx="81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1A1F41-B7FC-5147-A2AE-A4AC1E968442}"/>
                    </a:ext>
                  </a:extLst>
                </p14:cNvPr>
                <p14:cNvContentPartPr/>
                <p14:nvPr/>
              </p14:nvContentPartPr>
              <p14:xfrm>
                <a:off x="8119440" y="4910573"/>
                <a:ext cx="33120" cy="3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1A1F41-B7FC-5147-A2AE-A4AC1E9684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88840" y="4879973"/>
                  <a:ext cx="94320" cy="91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98B5287-F1DF-8F42-A6B4-C0BA3F4F6BBB}"/>
              </a:ext>
            </a:extLst>
          </p:cNvPr>
          <p:cNvSpPr txBox="1"/>
          <p:nvPr/>
        </p:nvSpPr>
        <p:spPr>
          <a:xfrm>
            <a:off x="1115204" y="4889260"/>
            <a:ext cx="156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Trend line.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0779272-FE85-854A-B375-3A15E58CE30A}"/>
                  </a:ext>
                </a:extLst>
              </p14:cNvPr>
              <p14:cNvContentPartPr/>
              <p14:nvPr/>
            </p14:nvContentPartPr>
            <p14:xfrm>
              <a:off x="5545440" y="4487933"/>
              <a:ext cx="2910600" cy="67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0779272-FE85-854A-B375-3A15E58CE30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30320" y="4472453"/>
                <a:ext cx="2941200" cy="70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3DC028AA-51B8-C84B-B6A5-3C5CC912A4DE}"/>
              </a:ext>
            </a:extLst>
          </p:cNvPr>
          <p:cNvGrpSpPr/>
          <p:nvPr/>
        </p:nvGrpSpPr>
        <p:grpSpPr>
          <a:xfrm>
            <a:off x="9040680" y="4554893"/>
            <a:ext cx="2903760" cy="1159560"/>
            <a:chOff x="9040680" y="4554893"/>
            <a:chExt cx="2903760" cy="11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CF19015-8910-0544-B8EC-0C050E71279A}"/>
                    </a:ext>
                  </a:extLst>
                </p14:cNvPr>
                <p14:cNvContentPartPr/>
                <p14:nvPr/>
              </p14:nvContentPartPr>
              <p14:xfrm>
                <a:off x="9040680" y="4693493"/>
                <a:ext cx="289800" cy="232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CF19015-8910-0544-B8EC-0C050E7127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25560" y="4678373"/>
                  <a:ext cx="320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1F7AD0D-2581-BF49-84C3-85160DFC53A9}"/>
                    </a:ext>
                  </a:extLst>
                </p14:cNvPr>
                <p14:cNvContentPartPr/>
                <p14:nvPr/>
              </p14:nvContentPartPr>
              <p14:xfrm>
                <a:off x="9457200" y="4554893"/>
                <a:ext cx="502560" cy="401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1F7AD0D-2581-BF49-84C3-85160DFC53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41720" y="4539773"/>
                  <a:ext cx="5328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E4C5B3-54A1-7F46-BE8B-D17E2AAF3BC6}"/>
                    </a:ext>
                  </a:extLst>
                </p14:cNvPr>
                <p14:cNvContentPartPr/>
                <p14:nvPr/>
              </p14:nvContentPartPr>
              <p14:xfrm>
                <a:off x="10001880" y="4638053"/>
                <a:ext cx="270720" cy="267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E4C5B3-54A1-7F46-BE8B-D17E2AAF3B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86760" y="4622573"/>
                  <a:ext cx="301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76273C-7CF2-8242-A6AF-A9F9D75D93CA}"/>
                    </a:ext>
                  </a:extLst>
                </p14:cNvPr>
                <p14:cNvContentPartPr/>
                <p14:nvPr/>
              </p14:nvContentPartPr>
              <p14:xfrm>
                <a:off x="10540800" y="4724093"/>
                <a:ext cx="29880" cy="220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76273C-7CF2-8242-A6AF-A9F9D75D93C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25680" y="4708973"/>
                  <a:ext cx="60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EF8CB0-BAD3-1B42-BF1D-FBCFDD3B5BDD}"/>
                    </a:ext>
                  </a:extLst>
                </p14:cNvPr>
                <p14:cNvContentPartPr/>
                <p14:nvPr/>
              </p14:nvContentPartPr>
              <p14:xfrm>
                <a:off x="10675800" y="4741013"/>
                <a:ext cx="139680" cy="234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EF8CB0-BAD3-1B42-BF1D-FBCFDD3B5BD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60320" y="4725893"/>
                  <a:ext cx="170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84C064-619A-154C-88AF-CF4FA6A9967C}"/>
                    </a:ext>
                  </a:extLst>
                </p14:cNvPr>
                <p14:cNvContentPartPr/>
                <p14:nvPr/>
              </p14:nvContentPartPr>
              <p14:xfrm>
                <a:off x="9507960" y="5317013"/>
                <a:ext cx="1404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884C064-619A-154C-88AF-CF4FA6A9967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92480" y="5301533"/>
                  <a:ext cx="44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09CEAB-7821-1349-A474-B989CFAE1879}"/>
                    </a:ext>
                  </a:extLst>
                </p14:cNvPr>
                <p14:cNvContentPartPr/>
                <p14:nvPr/>
              </p14:nvContentPartPr>
              <p14:xfrm>
                <a:off x="9650160" y="5333933"/>
                <a:ext cx="10440" cy="144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09CEAB-7821-1349-A474-B989CFAE18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34680" y="5318453"/>
                  <a:ext cx="41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BA55E49-6674-C544-A6C2-FE560CD4EB98}"/>
                    </a:ext>
                  </a:extLst>
                </p14:cNvPr>
                <p14:cNvContentPartPr/>
                <p14:nvPr/>
              </p14:nvContentPartPr>
              <p14:xfrm>
                <a:off x="9812880" y="5198213"/>
                <a:ext cx="914400" cy="37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BA55E49-6674-C544-A6C2-FE560CD4EB9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97400" y="5183093"/>
                  <a:ext cx="9450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C0B1F03-E325-BB40-A728-C5E66D8D4763}"/>
                    </a:ext>
                  </a:extLst>
                </p14:cNvPr>
                <p14:cNvContentPartPr/>
                <p14:nvPr/>
              </p14:nvContentPartPr>
              <p14:xfrm>
                <a:off x="10887840" y="5206493"/>
                <a:ext cx="333000" cy="499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C0B1F03-E325-BB40-A728-C5E66D8D47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72720" y="5191373"/>
                  <a:ext cx="3636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221E70E-BF01-DA4A-885F-87CEE7403FA8}"/>
                    </a:ext>
                  </a:extLst>
                </p14:cNvPr>
                <p14:cNvContentPartPr/>
                <p14:nvPr/>
              </p14:nvContentPartPr>
              <p14:xfrm>
                <a:off x="11180880" y="5337893"/>
                <a:ext cx="25920" cy="30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221E70E-BF01-DA4A-885F-87CEE7403F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65400" y="5322413"/>
                  <a:ext cx="56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0F878F-45A3-DF4A-8327-7D6C699D20CB}"/>
                    </a:ext>
                  </a:extLst>
                </p14:cNvPr>
                <p14:cNvContentPartPr/>
                <p14:nvPr/>
              </p14:nvContentPartPr>
              <p14:xfrm>
                <a:off x="11257920" y="5232053"/>
                <a:ext cx="245880" cy="399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0F878F-45A3-DF4A-8327-7D6C699D20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42800" y="5216933"/>
                  <a:ext cx="2764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625CFCE-6DA9-AC45-846C-9B0B8DECE8DE}"/>
                    </a:ext>
                  </a:extLst>
                </p14:cNvPr>
                <p14:cNvContentPartPr/>
                <p14:nvPr/>
              </p14:nvContentPartPr>
              <p14:xfrm>
                <a:off x="11472120" y="4995173"/>
                <a:ext cx="23400" cy="181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625CFCE-6DA9-AC45-846C-9B0B8DECE8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457000" y="4980053"/>
                  <a:ext cx="54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028810-FB82-BA4A-A837-CBA853862AA2}"/>
                    </a:ext>
                  </a:extLst>
                </p14:cNvPr>
                <p14:cNvContentPartPr/>
                <p14:nvPr/>
              </p14:nvContentPartPr>
              <p14:xfrm>
                <a:off x="11552760" y="5012093"/>
                <a:ext cx="20520" cy="179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028810-FB82-BA4A-A837-CBA853862A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37280" y="4996973"/>
                  <a:ext cx="50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970838-5E10-0B41-9922-75A12BA26199}"/>
                    </a:ext>
                  </a:extLst>
                </p14:cNvPr>
                <p14:cNvContentPartPr/>
                <p14:nvPr/>
              </p14:nvContentPartPr>
              <p14:xfrm>
                <a:off x="11706120" y="5039453"/>
                <a:ext cx="238320" cy="384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970838-5E10-0B41-9922-75A12BA2619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91000" y="5024333"/>
                  <a:ext cx="2689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D576E1-AE1E-3941-9BFD-A10FE4FD9628}"/>
                    </a:ext>
                  </a:extLst>
                </p14:cNvPr>
                <p14:cNvContentPartPr/>
                <p14:nvPr/>
              </p14:nvContentPartPr>
              <p14:xfrm>
                <a:off x="11755440" y="5653973"/>
                <a:ext cx="29520" cy="60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D576E1-AE1E-3941-9BFD-A10FE4FD96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39960" y="5638493"/>
                  <a:ext cx="6012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1DB6B55-4BCF-4E4B-9C04-88DCE51813A8}"/>
                  </a:ext>
                </a:extLst>
              </p14:cNvPr>
              <p14:cNvContentPartPr/>
              <p14:nvPr/>
            </p14:nvContentPartPr>
            <p14:xfrm>
              <a:off x="5930280" y="4499813"/>
              <a:ext cx="2208960" cy="374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1DB6B55-4BCF-4E4B-9C04-88DCE51813A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21280" y="4490813"/>
                <a:ext cx="22266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F53B18C-10F4-F145-804A-F416F844122F}"/>
                  </a:ext>
                </a:extLst>
              </p14:cNvPr>
              <p14:cNvContentPartPr/>
              <p14:nvPr/>
            </p14:nvContentPartPr>
            <p14:xfrm>
              <a:off x="5663880" y="5143133"/>
              <a:ext cx="2697840" cy="513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F53B18C-10F4-F145-804A-F416F844122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655240" y="5134133"/>
                <a:ext cx="2715480" cy="53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AE4B536E-501A-8941-A6CF-4E9A76EA75D0}"/>
              </a:ext>
            </a:extLst>
          </p:cNvPr>
          <p:cNvGrpSpPr/>
          <p:nvPr/>
        </p:nvGrpSpPr>
        <p:grpSpPr>
          <a:xfrm>
            <a:off x="4038300" y="4635540"/>
            <a:ext cx="1018800" cy="340560"/>
            <a:chOff x="4038300" y="4635540"/>
            <a:chExt cx="101880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8248F6-C9B0-CF47-BE7D-4D811B817633}"/>
                    </a:ext>
                  </a:extLst>
                </p14:cNvPr>
                <p14:cNvContentPartPr/>
                <p14:nvPr/>
              </p14:nvContentPartPr>
              <p14:xfrm>
                <a:off x="4038300" y="4698900"/>
                <a:ext cx="28440" cy="27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8248F6-C9B0-CF47-BE7D-4D811B8176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07340" y="4668300"/>
                  <a:ext cx="896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7E7A61B-F73A-C948-B229-E99D4EFB3445}"/>
                    </a:ext>
                  </a:extLst>
                </p14:cNvPr>
                <p14:cNvContentPartPr/>
                <p14:nvPr/>
              </p14:nvContentPartPr>
              <p14:xfrm>
                <a:off x="4063860" y="4635540"/>
                <a:ext cx="219240" cy="149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7E7A61B-F73A-C948-B229-E99D4EFB344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33260" y="4604580"/>
                  <a:ext cx="280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94D459-6EB3-E741-8E5F-DFD34C1D4BE1}"/>
                    </a:ext>
                  </a:extLst>
                </p14:cNvPr>
                <p14:cNvContentPartPr/>
                <p14:nvPr/>
              </p14:nvContentPartPr>
              <p14:xfrm>
                <a:off x="4374900" y="4658220"/>
                <a:ext cx="139320" cy="205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94D459-6EB3-E741-8E5F-DFD34C1D4BE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43940" y="4627620"/>
                  <a:ext cx="2008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C1A6E87-125B-EF4D-9893-68916684CFBB}"/>
                    </a:ext>
                  </a:extLst>
                </p14:cNvPr>
                <p14:cNvContentPartPr/>
                <p14:nvPr/>
              </p14:nvContentPartPr>
              <p14:xfrm>
                <a:off x="4554900" y="4685940"/>
                <a:ext cx="17280" cy="185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C1A6E87-125B-EF4D-9893-68916684CFB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23940" y="4655340"/>
                  <a:ext cx="78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C4CA13-EE89-724B-B5B5-F0F55A98A20A}"/>
                    </a:ext>
                  </a:extLst>
                </p14:cNvPr>
                <p14:cNvContentPartPr/>
                <p14:nvPr/>
              </p14:nvContentPartPr>
              <p14:xfrm>
                <a:off x="4674420" y="4711500"/>
                <a:ext cx="124200" cy="149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C4CA13-EE89-724B-B5B5-F0F55A98A20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43820" y="4680900"/>
                  <a:ext cx="185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55335FC-CB9D-1F47-9418-6D4197306159}"/>
                    </a:ext>
                  </a:extLst>
                </p14:cNvPr>
                <p14:cNvContentPartPr/>
                <p14:nvPr/>
              </p14:nvContentPartPr>
              <p14:xfrm>
                <a:off x="4845780" y="4727700"/>
                <a:ext cx="136440" cy="160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55335FC-CB9D-1F47-9418-6D419730615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14820" y="4697100"/>
                  <a:ext cx="197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5A63685-201B-104F-BD34-8B7A30744F3B}"/>
                    </a:ext>
                  </a:extLst>
                </p14:cNvPr>
                <p14:cNvContentPartPr/>
                <p14:nvPr/>
              </p14:nvContentPartPr>
              <p14:xfrm>
                <a:off x="4889340" y="4805820"/>
                <a:ext cx="84240" cy="18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5A63685-201B-104F-BD34-8B7A30744F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58740" y="4774860"/>
                  <a:ext cx="145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FBE6A1-890A-7A4A-9458-7C6DD926C332}"/>
                    </a:ext>
                  </a:extLst>
                </p14:cNvPr>
                <p14:cNvContentPartPr/>
                <p14:nvPr/>
              </p14:nvContentPartPr>
              <p14:xfrm>
                <a:off x="4889340" y="4701780"/>
                <a:ext cx="167760" cy="13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FBE6A1-890A-7A4A-9458-7C6DD926C33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58740" y="4671180"/>
                  <a:ext cx="2293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72D8722-6EB9-9D41-98F9-68080B4937B5}"/>
              </a:ext>
            </a:extLst>
          </p:cNvPr>
          <p:cNvGrpSpPr/>
          <p:nvPr/>
        </p:nvGrpSpPr>
        <p:grpSpPr>
          <a:xfrm>
            <a:off x="8102340" y="5676660"/>
            <a:ext cx="1498320" cy="505800"/>
            <a:chOff x="8102340" y="5676660"/>
            <a:chExt cx="149832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A258B4-EFD5-E540-A5DE-F40BF5B9B6F3}"/>
                    </a:ext>
                  </a:extLst>
                </p14:cNvPr>
                <p14:cNvContentPartPr/>
                <p14:nvPr/>
              </p14:nvContentPartPr>
              <p14:xfrm>
                <a:off x="8285940" y="5676660"/>
                <a:ext cx="234360" cy="404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A258B4-EFD5-E540-A5DE-F40BF5B9B6F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55340" y="5646060"/>
                  <a:ext cx="2955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60DE68-9884-0648-AC74-FC7E34F35B9B}"/>
                    </a:ext>
                  </a:extLst>
                </p14:cNvPr>
                <p14:cNvContentPartPr/>
                <p14:nvPr/>
              </p14:nvContentPartPr>
              <p14:xfrm>
                <a:off x="8102340" y="5905260"/>
                <a:ext cx="329040" cy="28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60DE68-9884-0648-AC74-FC7E34F35B9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71740" y="5874660"/>
                  <a:ext cx="390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D2E0F61-DBBD-5B48-B7FB-91DC9B92A6B3}"/>
                    </a:ext>
                  </a:extLst>
                </p14:cNvPr>
                <p14:cNvContentPartPr/>
                <p14:nvPr/>
              </p14:nvContentPartPr>
              <p14:xfrm>
                <a:off x="8635860" y="5930820"/>
                <a:ext cx="20160" cy="210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D2E0F61-DBBD-5B48-B7FB-91DC9B92A6B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05260" y="5900220"/>
                  <a:ext cx="813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0B57AA6-4526-2D41-B95F-99632ABD8D8C}"/>
                    </a:ext>
                  </a:extLst>
                </p14:cNvPr>
                <p14:cNvContentPartPr/>
                <p14:nvPr/>
              </p14:nvContentPartPr>
              <p14:xfrm>
                <a:off x="8610300" y="5689620"/>
                <a:ext cx="7560" cy="37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0B57AA6-4526-2D41-B95F-99632ABD8D8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79700" y="5659020"/>
                  <a:ext cx="68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34525CF-5181-DC46-AAD5-A135872F455B}"/>
                    </a:ext>
                  </a:extLst>
                </p14:cNvPr>
                <p14:cNvContentPartPr/>
                <p14:nvPr/>
              </p14:nvContentPartPr>
              <p14:xfrm>
                <a:off x="8813700" y="5892660"/>
                <a:ext cx="786960" cy="289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34525CF-5181-DC46-AAD5-A135872F45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83100" y="5862060"/>
                  <a:ext cx="848160" cy="35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692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45FE-F871-9344-BE04-B4BD69AF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 a “linear fit” to data.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72C0A6-D244-F943-BFAC-E72FACFA4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3733" y="1399055"/>
            <a:ext cx="6871086" cy="4777908"/>
          </a:xfrm>
        </p:spPr>
      </p:pic>
    </p:spTree>
    <p:extLst>
      <p:ext uri="{BB962C8B-B14F-4D97-AF65-F5344CB8AC3E}">
        <p14:creationId xmlns:p14="http://schemas.microsoft.com/office/powerpoint/2010/main" val="321717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1B53-5F4D-9541-A47A-7341B90E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problems to address: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8CAE-9CB8-E843-A8FA-95D01796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376"/>
            <a:ext cx="10515600" cy="4351338"/>
          </a:xfrm>
        </p:spPr>
        <p:txBody>
          <a:bodyPr/>
          <a:lstStyle/>
          <a:p>
            <a:r>
              <a:rPr lang="en-US" dirty="0"/>
              <a:t>Problem one:   Run a continuous line (curve) that goes through each of the give data point exactly. (``connect the dots”) 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Two: Fit the existing data in a ``best” way that shows the trend.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0A8B07-880E-9440-B559-62462154E698}"/>
                  </a:ext>
                </a:extLst>
              </p14:cNvPr>
              <p14:cNvContentPartPr/>
              <p14:nvPr/>
            </p14:nvContentPartPr>
            <p14:xfrm>
              <a:off x="4925880" y="3031733"/>
              <a:ext cx="116280" cy="11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0A8B07-880E-9440-B559-62462154E6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5280" y="3000773"/>
                <a:ext cx="177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491509-405C-BB47-91A0-AE848CA4715C}"/>
                  </a:ext>
                </a:extLst>
              </p14:cNvPr>
              <p14:cNvContentPartPr/>
              <p14:nvPr/>
            </p14:nvContentPartPr>
            <p14:xfrm>
              <a:off x="5697000" y="2589653"/>
              <a:ext cx="114120" cy="86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491509-405C-BB47-91A0-AE848CA47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6400" y="2559053"/>
                <a:ext cx="175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B704A1-1DC3-4346-B4B9-CD95EC27FBD3}"/>
                  </a:ext>
                </a:extLst>
              </p14:cNvPr>
              <p14:cNvContentPartPr/>
              <p14:nvPr/>
            </p14:nvContentPartPr>
            <p14:xfrm>
              <a:off x="6917400" y="3065573"/>
              <a:ext cx="88560" cy="11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B704A1-1DC3-4346-B4B9-CD95EC27FB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6800" y="3034973"/>
                <a:ext cx="1501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E2D2CA-4DA5-D542-8219-BFB32E70A314}"/>
                  </a:ext>
                </a:extLst>
              </p14:cNvPr>
              <p14:cNvContentPartPr/>
              <p14:nvPr/>
            </p14:nvContentPartPr>
            <p14:xfrm>
              <a:off x="8017560" y="2613053"/>
              <a:ext cx="79920" cy="9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E2D2CA-4DA5-D542-8219-BFB32E70A3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6960" y="2582453"/>
                <a:ext cx="141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9BAB6C7-00B2-034F-85FD-50906EA633C1}"/>
                  </a:ext>
                </a:extLst>
              </p14:cNvPr>
              <p14:cNvContentPartPr/>
              <p14:nvPr/>
            </p14:nvContentPartPr>
            <p14:xfrm>
              <a:off x="4928040" y="3070253"/>
              <a:ext cx="126720" cy="9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9BAB6C7-00B2-034F-85FD-50906EA633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7440" y="3039653"/>
                <a:ext cx="1879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573028-DB7B-8546-B83C-02DA1305A669}"/>
                  </a:ext>
                </a:extLst>
              </p14:cNvPr>
              <p14:cNvContentPartPr/>
              <p14:nvPr/>
            </p14:nvContentPartPr>
            <p14:xfrm>
              <a:off x="6916320" y="3080333"/>
              <a:ext cx="76680" cy="103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573028-DB7B-8546-B83C-02DA1305A6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85720" y="3049373"/>
                <a:ext cx="13788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16E4E77-57CA-AF4D-95D7-11432FC68789}"/>
              </a:ext>
            </a:extLst>
          </p:cNvPr>
          <p:cNvGrpSpPr/>
          <p:nvPr/>
        </p:nvGrpSpPr>
        <p:grpSpPr>
          <a:xfrm>
            <a:off x="5010120" y="2609453"/>
            <a:ext cx="3089880" cy="601920"/>
            <a:chOff x="5010120" y="2609453"/>
            <a:chExt cx="308988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BC83F5-AEA8-0B4B-BACE-06B36F80FAD3}"/>
                    </a:ext>
                  </a:extLst>
                </p14:cNvPr>
                <p14:cNvContentPartPr/>
                <p14:nvPr/>
              </p14:nvContentPartPr>
              <p14:xfrm>
                <a:off x="5010120" y="2609453"/>
                <a:ext cx="716760" cy="540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BC83F5-AEA8-0B4B-BACE-06B36F80FA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95000" y="2594333"/>
                  <a:ext cx="7473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86C323-E4B4-1E4D-ABBF-DC629135DC85}"/>
                    </a:ext>
                  </a:extLst>
                </p14:cNvPr>
                <p14:cNvContentPartPr/>
                <p14:nvPr/>
              </p14:nvContentPartPr>
              <p14:xfrm>
                <a:off x="5799600" y="2662733"/>
                <a:ext cx="1121400" cy="54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86C323-E4B4-1E4D-ABBF-DC629135DC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84480" y="2647253"/>
                  <a:ext cx="115200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A4E966-8506-AC43-9B6A-D71E72313321}"/>
                    </a:ext>
                  </a:extLst>
                </p14:cNvPr>
                <p14:cNvContentPartPr/>
                <p14:nvPr/>
              </p14:nvContentPartPr>
              <p14:xfrm>
                <a:off x="6967800" y="2667773"/>
                <a:ext cx="1132200" cy="52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A4E966-8506-AC43-9B6A-D71E723133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52680" y="2652293"/>
                  <a:ext cx="1162800" cy="55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122DB1-0087-A446-8F1B-488A9EC96E89}"/>
                  </a:ext>
                </a:extLst>
              </p14:cNvPr>
              <p14:cNvContentPartPr/>
              <p14:nvPr/>
            </p14:nvContentPartPr>
            <p14:xfrm>
              <a:off x="4906800" y="2635373"/>
              <a:ext cx="3179160" cy="615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122DB1-0087-A446-8F1B-488A9EC96E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1680" y="2620253"/>
                <a:ext cx="3209400" cy="64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2D66183-4D43-B446-8F03-A21DEE487D54}"/>
              </a:ext>
            </a:extLst>
          </p:cNvPr>
          <p:cNvGrpSpPr/>
          <p:nvPr/>
        </p:nvGrpSpPr>
        <p:grpSpPr>
          <a:xfrm>
            <a:off x="5098320" y="4622573"/>
            <a:ext cx="4507920" cy="1505160"/>
            <a:chOff x="5098320" y="4622573"/>
            <a:chExt cx="4507920" cy="15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938442-5D7F-0B45-B36B-BD3A274B64CE}"/>
                    </a:ext>
                  </a:extLst>
                </p14:cNvPr>
                <p14:cNvContentPartPr/>
                <p14:nvPr/>
              </p14:nvContentPartPr>
              <p14:xfrm>
                <a:off x="5098320" y="4622573"/>
                <a:ext cx="3272400" cy="1047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938442-5D7F-0B45-B36B-BD3A274B64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90760" y="4615013"/>
                  <a:ext cx="3287160" cy="10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351106-121F-644C-A9A6-6BD3715738BA}"/>
                    </a:ext>
                  </a:extLst>
                </p14:cNvPr>
                <p14:cNvContentPartPr/>
                <p14:nvPr/>
              </p14:nvContentPartPr>
              <p14:xfrm>
                <a:off x="8356320" y="5706533"/>
                <a:ext cx="69840" cy="40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351106-121F-644C-A9A6-6BD3715738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48760" y="5698973"/>
                  <a:ext cx="84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0664B3-CA2E-074A-994E-6E5655E7B9CD}"/>
                    </a:ext>
                  </a:extLst>
                </p14:cNvPr>
                <p14:cNvContentPartPr/>
                <p14:nvPr/>
              </p14:nvContentPartPr>
              <p14:xfrm>
                <a:off x="8248320" y="5972213"/>
                <a:ext cx="283680" cy="56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0664B3-CA2E-074A-994E-6E5655E7B9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40760" y="5964653"/>
                  <a:ext cx="298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94F34F-0C86-5A44-96A3-C7A9D04F660D}"/>
                    </a:ext>
                  </a:extLst>
                </p14:cNvPr>
                <p14:cNvContentPartPr/>
                <p14:nvPr/>
              </p14:nvContentPartPr>
              <p14:xfrm>
                <a:off x="8588880" y="5892653"/>
                <a:ext cx="123120" cy="235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94F34F-0C86-5A44-96A3-C7A9D04F66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81320" y="5885093"/>
                  <a:ext cx="138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87C2C6-DC80-B442-8EEB-4BC6BF2860AA}"/>
                    </a:ext>
                  </a:extLst>
                </p14:cNvPr>
                <p14:cNvContentPartPr/>
                <p14:nvPr/>
              </p14:nvContentPartPr>
              <p14:xfrm>
                <a:off x="8576640" y="5723453"/>
                <a:ext cx="23400" cy="2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87C2C6-DC80-B442-8EEB-4BC6BF2860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69080" y="5715893"/>
                  <a:ext cx="38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BEDC50-6C5E-4241-A073-979C329D9EB2}"/>
                    </a:ext>
                  </a:extLst>
                </p14:cNvPr>
                <p14:cNvContentPartPr/>
                <p14:nvPr/>
              </p14:nvContentPartPr>
              <p14:xfrm>
                <a:off x="8796600" y="5841893"/>
                <a:ext cx="809640" cy="28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BEDC50-6C5E-4241-A073-979C329D9E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89040" y="5834333"/>
                  <a:ext cx="82476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FEDCA2-07B3-D04A-8B20-BF7D36390AF4}"/>
              </a:ext>
            </a:extLst>
          </p:cNvPr>
          <p:cNvGrpSpPr/>
          <p:nvPr/>
        </p:nvGrpSpPr>
        <p:grpSpPr>
          <a:xfrm>
            <a:off x="3691800" y="4492973"/>
            <a:ext cx="1627920" cy="448920"/>
            <a:chOff x="3691800" y="4492973"/>
            <a:chExt cx="162792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BEC557-59C1-A449-A913-57E1C19320A9}"/>
                    </a:ext>
                  </a:extLst>
                </p14:cNvPr>
                <p14:cNvContentPartPr/>
                <p14:nvPr/>
              </p14:nvContentPartPr>
              <p14:xfrm>
                <a:off x="5026320" y="4588733"/>
                <a:ext cx="293400" cy="26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BEC557-59C1-A449-A913-57E1C19320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18760" y="4581173"/>
                  <a:ext cx="308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253B4D-1011-3C40-A4F0-CA845DB9CFC5}"/>
                    </a:ext>
                  </a:extLst>
                </p14:cNvPr>
                <p14:cNvContentPartPr/>
                <p14:nvPr/>
              </p14:nvContentPartPr>
              <p14:xfrm>
                <a:off x="3691800" y="4622573"/>
                <a:ext cx="282240" cy="31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253B4D-1011-3C40-A4F0-CA845DB9CF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84240" y="4615013"/>
                  <a:ext cx="2973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A31130-8EC3-6142-ACD7-1A2F008A3CB4}"/>
                    </a:ext>
                  </a:extLst>
                </p14:cNvPr>
                <p14:cNvContentPartPr/>
                <p14:nvPr/>
              </p14:nvContentPartPr>
              <p14:xfrm>
                <a:off x="4041720" y="4652813"/>
                <a:ext cx="88200" cy="220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A31130-8EC3-6142-ACD7-1A2F008A3C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34160" y="4645253"/>
                  <a:ext cx="103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EA6D78-EF53-9E4E-9E3D-A3CEC95F1EF5}"/>
                    </a:ext>
                  </a:extLst>
                </p14:cNvPr>
                <p14:cNvContentPartPr/>
                <p14:nvPr/>
              </p14:nvContentPartPr>
              <p14:xfrm>
                <a:off x="3849840" y="4657493"/>
                <a:ext cx="262440" cy="10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EA6D78-EF53-9E4E-9E3D-A3CEC95F1E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42280" y="4649933"/>
                  <a:ext cx="277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A9CB25-73B9-6043-B874-AE4A212985DA}"/>
                    </a:ext>
                  </a:extLst>
                </p14:cNvPr>
                <p14:cNvContentPartPr/>
                <p14:nvPr/>
              </p14:nvContentPartPr>
              <p14:xfrm>
                <a:off x="4156920" y="4675493"/>
                <a:ext cx="174600" cy="9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A9CB25-73B9-6043-B874-AE4A212985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49360" y="4667933"/>
                  <a:ext cx="189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5DF17B-D92D-F74E-B95E-5B3427138C99}"/>
                    </a:ext>
                  </a:extLst>
                </p14:cNvPr>
                <p14:cNvContentPartPr/>
                <p14:nvPr/>
              </p14:nvContentPartPr>
              <p14:xfrm>
                <a:off x="4443120" y="4623653"/>
                <a:ext cx="247320" cy="12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5DF17B-D92D-F74E-B95E-5B3427138C9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35560" y="4616093"/>
                  <a:ext cx="262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6FBE45-A759-EB45-8727-9D31D00A3741}"/>
                    </a:ext>
                  </a:extLst>
                </p14:cNvPr>
                <p14:cNvContentPartPr/>
                <p14:nvPr/>
              </p14:nvContentPartPr>
              <p14:xfrm>
                <a:off x="4713120" y="4492973"/>
                <a:ext cx="253080" cy="27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6FBE45-A759-EB45-8727-9D31D00A37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05560" y="4485413"/>
                  <a:ext cx="26820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2CF9499-A32F-0844-85C4-20DED4400FA4}"/>
              </a:ext>
            </a:extLst>
          </p:cNvPr>
          <p:cNvGrpSpPr/>
          <p:nvPr/>
        </p:nvGrpSpPr>
        <p:grpSpPr>
          <a:xfrm>
            <a:off x="3581280" y="5101373"/>
            <a:ext cx="1460160" cy="650880"/>
            <a:chOff x="3581280" y="5101373"/>
            <a:chExt cx="146016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AA5719-094B-6640-91E3-5BBF42C6ED6A}"/>
                    </a:ext>
                  </a:extLst>
                </p14:cNvPr>
                <p14:cNvContentPartPr/>
                <p14:nvPr/>
              </p14:nvContentPartPr>
              <p14:xfrm>
                <a:off x="3581280" y="5271293"/>
                <a:ext cx="333000" cy="480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AA5719-094B-6640-91E3-5BBF42C6ED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73720" y="5264093"/>
                  <a:ext cx="3481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A89162-5B94-4C40-8845-D24A580C1EAC}"/>
                    </a:ext>
                  </a:extLst>
                </p14:cNvPr>
                <p14:cNvContentPartPr/>
                <p14:nvPr/>
              </p14:nvContentPartPr>
              <p14:xfrm>
                <a:off x="3981960" y="5213333"/>
                <a:ext cx="190440" cy="248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A89162-5B94-4C40-8845-D24A580C1E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74400" y="5205773"/>
                  <a:ext cx="205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433B90-A250-6940-8549-E78773C09099}"/>
                    </a:ext>
                  </a:extLst>
                </p14:cNvPr>
                <p14:cNvContentPartPr/>
                <p14:nvPr/>
              </p14:nvContentPartPr>
              <p14:xfrm>
                <a:off x="4239360" y="5192093"/>
                <a:ext cx="190080" cy="230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433B90-A250-6940-8549-E78773C090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31800" y="5184893"/>
                  <a:ext cx="205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00F971-EA73-1541-A20C-A813F2BC2981}"/>
                    </a:ext>
                  </a:extLst>
                </p14:cNvPr>
                <p14:cNvContentPartPr/>
                <p14:nvPr/>
              </p14:nvContentPartPr>
              <p14:xfrm>
                <a:off x="4495680" y="5101373"/>
                <a:ext cx="545760" cy="266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00F971-EA73-1541-A20C-A813F2BC29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88120" y="5093813"/>
                  <a:ext cx="56088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EDDD92E-9A77-DB4A-B223-F38A0A280C1A}"/>
              </a:ext>
            </a:extLst>
          </p:cNvPr>
          <p:cNvGrpSpPr/>
          <p:nvPr/>
        </p:nvGrpSpPr>
        <p:grpSpPr>
          <a:xfrm>
            <a:off x="5579280" y="4572173"/>
            <a:ext cx="2746440" cy="745920"/>
            <a:chOff x="5579280" y="4572173"/>
            <a:chExt cx="274644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D353E9-4A3B-E847-8544-3B23513E8909}"/>
                    </a:ext>
                  </a:extLst>
                </p14:cNvPr>
                <p14:cNvContentPartPr/>
                <p14:nvPr/>
              </p14:nvContentPartPr>
              <p14:xfrm>
                <a:off x="5579280" y="4673333"/>
                <a:ext cx="31320" cy="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D353E9-4A3B-E847-8544-3B23513E89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48680" y="4642733"/>
                  <a:ext cx="92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317AB7-C568-1041-9705-81FB881634F9}"/>
                    </a:ext>
                  </a:extLst>
                </p14:cNvPr>
                <p14:cNvContentPartPr/>
                <p14:nvPr/>
              </p14:nvContentPartPr>
              <p14:xfrm>
                <a:off x="5715000" y="4910573"/>
                <a:ext cx="25200" cy="2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317AB7-C568-1041-9705-81FB881634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84040" y="4879973"/>
                  <a:ext cx="86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81B9E0-5DAC-0848-A8C3-EF13C5E6C0A5}"/>
                    </a:ext>
                  </a:extLst>
                </p14:cNvPr>
                <p14:cNvContentPartPr/>
                <p14:nvPr/>
              </p14:nvContentPartPr>
              <p14:xfrm>
                <a:off x="5816520" y="4961333"/>
                <a:ext cx="42120" cy="68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81B9E0-5DAC-0848-A8C3-EF13C5E6C0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85920" y="4930733"/>
                  <a:ext cx="103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817C65C-C3FA-3445-8CB1-497AF02CA46E}"/>
                    </a:ext>
                  </a:extLst>
                </p14:cNvPr>
                <p14:cNvContentPartPr/>
                <p14:nvPr/>
              </p14:nvContentPartPr>
              <p14:xfrm>
                <a:off x="5918040" y="4792133"/>
                <a:ext cx="37800" cy="2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817C65C-C3FA-3445-8CB1-497AF02CA4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87440" y="4761173"/>
                  <a:ext cx="99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B2D9FFB-5C83-E840-94F9-5D154D256664}"/>
                    </a:ext>
                  </a:extLst>
                </p14:cNvPr>
                <p14:cNvContentPartPr/>
                <p14:nvPr/>
              </p14:nvContentPartPr>
              <p14:xfrm>
                <a:off x="6087240" y="4910573"/>
                <a:ext cx="48960" cy="39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B2D9FFB-5C83-E840-94F9-5D154D2566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56640" y="4879973"/>
                  <a:ext cx="110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5DCE7A3-0875-6545-A859-13BEC788C107}"/>
                    </a:ext>
                  </a:extLst>
                </p14:cNvPr>
                <p14:cNvContentPartPr/>
                <p14:nvPr/>
              </p14:nvContentPartPr>
              <p14:xfrm>
                <a:off x="6206040" y="5012093"/>
                <a:ext cx="19800" cy="25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5DCE7A3-0875-6545-A859-13BEC788C1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75080" y="4981493"/>
                  <a:ext cx="8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7B2D5D-B96B-3E45-8D41-09B516B694A2}"/>
                    </a:ext>
                  </a:extLst>
                </p14:cNvPr>
                <p14:cNvContentPartPr/>
                <p14:nvPr/>
              </p14:nvContentPartPr>
              <p14:xfrm>
                <a:off x="6256800" y="5113973"/>
                <a:ext cx="21960" cy="33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7B2D5D-B96B-3E45-8D41-09B516B694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25840" y="5083373"/>
                  <a:ext cx="83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26FF17-66B3-D74A-8B40-6DAA3054FFD8}"/>
                    </a:ext>
                  </a:extLst>
                </p14:cNvPr>
                <p14:cNvContentPartPr/>
                <p14:nvPr/>
              </p14:nvContentPartPr>
              <p14:xfrm>
                <a:off x="6358320" y="5003453"/>
                <a:ext cx="21960" cy="4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26FF17-66B3-D74A-8B40-6DAA3054FF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7720" y="4972853"/>
                  <a:ext cx="83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76E0CC-C1A8-4C41-B37E-C118FFF71B0B}"/>
                    </a:ext>
                  </a:extLst>
                </p14:cNvPr>
                <p14:cNvContentPartPr/>
                <p14:nvPr/>
              </p14:nvContentPartPr>
              <p14:xfrm>
                <a:off x="6426000" y="5045933"/>
                <a:ext cx="29520" cy="2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76E0CC-C1A8-4C41-B37E-C118FFF71B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95400" y="5015333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059D30-6C7F-0F44-B118-3296CC497851}"/>
                    </a:ext>
                  </a:extLst>
                </p14:cNvPr>
                <p14:cNvContentPartPr/>
                <p14:nvPr/>
              </p14:nvContentPartPr>
              <p14:xfrm>
                <a:off x="6544440" y="5181293"/>
                <a:ext cx="34200" cy="3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059D30-6C7F-0F44-B118-3296CC4978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13840" y="5150693"/>
                  <a:ext cx="95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4393DCB-F158-3F4D-83B6-02E3F1FE9283}"/>
                    </a:ext>
                  </a:extLst>
                </p14:cNvPr>
                <p14:cNvContentPartPr/>
                <p14:nvPr/>
              </p14:nvContentPartPr>
              <p14:xfrm>
                <a:off x="6714000" y="5215133"/>
                <a:ext cx="11520" cy="8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4393DCB-F158-3F4D-83B6-02E3F1FE92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83040" y="5184533"/>
                  <a:ext cx="72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604E37-EDFC-8147-9628-5871EC3F7D4C}"/>
                    </a:ext>
                  </a:extLst>
                </p14:cNvPr>
                <p14:cNvContentPartPr/>
                <p14:nvPr/>
              </p14:nvContentPartPr>
              <p14:xfrm>
                <a:off x="6730920" y="5198213"/>
                <a:ext cx="5760" cy="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604E37-EDFC-8147-9628-5871EC3F7D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00320" y="5167613"/>
                  <a:ext cx="6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13962FB-52F4-2F4B-8507-E833500A59EC}"/>
                    </a:ext>
                  </a:extLst>
                </p14:cNvPr>
                <p14:cNvContentPartPr/>
                <p14:nvPr/>
              </p14:nvContentPartPr>
              <p14:xfrm>
                <a:off x="6815520" y="5295773"/>
                <a:ext cx="23400" cy="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13962FB-52F4-2F4B-8507-E833500A59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84920" y="5264813"/>
                  <a:ext cx="84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75B3D9-B40F-0F4F-939B-04A64076E3FD}"/>
                    </a:ext>
                  </a:extLst>
                </p14:cNvPr>
                <p14:cNvContentPartPr/>
                <p14:nvPr/>
              </p14:nvContentPartPr>
              <p14:xfrm>
                <a:off x="6792120" y="5101013"/>
                <a:ext cx="23400" cy="80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75B3D9-B40F-0F4F-939B-04A64076E3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61520" y="5070413"/>
                  <a:ext cx="84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D80522-E14B-F64D-8D5A-F607F24FC075}"/>
                    </a:ext>
                  </a:extLst>
                </p14:cNvPr>
                <p14:cNvContentPartPr/>
                <p14:nvPr/>
              </p14:nvContentPartPr>
              <p14:xfrm>
                <a:off x="6781680" y="5062853"/>
                <a:ext cx="25200" cy="1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D80522-E14B-F64D-8D5A-F607F24FC0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51080" y="5032253"/>
                  <a:ext cx="86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B5530D6-3919-B342-B1D5-9704B4725A0D}"/>
                    </a:ext>
                  </a:extLst>
                </p14:cNvPr>
                <p14:cNvContentPartPr/>
                <p14:nvPr/>
              </p14:nvContentPartPr>
              <p14:xfrm>
                <a:off x="6927840" y="5155373"/>
                <a:ext cx="42480" cy="60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B5530D6-3919-B342-B1D5-9704B4725A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96880" y="5124773"/>
                  <a:ext cx="103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1EE38BC-9CA6-C64A-BB7E-BA717CF8B324}"/>
                    </a:ext>
                  </a:extLst>
                </p14:cNvPr>
                <p14:cNvContentPartPr/>
                <p14:nvPr/>
              </p14:nvContentPartPr>
              <p14:xfrm>
                <a:off x="7035480" y="5309813"/>
                <a:ext cx="64080" cy="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1EE38BC-9CA6-C64A-BB7E-BA717CF8B3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04880" y="5278853"/>
                  <a:ext cx="125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EF4DD1-8BE1-6244-A40B-BB26B5E82E12}"/>
                    </a:ext>
                  </a:extLst>
                </p14:cNvPr>
                <p14:cNvContentPartPr/>
                <p14:nvPr/>
              </p14:nvContentPartPr>
              <p14:xfrm>
                <a:off x="7205760" y="5108933"/>
                <a:ext cx="16560" cy="89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EF4DD1-8BE1-6244-A40B-BB26B5E82E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75160" y="5078333"/>
                  <a:ext cx="77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F9E40C-2D7B-AD40-B098-35F1A5E43A5D}"/>
                    </a:ext>
                  </a:extLst>
                </p14:cNvPr>
                <p14:cNvContentPartPr/>
                <p14:nvPr/>
              </p14:nvContentPartPr>
              <p14:xfrm>
                <a:off x="7289640" y="5130533"/>
                <a:ext cx="30960" cy="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F9E40C-2D7B-AD40-B098-35F1A5E43A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59040" y="5099933"/>
                  <a:ext cx="92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267DA6-2037-5F49-8280-99D268F65C11}"/>
                    </a:ext>
                  </a:extLst>
                </p14:cNvPr>
                <p14:cNvContentPartPr/>
                <p14:nvPr/>
              </p14:nvContentPartPr>
              <p14:xfrm>
                <a:off x="7543800" y="5206493"/>
                <a:ext cx="42840" cy="36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267DA6-2037-5F49-8280-99D268F65C1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12840" y="5175533"/>
                  <a:ext cx="104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8D927C6-7D7D-8042-B3A1-4BA1BE5A69B7}"/>
                    </a:ext>
                  </a:extLst>
                </p14:cNvPr>
                <p14:cNvContentPartPr/>
                <p14:nvPr/>
              </p14:nvContentPartPr>
              <p14:xfrm>
                <a:off x="7662240" y="5120093"/>
                <a:ext cx="68040" cy="27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8D927C6-7D7D-8042-B3A1-4BA1BE5A69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31640" y="5089493"/>
                  <a:ext cx="129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86D353-BC5B-8F40-AA4A-A974B562F0CF}"/>
                    </a:ext>
                  </a:extLst>
                </p14:cNvPr>
                <p14:cNvContentPartPr/>
                <p14:nvPr/>
              </p14:nvContentPartPr>
              <p14:xfrm>
                <a:off x="7739640" y="4977533"/>
                <a:ext cx="9360" cy="1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86D353-BC5B-8F40-AA4A-A974B562F0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09040" y="4946933"/>
                  <a:ext cx="70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D7B391-693E-B240-BE42-004FBCDCDD34}"/>
                    </a:ext>
                  </a:extLst>
                </p14:cNvPr>
                <p14:cNvContentPartPr/>
                <p14:nvPr/>
              </p14:nvContentPartPr>
              <p14:xfrm>
                <a:off x="7932960" y="5012093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D7B391-693E-B240-BE42-004FBCDCDD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02360" y="4981493"/>
                  <a:ext cx="61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E9556B5-266E-134C-974D-0671A7E0C981}"/>
                    </a:ext>
                  </a:extLst>
                </p14:cNvPr>
                <p14:cNvContentPartPr/>
                <p14:nvPr/>
              </p14:nvContentPartPr>
              <p14:xfrm>
                <a:off x="8204040" y="4690253"/>
                <a:ext cx="648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E9556B5-266E-134C-974D-0671A7E0C9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73440" y="4659653"/>
                  <a:ext cx="67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E60E0F-A234-F642-81C2-B65CB4B88E61}"/>
                    </a:ext>
                  </a:extLst>
                </p14:cNvPr>
                <p14:cNvContentPartPr/>
                <p14:nvPr/>
              </p14:nvContentPartPr>
              <p14:xfrm>
                <a:off x="8305560" y="4572173"/>
                <a:ext cx="2016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E60E0F-A234-F642-81C2-B65CB4B88E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74960" y="4541573"/>
                  <a:ext cx="81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1A1F41-B7FC-5147-A2AE-A4AC1E968442}"/>
                    </a:ext>
                  </a:extLst>
                </p14:cNvPr>
                <p14:cNvContentPartPr/>
                <p14:nvPr/>
              </p14:nvContentPartPr>
              <p14:xfrm>
                <a:off x="8119440" y="4910573"/>
                <a:ext cx="33120" cy="3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1A1F41-B7FC-5147-A2AE-A4AC1E9684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88840" y="4879973"/>
                  <a:ext cx="94320" cy="91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98B5287-F1DF-8F42-A6B4-C0BA3F4F6BBB}"/>
              </a:ext>
            </a:extLst>
          </p:cNvPr>
          <p:cNvSpPr txBox="1"/>
          <p:nvPr/>
        </p:nvSpPr>
        <p:spPr>
          <a:xfrm>
            <a:off x="1115204" y="4889260"/>
            <a:ext cx="156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Trend line.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0779272-FE85-854A-B375-3A15E58CE30A}"/>
                  </a:ext>
                </a:extLst>
              </p14:cNvPr>
              <p14:cNvContentPartPr/>
              <p14:nvPr/>
            </p14:nvContentPartPr>
            <p14:xfrm>
              <a:off x="5545440" y="4487933"/>
              <a:ext cx="2910600" cy="67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0779272-FE85-854A-B375-3A15E58CE30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30320" y="4472453"/>
                <a:ext cx="2941200" cy="70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3DC028AA-51B8-C84B-B6A5-3C5CC912A4DE}"/>
              </a:ext>
            </a:extLst>
          </p:cNvPr>
          <p:cNvGrpSpPr/>
          <p:nvPr/>
        </p:nvGrpSpPr>
        <p:grpSpPr>
          <a:xfrm>
            <a:off x="9040680" y="4554893"/>
            <a:ext cx="2903760" cy="1159560"/>
            <a:chOff x="9040680" y="4554893"/>
            <a:chExt cx="2903760" cy="11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CF19015-8910-0544-B8EC-0C050E71279A}"/>
                    </a:ext>
                  </a:extLst>
                </p14:cNvPr>
                <p14:cNvContentPartPr/>
                <p14:nvPr/>
              </p14:nvContentPartPr>
              <p14:xfrm>
                <a:off x="9040680" y="4693493"/>
                <a:ext cx="289800" cy="232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CF19015-8910-0544-B8EC-0C050E7127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25560" y="4678373"/>
                  <a:ext cx="320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1F7AD0D-2581-BF49-84C3-85160DFC53A9}"/>
                    </a:ext>
                  </a:extLst>
                </p14:cNvPr>
                <p14:cNvContentPartPr/>
                <p14:nvPr/>
              </p14:nvContentPartPr>
              <p14:xfrm>
                <a:off x="9457200" y="4554893"/>
                <a:ext cx="502560" cy="401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1F7AD0D-2581-BF49-84C3-85160DFC53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41720" y="4539773"/>
                  <a:ext cx="5328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E4C5B3-54A1-7F46-BE8B-D17E2AAF3BC6}"/>
                    </a:ext>
                  </a:extLst>
                </p14:cNvPr>
                <p14:cNvContentPartPr/>
                <p14:nvPr/>
              </p14:nvContentPartPr>
              <p14:xfrm>
                <a:off x="10001880" y="4638053"/>
                <a:ext cx="270720" cy="267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E4C5B3-54A1-7F46-BE8B-D17E2AAF3B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86760" y="4622573"/>
                  <a:ext cx="301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76273C-7CF2-8242-A6AF-A9F9D75D93CA}"/>
                    </a:ext>
                  </a:extLst>
                </p14:cNvPr>
                <p14:cNvContentPartPr/>
                <p14:nvPr/>
              </p14:nvContentPartPr>
              <p14:xfrm>
                <a:off x="10540800" y="4724093"/>
                <a:ext cx="29880" cy="220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76273C-7CF2-8242-A6AF-A9F9D75D93C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25680" y="4708973"/>
                  <a:ext cx="60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EF8CB0-BAD3-1B42-BF1D-FBCFDD3B5BDD}"/>
                    </a:ext>
                  </a:extLst>
                </p14:cNvPr>
                <p14:cNvContentPartPr/>
                <p14:nvPr/>
              </p14:nvContentPartPr>
              <p14:xfrm>
                <a:off x="10675800" y="4741013"/>
                <a:ext cx="139680" cy="234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EF8CB0-BAD3-1B42-BF1D-FBCFDD3B5BD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60320" y="4725893"/>
                  <a:ext cx="170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84C064-619A-154C-88AF-CF4FA6A9967C}"/>
                    </a:ext>
                  </a:extLst>
                </p14:cNvPr>
                <p14:cNvContentPartPr/>
                <p14:nvPr/>
              </p14:nvContentPartPr>
              <p14:xfrm>
                <a:off x="9507960" y="5317013"/>
                <a:ext cx="1404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884C064-619A-154C-88AF-CF4FA6A9967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92480" y="5301533"/>
                  <a:ext cx="44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09CEAB-7821-1349-A474-B989CFAE1879}"/>
                    </a:ext>
                  </a:extLst>
                </p14:cNvPr>
                <p14:cNvContentPartPr/>
                <p14:nvPr/>
              </p14:nvContentPartPr>
              <p14:xfrm>
                <a:off x="9650160" y="5333933"/>
                <a:ext cx="10440" cy="144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09CEAB-7821-1349-A474-B989CFAE18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34680" y="5318453"/>
                  <a:ext cx="41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BA55E49-6674-C544-A6C2-FE560CD4EB98}"/>
                    </a:ext>
                  </a:extLst>
                </p14:cNvPr>
                <p14:cNvContentPartPr/>
                <p14:nvPr/>
              </p14:nvContentPartPr>
              <p14:xfrm>
                <a:off x="9812880" y="5198213"/>
                <a:ext cx="914400" cy="37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BA55E49-6674-C544-A6C2-FE560CD4EB9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97400" y="5183093"/>
                  <a:ext cx="9450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C0B1F03-E325-BB40-A728-C5E66D8D4763}"/>
                    </a:ext>
                  </a:extLst>
                </p14:cNvPr>
                <p14:cNvContentPartPr/>
                <p14:nvPr/>
              </p14:nvContentPartPr>
              <p14:xfrm>
                <a:off x="10887840" y="5206493"/>
                <a:ext cx="333000" cy="499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C0B1F03-E325-BB40-A728-C5E66D8D47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72720" y="5191373"/>
                  <a:ext cx="3636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221E70E-BF01-DA4A-885F-87CEE7403FA8}"/>
                    </a:ext>
                  </a:extLst>
                </p14:cNvPr>
                <p14:cNvContentPartPr/>
                <p14:nvPr/>
              </p14:nvContentPartPr>
              <p14:xfrm>
                <a:off x="11180880" y="5337893"/>
                <a:ext cx="25920" cy="30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221E70E-BF01-DA4A-885F-87CEE7403F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65400" y="5322413"/>
                  <a:ext cx="56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0F878F-45A3-DF4A-8327-7D6C699D20CB}"/>
                    </a:ext>
                  </a:extLst>
                </p14:cNvPr>
                <p14:cNvContentPartPr/>
                <p14:nvPr/>
              </p14:nvContentPartPr>
              <p14:xfrm>
                <a:off x="11257920" y="5232053"/>
                <a:ext cx="245880" cy="399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0F878F-45A3-DF4A-8327-7D6C699D20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42800" y="5216933"/>
                  <a:ext cx="2764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625CFCE-6DA9-AC45-846C-9B0B8DECE8DE}"/>
                    </a:ext>
                  </a:extLst>
                </p14:cNvPr>
                <p14:cNvContentPartPr/>
                <p14:nvPr/>
              </p14:nvContentPartPr>
              <p14:xfrm>
                <a:off x="11472120" y="4995173"/>
                <a:ext cx="23400" cy="181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625CFCE-6DA9-AC45-846C-9B0B8DECE8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457000" y="4980053"/>
                  <a:ext cx="54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028810-FB82-BA4A-A837-CBA853862AA2}"/>
                    </a:ext>
                  </a:extLst>
                </p14:cNvPr>
                <p14:cNvContentPartPr/>
                <p14:nvPr/>
              </p14:nvContentPartPr>
              <p14:xfrm>
                <a:off x="11552760" y="5012093"/>
                <a:ext cx="20520" cy="179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028810-FB82-BA4A-A837-CBA853862A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37280" y="4996973"/>
                  <a:ext cx="50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970838-5E10-0B41-9922-75A12BA26199}"/>
                    </a:ext>
                  </a:extLst>
                </p14:cNvPr>
                <p14:cNvContentPartPr/>
                <p14:nvPr/>
              </p14:nvContentPartPr>
              <p14:xfrm>
                <a:off x="11706120" y="5039453"/>
                <a:ext cx="238320" cy="384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970838-5E10-0B41-9922-75A12BA2619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91000" y="5024333"/>
                  <a:ext cx="2689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D576E1-AE1E-3941-9BFD-A10FE4FD9628}"/>
                    </a:ext>
                  </a:extLst>
                </p14:cNvPr>
                <p14:cNvContentPartPr/>
                <p14:nvPr/>
              </p14:nvContentPartPr>
              <p14:xfrm>
                <a:off x="11755440" y="5653973"/>
                <a:ext cx="29520" cy="60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D576E1-AE1E-3941-9BFD-A10FE4FD96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39960" y="5638493"/>
                  <a:ext cx="6012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1DB6B55-4BCF-4E4B-9C04-88DCE51813A8}"/>
                  </a:ext>
                </a:extLst>
              </p14:cNvPr>
              <p14:cNvContentPartPr/>
              <p14:nvPr/>
            </p14:nvContentPartPr>
            <p14:xfrm>
              <a:off x="5930280" y="4499813"/>
              <a:ext cx="2208960" cy="374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1DB6B55-4BCF-4E4B-9C04-88DCE51813A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21280" y="4490813"/>
                <a:ext cx="22266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F53B18C-10F4-F145-804A-F416F844122F}"/>
                  </a:ext>
                </a:extLst>
              </p14:cNvPr>
              <p14:cNvContentPartPr/>
              <p14:nvPr/>
            </p14:nvContentPartPr>
            <p14:xfrm>
              <a:off x="5663880" y="5143133"/>
              <a:ext cx="2697840" cy="513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F53B18C-10F4-F145-804A-F416F844122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655240" y="5134133"/>
                <a:ext cx="2715480" cy="5313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7BF541-CEB8-F947-84C3-90C8BAB7D392}"/>
              </a:ext>
            </a:extLst>
          </p:cNvPr>
          <p:cNvSpPr/>
          <p:nvPr/>
        </p:nvSpPr>
        <p:spPr>
          <a:xfrm>
            <a:off x="420624" y="1463040"/>
            <a:ext cx="11523816" cy="2377440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FDA54-69B9-784F-A349-4868D4DD7844}"/>
              </a:ext>
            </a:extLst>
          </p:cNvPr>
          <p:cNvSpPr/>
          <p:nvPr/>
        </p:nvSpPr>
        <p:spPr>
          <a:xfrm>
            <a:off x="384048" y="3890549"/>
            <a:ext cx="11807952" cy="276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Makes sense  if  no error in the data points. No “noise”.  </a:t>
            </a:r>
            <a:r>
              <a:rPr lang="en-US" sz="2400" dirty="0"/>
              <a:t>need an exact fit.</a:t>
            </a:r>
          </a:p>
        </p:txBody>
      </p:sp>
    </p:spTree>
    <p:extLst>
      <p:ext uri="{BB962C8B-B14F-4D97-AF65-F5344CB8AC3E}">
        <p14:creationId xmlns:p14="http://schemas.microsoft.com/office/powerpoint/2010/main" val="3857643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1393</Words>
  <Application>Microsoft Macintosh PowerPoint</Application>
  <PresentationFormat>Widescreen</PresentationFormat>
  <Paragraphs>151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Interpolation and Extrapolation.</vt:lpstr>
      <vt:lpstr>Motivation:</vt:lpstr>
      <vt:lpstr>Motivation.  Table occupancy in a restaurant.</vt:lpstr>
      <vt:lpstr>Modeling of trends CDC data:</vt:lpstr>
      <vt:lpstr>Approximate a shape:</vt:lpstr>
      <vt:lpstr>Engineering tools of yore for drawing smooth curves.</vt:lpstr>
      <vt:lpstr>Two broad problems to address: </vt:lpstr>
      <vt:lpstr>Example of  a “linear fit” to data.</vt:lpstr>
      <vt:lpstr>Two problems to address: </vt:lpstr>
      <vt:lpstr>Polynomials. Simple &amp; Easy.</vt:lpstr>
      <vt:lpstr>Polynomial interpolation</vt:lpstr>
      <vt:lpstr>Constructing an interpolating polynomial. Newtons’ form. </vt:lpstr>
      <vt:lpstr>Interpolating polynomial. Newton’s form. </vt:lpstr>
      <vt:lpstr>Possible use for polynomial interpolation. </vt:lpstr>
      <vt:lpstr>How many sample points needed to “decently” approximate a curve with a polynomial? </vt:lpstr>
      <vt:lpstr>For many functions, a polynomial interpolation can be very accurate</vt:lpstr>
      <vt:lpstr>Polynomial interpolation  works in many cases, but not always. </vt:lpstr>
      <vt:lpstr>A very simple function to interpolate</vt:lpstr>
      <vt:lpstr>Polynomial Approximation</vt:lpstr>
      <vt:lpstr>Spline Interpolation</vt:lpstr>
      <vt:lpstr>What about realistic shape modeling?</vt:lpstr>
      <vt:lpstr>Autodesk design:</vt:lpstr>
      <vt:lpstr>General definitions</vt:lpstr>
      <vt:lpstr>PowerPoint Presentation</vt:lpstr>
      <vt:lpstr>Second degree (quadratic) spline</vt:lpstr>
      <vt:lpstr>An example</vt:lpstr>
      <vt:lpstr>An example</vt:lpstr>
      <vt:lpstr>An example</vt:lpstr>
      <vt:lpstr>An example</vt:lpstr>
      <vt:lpstr>An example</vt:lpstr>
      <vt:lpstr>Cubic spline</vt:lpstr>
      <vt:lpstr>An example:</vt:lpstr>
      <vt:lpstr>An example:</vt:lpstr>
      <vt:lpstr>Parametric splines:</vt:lpstr>
      <vt:lpstr>Power point “curve” function.</vt:lpstr>
      <vt:lpstr>Splines in 3D</vt:lpstr>
      <vt:lpstr>Something really cool: splines in art.</vt:lpstr>
      <vt:lpstr>The art in the making (CorelDraw)</vt:lpstr>
      <vt:lpstr>Back to polynomials…</vt:lpstr>
      <vt:lpstr>Polynomials are, generally, a bad idea for functions that do not look like polynomials. </vt:lpstr>
      <vt:lpstr>A few fixes still exist, they may improve things, but only go so far. </vt:lpstr>
      <vt:lpstr>But, the best idea is to choose a more appropriate model</vt:lpstr>
      <vt:lpstr>Two problems to address: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Spline Interpolation</dc:title>
  <dc:creator>Microsoft Office User</dc:creator>
  <cp:lastModifiedBy>Microsoft Office User</cp:lastModifiedBy>
  <cp:revision>81</cp:revision>
  <dcterms:created xsi:type="dcterms:W3CDTF">2017-05-06T12:05:54Z</dcterms:created>
  <dcterms:modified xsi:type="dcterms:W3CDTF">2021-04-13T19:04:42Z</dcterms:modified>
</cp:coreProperties>
</file>