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5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6"/>
  </p:normalViewPr>
  <p:slideViewPr>
    <p:cSldViewPr snapToGrid="0" snapToObjects="1">
      <p:cViewPr varScale="1">
        <p:scale>
          <a:sx n="104" d="100"/>
          <a:sy n="104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19:20:27.62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344 484 18518,'-45'-27'-56,"-2"16"90,33 25-23,-23 18-78,10 51 649,-9-12-458,12 21 10,6-42-56,-8-13-66,7-11-12,-9 25 0,18-30 89,-1 38-55,10-32 90,1 58-91,0-44-22,4 58-22,2-60-3426,19 48 3460,-9-51-68,5 9 0,1 0 45,-4-9 0,20 39-45,22-9 45,-25-30 0,1 0 0,37 29-11,-7-11 56,-41-32-34,28 25-11,-28-26-11,32 24 22,-37-29 3208,39 27-3253,-33-25-694,53 28 627,-42-28-661,55 18 739,-53-24 163,33 7-118,-50-13-78,22 4-190,9-6 145,-3-3 67,17-7-122,-10-5 21,-7 3-3369,-3 1 3482,-8 6-2392,13 10 980,-17-3 1478,18 2 1,5-1 78,15-2-100,19 1 223,6-6-246,-47-6 11,21-8 1,1-3-12,-17-1 1223,-1 1 1,-9 1-1157,-34 10 3393,8-5-3404,-9 2 213,31-25-258,-16 13 112,41-41-123,-40 36 17,7-12 0,-1 0 61,-12 11 471,16-29-459,-30 38-23,0-24-112,-3 19-11,25-56 90,-13 44-1300,20-51 1434,-27 54-38,-8-33 0,-3-4-130,-1 17 89,-4-35 1,1 3 34,4 40-124,-2-38 0,-4 12-23,3 31 23,-6-24 0,-2-6-233,-7-21 222,9 40 0,0 1 1369,-12-34-1392,3 43-89,-2-1 0,-35-30 145,30 32 91,-20-26-113,26 18-135,7 21-33,-7-6 134,-9 26 363,4 3-296,-13 1 35,2 2-68,9 0 56,-4-2-44,11-1 10,-14-10 0,8 2-44,-11-6 44,0 3-10,9 7-24,-4-1 1,15 7 45,-2 0-12,7 0 79,-2-2-79,1-3-33,2-1-11,-5-2-57,-10 2 35,4 3 32,-10 0 1,8 4 56,-13 0-34,7 0 12,-55-3-35,41 0-5,-18 1 1,-1 2-40,4 9-2408,-25 23 1,-3 10 1627,43-14 1,0 5 511,-16 17 0,-7 8 0,12-9 0,1 4 0,19-13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2.56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223 0 21152,'-30'6'-79,"1"3"90,10 9-11,0 3 0,-1 3 23,1 2 22,0 3 44,0 3 23,3 1 79,1 0-35,5-3-10,5-3 67,2-4 11,9-4 113,5-2 88,10-4-33,8-3-11,5-2-112,2-3-190,-1-1-79,-4-1-45,-4 0-336,-6-1-336,-4-1-930,-4 0-505,0-1-2353,3 0 4505,3-4 0,-7 3 0,-2-3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02.79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25051,'51'72'684,"3"-3"-539,-6-20-78,2 0-22,-1-2 22,-7-2-44,-4-4 10,-6-2 12,-5-4-45,-5-6-11,-5-6-23,-6-5-78,-4-8-201,-3-4-326,-2-4-2264,0-2 91,0-4-3810,4-7 6622,4-9 0,-4 6 0,1 2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03.35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0 22238,'40'11'639,"3"-2"-639,1-1-11,1-2-146,-3-1-180,-3 0-424,-8 0-203,-7-2-381,-8 0-571,-8-3-717,-4 2-3283,-4-2 5916,-7 2 0,5-1 0,-5-1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03.72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0 12210,'8'14'5703,"-1"-3"-4784,-7-11 134,0 0-683,5 1 437,5 1-45,11 0-236,9 0-66,6 0-191,5-1-34,0-1-101,0 0-100,-3 0-23,-4 0-11,-5 0-89,-8 0-326,-7 0-370,-6 0-615,-5 0-1143,-2 0 2543,-1-3 0,0 2 0,0-2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1.55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63 1 20860,'-21'32'112,"3"0"-135,11-1 23,0-2-11,3 2-22,1-3 33,2 0-34,0-1 23,1-2-180,3-4 1,4-5-12,9-5 202,8-6-156,7-5-562,6-9-648,0-4-5526,10-13 6892,-17 8 0,-3 2 0,-19 11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1.97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10518,'0'0'0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2.47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21107,'38'15'1064,"0"-3"-975,-8-12-77,1 0-12,-4 0-213,-4 0-370,-6 1-403,-3 1-706,-4 1-1770,-2 1-1378,-3-2 4840,-2 0 0,-1-2 0,-2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2.80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51 23 11403,'-3'-12'4986,"1"2"-3854,2 10 515,0 0-952,-15 15-101,8 3-124,-11 16-89,14 3-112,3 0-90,1 2-111,3-4-68,6-3-336,5-4-695,3-6-1020,2-4-2274,-1-7 4325,2-5 0,-9-3 0,-3-3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3.42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27 1 22126,'9'62'1222,"2"2"-1133,1-10-55,1 3-23,-2 0 11,-2-2 1,-3-5-1,-2-5-22,-4-7 0,-4-6-33,-5-6-57,-6-4-112,-3-5-335,-1-6-13,3-5-200,4-3-908,6-9-2276,3-9-3226,6-12 7160,6-14 0,-4 17 0,3 1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3.81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 11997,'0'0'0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4.74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98 28 20289,'21'17'-112,"-3"-4"123,-16-10-11,0-1 0,-5-2-45,-5 0 45,-7-3 34,-7-4-12,0-4-11,-1-3-22,5 3-23,3 3-78,6 3-963,5 2-2712,3 3-3486,5 0 7273,7 0 0,-4 1 0,3-1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3.31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0 21857,'3'57'683,"1"-5"-637,-6-21 10,2 3-56,4-2-67,5-2-35,6-5-55,4-5 68,3-6-23,2-5 67,0-6 23,1-1-79,0-10 0,1-2 45,2-9-22,0-1-46,-1-2 57,-2 1 67,-4 3 0,-5 3 45,-5-1-11,-5 6 10,-2-1-21,-3 7-1,-1 2 931,0 1-919,0 11 145,0 2 0,0 10 0,0 1-67,0 1-89,0 2-23,0 1-79,0-1-302,0-1-583,0-2-873,0-1-2757,-6-3-1367,-2-2 5961,-6-7 0,6-4 0,2-5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5.248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139 1 20468,'-29'28'504,"-1"4"-246,5 8-112,1 13 33,6 14-101,8 11-78,7 6-11,20 1-79,15-4-1075,26-7-302,16-10-788,-30-36 0,1-3-5062,47 13 7370,0-17 0,-41-10 0,-13-9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5.94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 20378,'47'74'2062,"-2"-1"-1546,-5-14-270,-1 9 112,-2 5-55,-2 1-135,-3-2-67,-5-5-90,-5-4-11,-7-4-224,-7-4 33,-5-2-425,-10-4-314,-7-2-706,-10-4-324,-3-6-2343,2-9 4303,9-13 0,7-7 0,6-8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6.89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42 1 18642,'13'37'302,"-2"-8"-56,-11-29-201,-2 0-11,-2 0-34,-3-4 0,-4-1 22,-1-3-22,2 1 0,1 3-33,4 2 21,1 1-88,3 1-2220,0 0 2197,5 0 123,-1-1 45,3 1 0,-2 0 67,-2 1 101,2 2 44,-2 3-89,0 2-11,-1 2 191,-1-4-34,0 0-1,0-4 135,-1 0-134,-2-2-314,0 0 0,-2-6-303,3 0-133,0-5-1,2 1 66,0 2-245,0 2-762,1 4-885,2 1-2970,-2 2 5233,1 3 0,-2-2 0,0 1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8.49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105 51 17577,'-48'1'1692,"8"0"-1210,32 0-213,2-1-56,4 0 167,1 0-44,5 0 147,5 0-192,9 0 11,9 0-156,10 0 11,10 0-146,8 0 22,8 0-33,4 1 0,1 1 12,0 0-1,-2 1-22,-1-1 22,-6-2 11,-3 0 23,14-3-45,-18-2 11,12-3-11,-21 2 0,0-1-33,-2 2-46,16 0 12,-15 1 67,11 0-78,-18 2 66,-1 1 1,-4-2 0,1 1 0,-1-1-45,1 1 22,2 0-111,2 1 66,0 0-122,1 1 33,-2 0 56,0 0 11,1 0 90,-2 0-1,2 0 1,-1 1-11,1 0-1,2 0 46,1 1-57,2-1-11,1-1 1,-1 0 21,-2 0 12,-1 0 0,-4 0-57,-3 0 68,-2 0-34,10 0 57,-8 0-46,9 1 35,-11 0-12,1 0 11,-1 0 0,9 0 0,-10-1 12,6 0-23,-11 1 67,-1-1 23,1 0 134,0 0-78,0 0 66,-2 0-10,-3-3-112,-4 2 33,-4-2-11,-6 2-191,-3 0-917,-9 1-427,-4 0-1636,-6 0-6772,2 0 9826,3 0 0,8 0 1,3 0-1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29.64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16 105 18765,'-13'-26'425,"11"2"-301,17 9-57,12 1-34,9 3 58,5 3-80,3 4 11,-3 2-22,-4 2 0,-7 3 0,-10 3 23,-6 5-12,-7 4 78,-4 3-33,-2 3 12,-6 4 10,-5 4-78,-9 2-34,-6 0 34,-16 5 34,10-12 11,-8 2-12,15-16-10,5-2-23,4-2-67,6-3 22,4 0-112,4-3-157,1 1 449,6-1 178,5 0 1,10 0-12,6 0-122,6 0-124,4 1 100,3 3-122,-1 3-34,-4 2 11,-7 0-11,-6 0 0,-8-3 0,-4-2 0,-5-2-414,-3-1-505,-1 0-3294,1-5 4213,0-4 0,0 3 0,0-3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30.11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3 133 17711,'6'66'224,"3"-10"-201,1-32 134,10-5 11,8-6-101,6-7 57,2-4-124,0-4 33,-4-6-33,-7-2 191,-7-5 145,-8 0-146,-5-1-89,-4 0 67,-2-2-100,-4-2-68,0-1 0,-3-3 201,1 0 303,-6-8-414,2 9-34,-7-5-56,2 12-23,-5 4-21,-1 1-124,-3 6-303,0 2-3664,-9 13-985,11 5 5120,-3 13 0,18-12 0,4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30.79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126 75 16625,'-65'2'829,"13"5"-673,47 14-88,2 4 156,2 4 23,10 2-102,4 0-33,16-2-11,7-5-101,6-5 34,3-8 44,-1-4 124,-6-5-101,-5-9 55,-8-3 203,-7-10-135,-8-3 90,-5-2-146,-5-2-56,-9 0-22,-6-2 10,-8 2-44,-4-1 56,-4 4-67,-4 4 67,-17 0-190,15 9-661,-6 0-1279,25 9-3248,10 1 5266,4 2 0,4-1 0,0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31.278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135 115 13600,'-18'-2'3786,"3"0"-3562,15 2-156,0 0-68,-4 15 0,4-3-34,1 12 101,11-7-56,9-3-11,9-4 0,5-2-11,2-6 11,-3 0 0,-5-2 11,-8-3 157,-8 0 617,-5-2-113,-5 0-425,-2-2-135,-7-1-67,-5-5-11,-10-2 78,-10-3-23,-6-1 202,-6-2 180,-22-5-471,19 7-101,-6-1-616,32 11-1300,10 2-5479,12 1 7496,16 1 0,-8 2 0,6 1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31.87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27 150 18653,'-2'56'33,"2"-8"-33,9-31 12,6-1 32,9-4 12,2-3-33,1-4-23,-3-2-11,-2-1 11,-3-2 11,-3 0 146,-2 0 370,-3-1-113,0-3 79,-1-4-101,-2-5-235,0-5 22,-2-3-179,2-3 23,-2-3 178,6-8 1,-6 8 156,2-4-55,-7 13-113,-2 1-123,-8 0-55,-23-6-12,-6 8-12,-19 0 12,8 12-2935,-19 20-359,35-3 3294,4 15 0,31-18 0,9-3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32.59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0 13184,'0'0'0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4.00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47 0 22316,'-15'55'112,"0"-1"-33,6-8-34,3 3 34,4 1-23,8-2 78,4-4 12,7-4 145,3-8-45,1-4-55,1-9 10,0-6-77,2-6-45,3-5-79,1-1-57,0-1-257,-2-1-246,-3-2-583,0-1-896,1-3-1816,3-1-3293,5-3 7148,3-3 0,-14 5 0,-5 2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0.77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 24166,'13'62'358,"-1"-4"-324,-8-22 78,5-1-67,0-1-45,3-3 67,0-1-56,2-2 23,-1-2-23,2-2 0,-1-1 0,-1-4-22,-1-2-11,-1-4-326,-2-3-503,-2-4-763,-2-3-604,-1-4 2218,-2-27 0,0 20 0,-1-20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1.16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51 20893,'68'-21'1065,"0"4"-841,-9 13-78,2 1-102,-5 1-44,-6 0-324,-12 1-673,-12 1-763,-12-1-1120,-9 1-2374,-12 3 5254,-12 3 0,7-3 0,-5 3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1.378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 15325,'6'9'3350,"-2"-2"-2644,-4-7 336,0 0-1042,37 11-56,-14-6-560,34 8-1245,-20-9-2138,5-1 3999,1-1 0,-18-2 0,-6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1.81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0 105 19459,'12'54'124,"4"-7"-113,6-24 56,10-3 1,6-8-1,5-5-56,0-5 0,-3-3 56,-7-5 12,-9-3 89,-8-8 11,-8-3-78,-4-5 22,-10-1-22,-7-2-45,-10 2 0,-10 1 258,-8 1 22,-3 4-67,-2 3-124,5 5-145,9 4-425,9 4-1200,12 3-2543,6 2-751,14 5 4919,11 3 0,-6-2 0,4-2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2.29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2 12232,'11'1'3743,"-2"0"-3261,-9-1-113,0 0-346,-1-4 402,0 10 315,0 3-146,2 14-45,2 10-236,2 7-178,1 8-34,0 2-22,1 2-46,-1-2-10,0-4-12,-2-7-11,-1-9 22,0-9 1,-1-8 21,2-7 80,2-4 436,8-2-202,8-1-167,11-4-135,8-4-11,6-3-34,2 1-11,-2 3-101,-8 2-493,-9 2-661,-13 3-6005,-8 0 7260,-10 5 0,0-3 0,-2 3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3.11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172 495 21577,'-33'-14'291,"0"5"-291,4 18-22,1 7-45,4 8-258,8 4-22,8-2-102,8-2 12,11-5-78,9-8-493,10-5-348,3-9 33,0-11-257,-3-10 90,-6-11 1009,-5-10 481,-8-7 414,-3-7 628,-6-4 68,-1-1 223,-2 2-90,-3 6 69,-3 8-472,-3 9 0,1 9-246,1 11-90,1 6-268,3 8-236,1 3-146,1 1 146,0 11 280,1 8 179,0 17 192,0 13 570,19 43-661,1-15-602,-1-24 0,3-1 232,18 20-245,2-7 55,0-10-2151,2-4-605,-17-21-2667,-4-5 5423,-23-19 0,0-3 0,-3-2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4.15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21376,'18'74'1108,"-3"-6"-1096,-11-26-12,4-3-818,5-4-795,2-5-1883,1-3-3194,-4-7 6690,-4-5 0,-4-8 0,-4-4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4.59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81 19549,'84'-1'1479,"9"-1"-1266,7 1-701,-44 0 1,2 0 515,3 0 0,0 0 17,1 0 0,0 0 27,-2 0 1,-1-1 28,-2 0 0,-2 0 167,44-4-178,-16-2 0,-20-1 348,-18-2-281,-17 2 325,-13 1-101,-8 2 189,-4 3-772,-3 1-503,-7 1-1066,-4 0-1265,-10 3-2174,-5 5 5210,-6 5 0,14-3 0,1-1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5.23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69 87 18664,'30'-48'605,"-2"9"-605,-10 43-11,-2 0-34,-4 4-11,-4 0-23,-4-1-55,-2 3 134,-2 2 101,-1 3 44,-8 3-111,-4 2-34,-7 1-34,-3 0-22,-1 0 34,1-2 22,2-2-22,3-2 22,3-3 0,5-3-168,4-2 168,3-2 212,5 1 57,8 0 45,7 2 56,8 0 212,22-2-458,-9-3-1,13-1-123,-16-4-146,-5-3-559,-5-1-1278,-9-2-2814,-9 0 4797,-3 0 0,-4 4 0,0 1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5.59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 57 11661,'10'10'3317,"-2"-2"-2757,-8-8 560,0 0-929,-12 39-12,10-16 135,-4 31 44,22-28-10,12-5-191,12-6-56,3-7-1,0-4 113,-4-6 112,-7-7 370,-8-7-157,-10-9-90,-7-5-146,-7-3-111,-10 0-124,-7 2-33,-8 5 78,-4 5-90,-2 5-22,-1 5-336,4 4-997,5 4-1558,8 1-4796,8 6 7687,5 2 0,2-1 0,0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4.63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61 168 20333,'12'56'1827,"-4"-2"-1435,-17-15-100,0 5-136,-2 1-77,0 0-46,-2-4-33,3-7 23,1-9-23,4-11 11,2-7 56,3-5-414,0-17 10,5-3-10,2-16 101,5-2 10,0-2 147,2-3 33,-1-2-11,0-1-12,1 0 12,0 2 11,0 3-45,-1 5 90,1 5 11,-2 6 22,0 3 23,1 2 56,0 3 45,0 2-1,-2 3-55,0 2 44,-5 2-44,-1 3-57,-2 2 124,-2 1 78,3 6 113,-1 5 44,1 9 135,0 6 179,4 26-415,-1-9-168,4 17-33,1-18-101,10 11-112,-5-17 22,8 5-101,-8-22-213,-3-4-223,-4-7-438,-4-3-840,-3-2-6824,-2 1 8740,-6-3 0,4 2 0,-4-3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6.29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73 98 18653,'-40'48'-79,"8"-5"1,39-13 67,10-4 11,13-5 0,11-7 0,4-7 22,2-8 79,-5-9 269,-5-9 459,-9-10-90,-12-5-223,-9-3-225,-12 0-44,-10 2-113,-12 6-22,-10 5 22,-3 8-134,-1 6-168,4 5-1389,7 4-1446,11 8-2992,9 3 5995,12 7 0,-1-6 0,5-4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6.66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63 45 18518,'6'54'68,"-1"-6"-24,6-22 1,5 0-34,12-3-11,4-6 0,-2-7 135,-4-5 324,-7-7 46,-8-10-91,-5-10 34,-5-12-224,-11-6-22,-8-2-191,-14 6 1,-5 6-12,-6 10-79,4 10-1344,3 4-2051,11 14-2307,12 3 5781,15 7 0,0-6 0,7-4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57.047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97 159 10765,'-4'13'2207,"0"-3"-1827,18 28-267,4-18 414,17 29-124,1-32-135,2-6 372,0-5 659,-1-3-22,-4-12 57,-4-5-314,-8-13-281,-8-7-223,-6-6-46,-11-2-67,-11-1 1,-10 4-34,-14 6-370,-6 9-23,-7 10-963,-2 8-1737,1 13-2890,5 10 5613,9 9 0,17-9 0,10-4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06.22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139 17 18082,'-32'4'1030,"-1"10"-884,3 3-146,5 15 0,11 7 0,11 4-45,23 3 11,14-5 23,17-7 11,5-12 101,-3-10 135,-10-13-46,-11-16 45,-13-11-179,-9-16 23,-15-3-68,-12-2-22,-15 5-90,-12 7-22,-5 10-1625,-21 9-2768,25 9 4516,1 13 0,32-3 0,11 6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06.65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49 4 9129,'-19'-2'3126,"5"1"-1557,14 1-370,0 0 10,-9 44 24,6-21-247,-1 37-258,15-34-111,9-1-225,8-5-101,7-3-56,5-7 23,3-4 134,-2-4-145,-4-2-102,-9 0 124,-10 0-269,-9 0-313,-6 1 77,-3 7-324,0 6-549,2 9-180,5 2-604,8 1-651,12-4 2544,29-7 0,-29-7 0,14-4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06.90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20311,'8'60'482,"-1"-3"-482,-10-21-12,2-1-402,1-6-325,2-5-897,1-8-415,0-8 191,-1-4 1860,-3-13 0,0 6 0,0-7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07.06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 74 13196,'-2'-40'8437,"21"7"-8549,52 33-762,7 4-1400,-2 0-2993,-5 0 5267,-9-2 0,-27-2 0,-12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07.74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14663,'14'16'1861,"-2"-4"-1592,-12-12 1076,0 23-1424,0-12 270,0 22-23,0-12-157,0-1 0,0 3 34,0-7 44,0 0 180,0 0 34,0 1-79,0 1 101,0 1-168,0 2-79,0 1 1,0 0-79,0-1-79,0-1-156,0-2-90,0-2 89,0-1-212,0 1 180,0-6-68,0-2 324,0-7-32,0-8-47,0-3-155,0-9-12,0-3-44,0 0 78,0 2-213,0-2 347,0 9 56,0-1-11,0 8 23,0 1 11,0 1-392,0 0 156,0 3 382,0-1 469,0 6-99,0 3 189,0 3-211,0 3-382,0-1-45,0-1-34,0-1-22,0-4-134,0-1-102,0-2-89,0 0-1221,0 1-326,0-2 740,0-1 1,0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3.62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285 20 22350,'-31'-11'-146,"3"3"79,12 13 67,-2 4 0,0 4 0,-2 2 23,-1 1-23,-2 2 0,0-2-12,-1 1 1,3-2 0,4-2-79,4-3-22,6-3-123,3-4 101,3 1 78,1 0 56,1 2 33,3 2-21,2 0 21,3 1-33,0-2 11,-1-1-11,1 1 0,1 0 0,2 2 0,17 4-11,-3-2 0,17 4 11,-4-5-11,2 0 0,-4 1-57,4 7 35,-15-2 55,1 6-44,-13-3 44,-2-3-22,-3-1 0,-3-4 0,-3-2 157,-1 1 22,-8-1-145,-6 4-34,-9-2-34,-6 0-78,-1-1-89,-1-1 89,5-1-90,3-1-280,8-2-4392,8-3-571,16-7 5445,16-8 0,-8 3 0,2-1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3.85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46 0 19370,'-25'36'627,"4"-3"-593,26-14-34,1-2-740,2-4-717,2-4-1030,-1-5-1311,3-3 3798,2-12 0,-5 8 0,-1-7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4.91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43 20188,'71'1'661,"-3"0"-1053,-19 0-785,1-1-2218,-3-3-4437,-4-5 7832,-3-7 0,-18 5 0,-6 1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4.02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 13846,'59'11'0,"-12"-3"0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4.57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138 341 19941,'-43'65'348,"3"-4"-371,13-23-380,9-3-393,8-5 449,19-11 347,14-8-157,19-16 157,11-14 67,3-14-22,-3-13 157,-9-6 78,-9-6-90,-8-7 91,-10-6-91,-6-1 281,-7 5-1,-3 15-10,-1 18-158,-1 16-302,-3 11-134,-4 13 111,-4 9 23,-3 14 0,0 10 0,1 8 45,8 4 56,3 25-67,8-19-34,3 13-45,4-28-650,1-9-683,-1-6 1378,-3-9 0,-3-9 0,-3-3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5.33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0 275 13891,'86'-10'2980,"-3"-3"-2554,-20-9-180,-3-3 225,-10-2 493,-13-1-236,-13 0-101,-13 1-302,-6 0-190,-14 3-135,-6 5-90,-15 4-89,-9 9 100,-8 2 46,-5 13-12,1 6-56,7 10-11,11 5 45,17 1-34,10 1 101,27 0 34,18-2-34,30-3-179,17-5-1208,8-5-204,-4-4-851,-14-6 2442,-8 1 0,-36-5 0,-6 1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6.35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40 1 18810,'-4'95'1479,"1"0"-1076,-4-16-101,3 6-133,2 0-113,2-4-34,0-9-22,0-14-22,0-15-57,0-16 79,0-15 34,0-7-34,0-9-437,0-8 201,-4-9-290,0-7-214,-2-1-402,3 0-91,1-3 426,13-3-44,9-4 10,18-5 416,12-2 21,7-3 224,1 3 180,-3 3 584,-2-6 458,-22 18 335,-6 0-827,-20 22-360,-6 5-190,-8 13 314,-7 10-113,-7 15-66,2 32-90,8-17 111,18 15 215,18-32-24,19-8-11,10-11-280,8-7 11,-1-4-56,-4-5-11,-9 2-291,-5 1 246,-16 8 12,-3 5-113,-8 5 1,5 0 21,6-6 124,4-5 12,2-6 402,2-24-123,-17 2-22,-1-19 213,-18 14-482,-7 8 0,-7 8 146,-7 17 190,-1 14-247,4 15-89,7 12-403,20 26 246,14-20-448,19 10-751,8-37-1165,1-13-2589,-4-9 5110,-13-16 0,-14 8 0,-11-7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7.517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1 607 12389,'44'-37'-26,"0"0"0,-3 1 0,-6-2 115,-1-27 1088,-7-7-203,-10-3 125,-9 3 593,-7 9-896,-12 12-326,-6 17-313,-9 15-124,-3 11 12,-1 11-34,0 11 23,2 11 11,4 12-12,6 9-33,7 6 0,6 8 23,9 3-23,13 2 67,16-2-45,19-6 79,17-12-34,11-16 51,-20-19 0,1-5 218,26-8-56,-33-1 0,-4-4 572,-1-12 89,-18 1-280,-15 1-257,-15 1-404,-12 9-101,-10 0 0,-5 12-280,3 6-157,8 6-45,7 7 270,18 0 313,14-1 22,21-6 79,38-5 213,-21-5 66,11-9 338,-44-7-259,-13-9-268,-10-7-135,-13-3-56,-12 1-90,-40 1 90,3 12-67,-25 3-45,22 10-426,8 3-527,13 1-156,17 0 257,11 1 449,17-1-23,13 1-7249,42 2 7787,-8 1 0,2-1 0,-31-3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7.91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85 164 17868,'8'48'11,"14"-9"-112,31-31 101,7-3 0,-1-11 192,-8-8 54,-13-11 359,-16-10 191,-11-7-292,-19-2-180,-15 3-167,-17 8-123,-16 16-34,-7 10-112,-4 23-1670,6 9-2610,11 15 4392,23 3 0,13-18 0,14-7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18.39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79 12 19246,'-11'57'792,"0"-1"0,1-1 0,2-3-75,1 24-504,4-2-101,1-3-89,8-9-23,2-10-123,5-13-57,-3-13 56,-2-12 24,-5-8-35,-1-6-66,-2-11-247,-3-9 224,-5-18-23,-6-12-190,-3-14 358,0-10 79,6-7 224,5 0-89,16 8-113,11 12-44,19 16 33,11 15-11,9 14 22,2 9 57,2 16 10,0 8-77,-6 14-12,-6 5 11,-14-2-11,-17-3 157,-14-7-45,-27-8-112,-16-8-280,-24-4-997,-9-4-1883,-1-5-4560,8-3 7720,15-3 0,22 3 0,12 3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8:21.90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17813 11649 20524,'40'-34'1624,"-6"-1"-1500,-24 4-124,2-6-34,-1-7-123,1-7 45,1-4 101,-1-6 11,0-3 0,0-5 112,-2-2-90,-2-4 90,0-2-100,-2 0-24,-2 0 12,-2-1-100,-1-4 44,-1-2-213,-3-4 34,-4-2 67,-5-2 123,-1 26 0,0-2 62,3 16 0,0-1-224,-5-16 1,2 1 284,-4-29-55,3-1-23,3 2-79,6 27 1,0-2 22,1 17 0,1-1 11,-1-19 0,0 1 34,1 19 0,1 2 22,-2-3 0,1-1-11,-1 0 0,1-1 45,-1 0 0,0 1 44,-1-2 1,0 1 11,1 1 0,-1 0-90,-2 3 0,0-1-22,-4-21 0,0 0-57,1 19 1,0-1-56,-3-17 0,0 1 16,3 19 1,1 2 44,-2-2 0,1 0 34,-1-2 0,0 0 28,-2-1 0,0 0 0,0 2 0,-2-3 11,-11-22 1,-2 0 21,6 19 1,-2 0-558,-9-18 1,-2 1 517,8 23 1,-1 3-1,0-3 0,-2 0-281,1 1 1,-1-1 224,1-1 1,0 0-40,-1 0 0,1 0 23,0 0 0,0-1-23,-1 1 0,-1-3 45,-18-22 0,-2-1 33,10 19 1,-1-1 37,5 10 0,-3-3 0,1 4-530,-6-7 0,0 3 515,-3-2 0,0-1 11,-1 0 1,-1-2-223,-1 1 0,1-1 211,0 1 0,-2-2-49,4 5 1,-1-2-1,1 2 21,-7-8 0,-1 1-228,9 9 1,-3-3 0,3 5 148,-6-4 0,2 3 40,-4-1 0,-1 0-11,-3-1 0,0 1 67,-2-1 0,-2 0-56,-1 0 0,0-1-6,-1 0 1,1 1-91,0 0 1,-3-1 1,8 6 0,-3-3 1,3 2 154,-10-8 1,1 1 5,10 9 0,-2-2 0,4 3 11,-5-3 0,4 3-11,-2-1 0,0 0 0,0 1 0,-1-1 0,-1 1 0,1 1 0,0 0 0,-2-1-157,3 4 0,-4-3 1,3 2 60,-9-7 1,1 1-51,8 7 1,-2-2 0,3 4 111,-4-3 0,3 2 6,-2 0 0,1 0 28,1 0 0,-1 0 39,2 1 1,0 0-29,0 0 0,2 0 50,0 1 1,0 0 283,2 1 1,-3-1-287,6 4 1,-3-1 0,1 1-60,-10-6 0,0 0 86,8 6 0,-2-1 0,3 3-86,-7-3 0,1 3 16,-1 0 1,0 1-15,0 1 1,0 1 3,1 2 0,1 0-6,1 1 0,-1 0 16,-22-11 1,0 0-23,20 9 1,1 1 22,-19-9 0,1 0-23,23 12 0,3 1 6,-3-1 0,1 0 0,-1 0 0,-1 0 0,0 0 0,0 1-11,-1 0 0,1 0-17,-1 0 0,0 0-129,1 2 0,-2 0 28,-24-10 1,-1 0 128,19 10 0,1 0 50,-21-8 1,1 2-23,25 9 0,2 3-17,-2 0 0,1 0-6,0 1 1,0 1-1,0 1 1,-1 1-6,2 0 0,-3 1-45,-27-5 1,-2 1 27,20 6 0,-1-1-103,-24-2 1,0 0 119,24 5 0,1 2-6,-2 0 1,-1-1-12,-1 1 0,1 0 17,0 0 0,1 0 28,2 0 0,0 1 45,3 0 0,0-1-6,5 2 0,-3-1-67,-24-2 0,-1 0 0,20 2 0,0 0 79,-21-1 0,0 1-46,22 2 1,3 1-12,-4 1 1,1 1-1,-2 1 1,0 0-32,-1 0 1,0 2 19,2-1 0,-3 1 15,7 0 0,-5 0 1,3 0-44,-10 0 0,0 0 22,-22 0 1,1 0-23,30 0 1,4-1-1,0 0 0,0 0-6,0-1 1,-1 1 5,1-1 1,-1 1 16,-1 0 0,0 0 16,-3 1 1,1-1-6,0 1 1,-4 0 44,-26 1 0,-1 1-84,24-1 0,1 1 0,-20 1 0,2-1-34,31 1 1,4-1 55,-1 0 0,1 0-5,2 0 0,0 0 398,-1-1 0,0 1-387,1 0 0,-4 0 0,-27 3 0,-3 0-11,21-1 0,-1 1-509,-22 1 1,1 2 474,26-3 0,4 1-5,1 0 0,0 1 349,4-1 0,1 0-378,3 0 1,1 1-158,-43 4 124,5-1 90,5-1 22,23-3 0,-1-1 11,-33 5 34,33-3 0,-1 0 56,-25 5-34,1 2-67,1 1 0,4 0-23,2 1-11,28-7 1,0 1 11,-26 5-23,-19 2 45,30-5 11,0-1 12,0 1-1,-1-1-22,1 1 698,2 2-654,4 0-55,-15 9 0,20-3 22,-11 6-11,18-5 0,-2 3 399,-4 3-388,-2 1 1227,0 1-1171,-21 14-67,20-10 0,-14 11 289,25-16-311,3-1 44,2-1-44,-1-1 55,-2 1-44,-2 1 33,-2 0 1,-18 7-23,19-11 0,-7 2-45,30-15 23,10-5-158,6-3 180,5-1 280,3-1-44,-2 0-1670,1 0 1624,-1-2-111,2-1-68,0-3-11,0 1-22,0-1-124,0-2-56,0 0-90,4-4 225,5-1 56,5-4 11,4-3 45,0-1 146,-2 0 33,-3 2 269,-5 3 336,-3 4-224,-3 4-179,-1 2-191,-1 1 258,0-2-190,0 1-202,-2-3-90,0 2 22,-3-1-10,-1 0 10,-1 4-33,-2 2-112,-16 17 90,2 3-45,-12 18-12,10 0 46,1 2-23,5-1 11,3-4-67,8-6 78,3-7 34,7-6 628,33-7-595,3-7-33,34-9-448,-4-4-538,2-6-11,-4 1-292,-11 0-1915,-11 3 3204,-13 1 0,-15 6 0,-8 1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5.84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23 0 19011,'-13'34'471,"4"-3"-437,12-11-1,3 9-33,-1-9 56,10 16-56,-4-15 12,4 4-46,-4 1-44,-7-7-57,-1 7-201,-3-12-796,0-2-1691,0-7-2747,3-5 5570,3-11 0,-2 6 0,1-5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6.794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20 18059,'6'52'146,"0"-8"-113,3-27 57,-2-3-68,-1-3 23,-1-2 0,-2-2-34,-1-2-11,-1-1-45,1-2 1,-1-1 10,0-1 34,1-1-11,2-6 56,3-4-45,2-7 11,0-3 11,1-1-11,1 1-11,-2 1 12,1 2-24,0 4 1,-1 3 0,-1 3 11,-3 2 11,0 2-11,-2 3 11,-2 0 34,0 1-34,1 0 1,2 0-1,5 0 11,1 0 57,2-1-46,1 1-10,0 0 77,1 2 12,-2 6 12,0 6 10,-2 5-11,-3 5 0,-2 1 46,-2 12-158,-2-9-11,0 8-112,-1-16-213,0-3-213,0-4-392,0-2-572,-1-3-660,1-1-3116,-2-1 5278,1-3 0,1-1 0,0-2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5.25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9 0 20938,'4'64'2130,"-3"-5"-1649,-7-21-234,1 0-113,3-2-89,2-2-12,0-4 1,0-4-34,0-5-56,0-5-392,0-4-650,0-5-1009,0-3-1556,0-2-3923,0-2 7586,0-4 0,0 3 0,0-2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7.378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80 1 17319,'-7'61'1681,"0"0"-1379,-2-13-77,-2 5-91,0 0-10,0 1-57,1-6-67,3-3-23,2-6 23,3-4 34,10-7 56,5-5-12,12-8 34,8-6-112,4-4-45,2-4-201,-4-1-248,4-4-110,-15 0-428,2-3-1242,-14 0-594,-4 0-3407,-3-2 6275,-3 0 0,-1 3 0,-1 1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7.73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10 8983,'12'3'3630,"-3"-1"-2464,-9-2 671,0 0-839,32-6 88,-16 4-279,27-4-336,-22 6-259,3 0-189,1 0-23,-1 0-370,-2 0-896,-1 0-1502,0 0-1052,0 2 3820,4 1 0,-11-1 0,-2 1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8.19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84 16255,'13'43'156,"2"-6"13,-4-29-12,12-3-124,12-3 68,10-4-11,6-4 324,2-3-100,-2-5-157,-9 2 135,-11 1 88,-12 1 35,-9 2-337,-6 0-78,-4 0-11,-2-2-45,-3-1-34,-4 0-66,-6 0 88,-5 0 35,-5 2 10,-7 0-55,-4 2-247,-3 2-1939,-8 1 572,18 2-391,2 1-1817,20 1 3900,5 1 0,2 0 0,0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9.14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258 0 16221,'-47'53'1636,"9"0"-1143,34-7-269,2 4-22,2 2-112,4-1-12,3-3 0,5-3-66,2-6 10,1-4-22,-1-7-78,-3-7-158,-3-8-245,-2-8 10,-4-2-190,-2-4-605,0-6 526,-2-4 79,-6-8-505,-7 1-604,-7-2 493,-6 3 773,-4 1 504,-1 3 1333,-11-2-167,14 4 503,0-2-391,19 6-651,7 0-168,3 0 46,9 0 178,5 0 270,22 1-864,-5 2-33,12 2-56,-11 1-56,1-1-403,1-3-494,2-4-694,0-5-3350,19-16 2408,-14 2 461,11-13 2128,-20 8 0,-15 15 0,-4 2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2:59.667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9 9364,'5'3'5726,"0"-1"-5547,1-10 549,-4 6 124,3-1-225,-5 11-33,0 7-78,0 4-158,0 6 12,0 6-157,0 9 11,0 7-45,0 5-33,0 2 11,0-1-79,2-3 34,1-6-90,3-5 1,-1-7-1,2-6-11,-1-7-11,0-5 12,0-6 66,0-4 124,4-3-102,3-8-44,6-6-44,6-6 10,18-18-11,-7 9-11,12-10 0,-15 13-11,0 4-45,-6 4 0,-5 5-56,-8 6 90,-7 3-191,-4 3 202,-2 9-1,-1 6-111,-1 10-11,-1 2-146,1 0 67,-1-2-33,2-4 99,6-5-43,3-2 123,7-3-359,2-2 381,0-1-268,-3-2-2813,-3-3-1222,-6-1 4348,-1-9 0,-4 5 0,1-5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0.44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0 172 17140,'72'6'1737,"-8"-7"-1256,-27-20 248,-7-2-281,-6 1-134,-8 0-146,-7 2-112,-4 2-56,-4 3-56,-8 2-202,-5 2-22,-11 5 0,-4 2 34,-3 3 44,1 5 79,3 3 33,5 6-11,7 4 101,7 3 90,4 2 156,11 2-44,7 0-68,12 0-33,9-3-56,2-3-23,-2-1-22,-1-4-1915,1 2-1469,-12-4-2152,1 1 5536,-14-2 0,-5-5 0,-3 1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1.737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44 13 16591,'50'20'45,"-8"-3"-56,-31-10-12,-2-1 23,-1-3 68,-4-1 21,-2-1 404,-1-1-493,-1-3 0,0-4 0,0-3 0,-2-3-22,-1 2-68,0 2 12,-2 2-158,0 3 1,-1 1 101,-2 2 134,-2 0-23,-3 1 46,-3 2-46,-1 5 46,-3 6-23,0 7 0,0 5-102,6 5-54,6 2-12,11 2 44,19 0 80,19-1 10,23-6 23,12-7 11,7-9 246,-4-6 281,-10-7 716,-9-5-514,-29 2-124,-7-3-605,-25 7-325,-11 5 168,-9 7-313,-14 18-651,16-4 628,7 7 493,33-17 112,18-8-67,17-7 0,9-11 369,-2-7 314,-8-10-111,-15-6 279,-17-22-806,-23 15-90,-22-10-179,-21 28-1,-16 11-111,-8 10-650,-3 15-1468,6 9 2409,12 18 0,24-18 0,12 2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2.36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1 14395,'2'71'1792,"-1"-4"-1343,-1-27-180,0 5-135,2 1-78,1-3-56,1-6 0,-1-8-56,0-10-134,-2-9 55,0-6 135,2-4 124,0 0-124,3-7-12,2-5-223,1-11 235,1-4 11,0-5 45,-1 2 68,-1 2-1,0 4-56,-2 6-67,0 6-11,-2 5-45,-2 4-90,0 2 146,1 1 459,6 13-358,0 1-22,4 16 111,-2-2-22,-1 4-168,-1 0-1187,2 9-1155,-2-15-2219,4 1 4561,-1-19 0,-6-5 0,0-3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2.77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105 1 14843,'-37'36'1356,"5"-5"-1177,14-20-179,7 0-123,5-3 123,5-1 784,13-1 101,8 0-403,15 0-280,5 3 0,4 3 89,-2 5-101,-5 3 24,-8 3-69,-7 0-44,-10 0-23,-6-1-33,-4-1-45,-8-2-33,-3-4-1,-7-3-156,-2-4-248,-3-3-290,4-2-303,1-3-638,6 0-1379,4-2-3283,6-6 6331,9-6 0,-5 3 0,4 1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3.28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26 1 15415,'-14'68'2274,"4"-1"-1949,8-17-78,2 10-57,2 5 79,5 3-157,1-1-45,4-7-44,-1-8-23,-2-10-79,-2-10-111,-4-9 22,-1-9-371,-2-6-133,0-4-291,0-2-6746,0-2 7709,-3 1 0,2-1 0,-2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5.59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 29 10877,'-3'-10'4762,"0"2"-3675,3 8 1019,0 0-571,10-2-235,4 2-269,12-2-314,6 3-168,4 1-224,8 1-135,4-2-190,4 1-380,6-2-864,1 1-1602,-2-1-3776,-7-3 6622,-12-2 0,-18 1 0,-10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3.80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60 16726,'52'-5'-1199,"-3"-2"-964,-13-1-1837,-1-3 4000,-3-3 0,-15 7 0,-4-1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4.286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78 1 11033,'9'8'3093,"-26"45"-2791,5-24-67,-19 38 147,19-30 279,4-4-146,4-5-481,2-7-34,2-9 0,0-6 156,0-4-738,5-13-23,3-4 303,8-12 302,-1-2 123,2-1 56,-1-3-78,0 0-34,-1 1-22,-2 2 101,-2 6 156,-4 7 12,-3 7-202,-3 6-280,-1 4 100,0 0 371,3 6 123,0 3 201,2 8-66,-1 4-124,0 4-101,-1 6-101,0 2-101,-1 3-134,0 0-78,0-4-482,0-5-370,3-7-370,-3-7-381,2-5-985,-2-4 2666,-1-2 0,0-2 0,-1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4.45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39 13958,'77'-6'-190,"-2"1"-1917,-19 2-1557,-1-3 3664,-2-3 0,-25 5 0,-7-1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5.01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55 1 17398,'-23'68'1221,"3"-6"-1086,15-24-124,1-2-11,2-4 0,1-8-56,1-7 56,0-8 145,0-5 113,1-3-191,5-7-67,4-6-134,8-9 111,3-6 1,5-1-45,0 0 22,1 6-145,-4 3 156,-5 8 23,-8 5-224,-5 5 212,-4 10 23,-3 6 23,-3 9-23,-4 3-12,-2 0-459,0-6-682,5-4-2904,3-3 1536,2-6-381,6-2 2902,3-3 0,-2-2 0,0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5.77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18 1 20804,'-3'96'-40,"1"-1"0,-1 1 0,1 0 0,-1-9 0,0 2 0,1-10 0,7-21-554,12-12-280,1-11-314,-1-11-403,-3-9-448,-4-7-1087,-5-5 3126,-2-8 0,-3 4 0,0-3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5.990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47 17902,'82'-5'-336,"0"1"-728,-15 4-1234,1-4-3069,-7-2 5367,-12-7 0,-22 6 0,-12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7.572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41 15437,'78'0'1602,"-8"1"-1176,-33-2 55,2 1-133,5 0-180,4 0-67,4 1-11,3 1-1,0 0-21,0 0 21,0-2 158,0 0 66,1 0-155,0 0-80,0-1-22,-6-1 22,-5-1-55,-5-1 33,-5-1-56,-1 0-11,-1 1 11,0 1-23,2 1 12,-1 0 11,2 1 0,1 1 11,1 0-11,4 0 11,0 0-11,0 0 12,0 0 10,-2-2-22,-1 0-11,-2-1-68,-1 0-66,-1 1 22,-3 0 44,0 1 34,-3 0-22,-2 1 55,0 0 12,-1 0-22,1 0 22,5 0-123,4 0-12,7 1-447,30 1 302,-16 1 235,15-1 45,-29-1 34,-6-1 22,-6 0 45,-3 0-34,-4 0-67,6 0-34,-8 1-44,8 0-12,-7 1-78,3-1-1,4 2-245,1-1 78,-2 0 291,-1-1 180,-14 0 122,-3 0-122,-11 0-158,0 1-89,0-1 112,0 1-22,0 0 22,0 1 11,0 2 0,0 1 135,0-2-57,0 0-55,0-1-34,0 0 0,0 0-22,0 1 10,0-1 12,0 0 897,0-2-897,0-5 0,0 3 0,0-4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08.051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0 18619,'0'0'0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1:43:14.428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0 0 18686,'47'40'90,"-5"-7"-68,-25-30 1,3-1-1,-2 1 45,1-2-67,-1 1 12,0 0-12,1 0 0,1 1 0,-1 1-12,2-1 1,0 0 11,3-1-22,1-1-1,1-1 23,-2 0 0,-2 0-22,-2 0 22,-3 0-45,3 0-22,-5 0 56,3 0-68,-6 0-10,-2 0-68,2 0 23,1 0 78,2 0-68,5 0 12,2 0 67,3 0 45,0-1 0,1-1-11,-1 0 11,0 0 0,-1 0 11,-1 1-11,0-1 11,-2-1-11,-1 1 0,-2-1 11,0 1 0,-1-1-11,-1 0 0,3 0 0,0 0-11,5 1 11,1-1 0,1 2 11,0-2-11,0 1 12,-2-1 22,10-1-34,-9 1-34,10 0 34,-13-1 0,0 0 12,-5-1 44,-1 3-45,-9 0-22,-1 1-12,-6 1-78,1-1-314,-5 1-425,2 0-1244,-6 0-3698,1 0 5782,-1-3 0,3 2 0,2-2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6.12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96 0 19325,'-17'82'1445,"1"-9"-1097,1-35-124,1 0 11,3-1-123,3-3-89,1-3 44,3 0-67,1-4 33,2-1-33,1-6 23,2-3-1,7-7-22,9-4-22,14-4-393,9-10-168,8-3 23,2-9-78,0 0-348,-8 1 33,-7 4 371,-9 3-629,-9 2-1253,-8 2-5245,-5 0 7709,-3 0 0,-2 3 0,0 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6.39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8 113 13756,'-7'-6'4527,"40"0"-3888,-5 3-572,35-3-67,-20-2-280,-2-1-863,-3-2-1614,-7-1-3439,-7-3 6196,-7-3 0,-9 9 0,-4-1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6.63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22 19168,'84'10'1277,"-7"-2"-1355,-33-10-953,-1-1-1848,-7-2-4472,-6-3 7351,-10-2 0,-10 4 0,-4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19:20:30.65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188 6427 7403,'-50'-42'3138,"11"11"-2321,-8 4-604,31 18-146,-19 2 2880,35 40-2577,2-17 67,1 25 2174,-1 35-2465,-1-33-1,-1 27 1,1 3-101,4-11-1691,7 8 1,5 0 1757,6-13-518,15 5 1,3-2 428,-3-17-89,18 12 1,0-3 65,-14-18-1726,32 26 1714,-37-28 35,-7-7 1681,11 9-1726,16 3 1356,-6-10-1491,23 8-1889,-14-13 2046,26 3 23,-22-9 2245,17 0-2201,-1-12-44,-15-3-23,24-4-2246,-21-2 2246,-16-1 0,1-2 0,29-4 95,-29 4 0,3-1 51,1-1 0,-1 0-101,36-4 1094,-30 5 1,0 1-1117,32-2-448,-24 4 1,2 1 435,-17 1 1,1 0-24,15-1 1,4-1 11,2 0 0,-2 0 0,-16 0 0,1 0-6,17-2 1,3-1 27,2-2 1,-2-1-23,-19 3 0,1-1 5,18-4 1,-2 0-992,-25 3 0,-1-2 1002,20-5 1,1-3-162,-17 5 1,-1 0 138,15-5 1,3-2-460,0-1 0,-4-1 442,-14 6 1,-1 0-6,17-7 0,-2-1-6,-20 8 1,-1-1 5,19-10 0,0-2 597,-16 8 0,-1-1-575,13-7 0,2-3-521,-3-1 0,-3 0 538,-12 8 0,-1-1-11,16-10 0,-1-1 0,-18 12 0,0-2-6,19-16 1,-1-3 409,-15 12 1,0 0-399,12-12 0,0-4 10,-2-1 1,-4-1 0,-12 12 0,0-1-12,10-13 1,1-3-521,-4-3 1,-2 1 525,-11 14 0,0-1-6,9-14 1,-2 0 655,-14 19 1,-1 2-662,23-42 1946,-3 0-1958,-14 25 1,0-1 16,-9 16 1,1-3 312,13-20 0,7-10 0,0 0-318,0 5 0,2 1 0,-2-1 7,-1 1 1,-2 0-1,1 2 1123,0 3 1,-1 1 0,-4 5-1109,-4 0 1,-6 6-688,17-34 698,-18 33 1,0 2 101,4-17-135,6-23-12,-11 24-50,2-22 1,-2-2 61,-4 3-1560,-2 9 1,-2-1 1598,-10 29 0,-2 3 17,-2 0 0,0-6-120,-1-19 1,-2-10 0,0 8 23,-2 11 1,-1 1-10,1-2 1,-1-5 0,-1 10-20,-8-14 539,-2-2-426,1 6 0,-2-13 0,0 9-57,3 16 1,-1 1 3,-1-16 1,-3-8 0,-1 9-5,-4 14 1,-1 7 23,-17-32-29,13 32 0,-3-1 0,-5 3 0,0 3-328,-19-27 305,17 27 1,1 0-2215,-11-18 2248,13 20 1,-1-1-30,-18-23 1117,17 25 1,-3-1-1094,-9 3 0,-1 3 11,-30-20-6,26 22 0,-5 0 0,-16-8 1,2 1-1,24 16 1,1 0 99,-24-15 1,-1-1-95,16 11 0,4 4-11,-31-16 1701,29 17 1,-3 1-1691,-3 4 0,0 2-387,12 3 1,1 2 363,-16-5 1,1 1-67,-22-6-1535,-5 2 0,-1 1 1618,39 11 1,-3 1-499,-25-1 0,-18-1 0,-2 1 1,16 4 497,15 3 1,1 2-376,-7 0 0,-12 1 0,1-1 1,15 2 301,13 1 1,6 2 78,-16-2 0,-6 2-131,-1 0 0,-7 2 1,7 1 130,9-1 0,-5 3 4,-2 2 1,-17 4-1,-5 1 1,5 0-1,16-1-4,1 2 0,1 3 105,-10 3 0,-16 5 1,3 0-1,18-2-60,24-5 0,2 3 246,-14 13 1,-14 10-1,0 1 1,16-8-292,17-9 0,2 1-278,-19 16 1,-8 7-1,23-15 289,31-21 1727,0 2-1424,16-18 924,0-3-2101,20-35 695,14-53 224,-2 15 806,-13 14 1,-4 6-661,-10 27 3123,-2-8-3539,-3 35 102,-42 35 101,16-5 11,-20 28 0,-3 5 45,7 4-73,0 5 0,3-3 28,17-26 639,2 14-303,41-52-258,52-5 1,14-3-460,7 1-1771,-20 1 1,11-1 0,-17 1 2151,-9 0 0,13 1 0,-71 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8.22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54 22 17644,'47'-13'1513,"-3"4"-1267,-14 18-156,-5 1-34,-6 2 12,-5 2-24,-6 2-44,-3 3-22,-4 0-56,0 3-1,-1-1-67,-3 0 146,-4 0-22,-7 1 22,-9 0-101,-5 0-112,-3-3 34,-2-1 78,4-2 56,3 0-67,5-3-33,6 0-281,5 0 426,5-4 157,2 0 515,10-6 303,18 4-762,3-2-101,15 3-112,-9-3-224,-3-1-729,-6-1-4963,2-1-975,-9-2 6891,4-6 0,-13 4 0,-2-4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8.57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12 1 19818,'-4'65'1737,"0"-5"-1435,2-24-179,1 0-44,1-2-79,0-4 0,0-4-280,1-6-381,2-6-560,1-5-1200,-1-6-784,0-1-548,0-2 3753,0-4 0,-1 4 0,-1-4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9.13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1 12277,'13'15'3350,"-2"-2"-2857,-11-13 639,0 0-516,48-6 12,-20 4-135,43-5-12,-30 6-357,-2 1-124,-6 0-11,-9 0-314,-11 0-515,-6 0-438,-6 0 34,-1 1-291,0 1 729,0 1 716,0 0 90,0-1 5076,0-2-4684,0 3-168,0 1 538,0 6-314,-2 5 123,0 5-66,-1 4-1,2 5-56,0 2-22,1 4-112,1 1-68,1 0-212,2-3-34,3-6-504,-1-4-1233,2-7-1883,1-6 3620,7-5 0,-8-3 0,4-2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9.87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44 17946,'73'0'2981,"1"1"-2196,-13-1-248,9 0-110,7-2-47,4 0-133,3-2-853,1-1 696,1 1-34,-1 1-56,-1 0-45,-6 0 222,-12-1-200,-17 0-21,-15 0-46,-16 1 12,-9 0-225,-7 3-3067,-2 0 502,2 0 705,1 0-1232,2 0 3395,0 0 0,-1 0 0,-2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1.89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108 364 19639,'42'-55'-673,"-5"2"673,-23 10 0,-2 2 12,-4 3-1,-3 6-11,-3 7-123,-2 5 111,-3 5-10,-2 4 22,-5 2 0,-3 2 22,-1 3 113,-4 1 33,2 0 33,-2 1-21,2 1-57,0 0 12,1 0-135,-2 1-45,3 3 45,-1 5 45,3 7 44,2 10 35,2 9 10,3 8-78,2 8-45,14 31-11,2-20 0,11 19-22,3-32 11,0-8 11,2-10 33,14-11-33,-9-10-145,11-12-12,-14-6-34,-2-7 79,-2-2-79,-3-2 35,-3 0-46,-3 0-56,-3-1-78,-1 1 12,-2 0 54,0-1 236,-3 1 34,0 0 136,-3 2 356,-3 3-21,-1 4-258,-1 3 44,-1 2-99,0 3-158,0 2-68,-2 1-44,-3 1 112,0 2 78,0 1 1,2 1-12,1 2 79,2 1 22,0 2 112,0 3 314,6 13-314,-2-2-22,7 10-113,-3-7-44,1-1-22,0-3-23,1-5 0,-2-4 11,0-5-34,-2-4 68,1-2 34,-2-3-35,5-2-32,3-5-46,3-4 45,3-4-56,-1-1-11,1 1 12,-3 2-1,-3 2 11,-2 3-22,-4 3-11,-1 3-34,-3 2 45,0 0 45,3 3-23,0 5 79,3 6 12,4 20-113,-2-7-146,3 11-526,-2-16-1009,0-3-1568,1-4-2242,2-2 5491,0-4 0,-7-4 0,-1-3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2.28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0 21947,'22'81'1793,"-1"-7"-1502,-10-31-111,1 2-158,0 0-22,0-2-527,1-4-391,2-8-909,2-7-1400,3-10-2252,4-6 5479,3-9 0,-12 1 0,-2-3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2.79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16 146 12042,'6'2'4336,"-1"-1"-3092,-5-1-124,0 0-918,10 38-68,1-17-89,14 31 0,1-28 33,6-5 34,2-6 404,2-7 134,-3-4-56,-4-8-79,-6-2 224,-7-6-223,-7-1-348,-4-1-112,-4-1-56,-2-1-56,-4-1 45,0 0-22,-2 0 21,3 0 12,2-1 0,1 2 101,1 0-45,-1 2 0,-1 1-11,-1 1 0,-2 2-12,-1 0-21,-2 3-12,-2 1-79,-1 2-122,-5 3 77,-5 1-77,-5 2-114,-3 2-961,-12 9 211,13-2-1120,-5 9-1714,17-7-2533,2-1 6432,3-3 0,5-3 0,2-2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4.19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83 1 20020,'-20'57'179,"5"-1"-224,13-15 23,10 1-12,7-2 1,11-7-57,6-9 90,1-8 45,0-9 22,-4-5 45,-4-6-11,-4-6 56,-5-6 145,-4-7-123,-5 0 46,-3-1-158,-3 4 56,-1 5-44,0 4 10,0 4-44,0 3 11,0 2-740,0 1 729,0 0 12,0-1-57,0-1 33,0-2-22,0 1 23,0-1-23,-3-1-11,0 1 34,-1-4-23,0 1 23,0-1-34,0-1 11,2 1 22,-1 1-10,0 1-23,0 2 0,-1 2-45,-2 0-67,-4 1 67,-4 0-45,-6 2 90,-7 0-179,-24 11-191,9 5-436,-12 17-1066,25 5-1657,12 7-4124,17 1 7653,23-6 0,-10-18 0,9-8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4.76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16 0 19695,'-9'47'1030,"2"0"-951,9-9-79,6 1-23,7-6-55,8-6 22,4-7 56,4-8 11,-1-7 45,0-6 0,-3-7 0,-3-5 79,-4-9 212,-3-4-55,-3-4-214,-3 1 168,-2 2 34,-3 7-22,-2 7-123,-2 7-124,-2 4-191,0 2 180,2 9 12,3 2 66,4 10-67,4 3-22,4 2-325,4 1-739,2-2-718,3-2-2073,0-5-3563,1-6 7429,-2-6 0,-11-4 0,-3-2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5.07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0 21230,'20'55'829,"-2"-6"-751,-8-23-78,-1-1-22,-2-3-281,-2-6-402,-1-5-673,-1-6-1077,-1-3-794,-1-2-3553,-1-6 6802,0-4 0,0 2 0,0-1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19:22:35.79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14150 11279 23773,'26'-26'11,"-4"-2"-89,-3-7 78,-4 3 0,4-13 67,11-34 90,-16 23 0,0-2-157,0 9 0,-1-1-2126,-3-4 1,-2 2 2068,-2-13-21,0 13 366,10-13 0,2-1-254,-1 2-1151,1 8 0,-2-1 1128,-2-16 23,-6 15-12,1-18-17,4-11 1,1-1 1507,-1 4-1519,2-6 1,-1 5 5,-7 31-217,-5 0 0,-1-2 217,1-16-12,-3-11 1,-1 0 11,-2 8 17,-3-9 0,0 1-17,0 9-6,1 19 1,0-4-147,0-3 1,0 2 140,-1-21 1424,2 19 1,-1-8-1422,-1 1 1,-1-6 0,0 8 1,2 14 0,-4-2-171,-9-22 1,-7-18 0,-2-1 0,4 19 170,1 20 1,-1 4 5,-8-17 0,-4-8 0,4 11 0,-12-20-310,9 15 1,-8-19 0,-2-3-1,6 15 231,2 3 1,-3-2 9,8 14 0,-6-10 0,-3-8 0,-2-4 0,0 0 0,3 2 168,-1-2 0,1-2 0,0-1 0,0 1 0,2 3 0,0 6-702,-5-7 1,2 7-1,1 1 1,-2-7 547,5 6 1,-3-9 0,-1-3 0,3 4 0,3 11 0,7 16-327,1 11 1,2 2 105,-7-21 0,-6-16 1,-1-2-1,4 12 1303,1 2 1,-3-2-913,4 11 0,-8-14 0,-3-7 0,-1 1 0,3 9 0,8 15-195,-5 0 1,2 5-314,-12-15 1,-6-9 0,7 14 167,-12-6 359,19 18 0,-9-12 0,-2-1 1,8 8-58,-3 2 0,-1-1 19,-1-3 0,-8-9 1,-3-3-1,3 6-303,-10-2 1,1 4 0,5 5 205,-1-1 0,-3-5-387,12 9 1,-9-11 0,-3-3 0,5 4 0,11 11 414,5 4 0,-1 0 167,-12-12 0,-13-12 0,-2-1 0,6 7-446,6 9 1,3 5 0,0 0 953,-2-1 1,0 1 0,-5-3-707,1 1 0,-6-3 1,3 1-1,9 11 20,7 7 0,-1 1-15,-8-5 1,-13-8 0,1 0 0,10 9-3,4 5 0,3 3 22,-1-1 1,-4-3-1,2 2 6,-12-5 0,4 3 1110,14 10 1,-1 0-1134,-15-8 1,0 2-1504,19 12 0,0 0 1509,-23-10 0,-2 0-11,17 8 0,-1-1 17,-16-6 0,-2-2 67,-2 2 0,2 2-229,18 6 0,0 1 184,-16-6 1,-4 0-40,13 7 0,-2 0 0,4 1-17,-1 1 0,0 1-464,0-1 0,-4 0 0,1 1 402,-15-3 1,5 2 1130,16 4 1,-3 0-1065,-21-3 1,-10-2 0,9 3 11,18 4 0,-3 0-11,-11 0 0,-15-2 0,-1 1 0,15 2 246,11 2 0,-2 1-244,3 1 0,-15-2 0,-5 0 0,5 1 0,14 2 3,-5 0 1,4 1 1,-12-1 1,-8 0-1,6 1-2,-3 3 1,7 1 5,16 2 0,1-1 0,-19 1 0,-1 0 50,6 0 1,3 2-382,18-2 0,2 2 325,-16-1 1,2 2-2142,-24 2 2097,29 0 0,-1 1 27,15-2 1,0 1 1044,-14 0 1,-3 1-973,-1-1 1,2 1-23,16-2 0,-4 2 13,-21 5 0,-11 3 0,10-1-64,21-4 1,2 1-826,-39 9 0,2 1 781,39-8 0,6 0 22,-29 5 798,-21 5 0,-2 0-697,6-1-53,22-3 1,-11 2 0,14-2-26,-9 4-17,20-5 0,0 1-85,-20 6 80,16-4 21,-18 3 12,19-7 11,-2-1 11,0 0-33,-23 5 22,24-5 3009,-16 4-3144,-2 2 35,28-9-2237,-24 6 2337,13-6 23,12-4-74,-13 2 1,-2-1 95,7-2-1155,6 0 0,1 0 1132,4-3-33,12-1 11,-9 0 22,-7 2-22,8-1 2232,-16 3-2232,-6 1-22,-13 2 10,12-2 12,11-1 0,3 0-11,8-1 28,-14 1 0,0 0-17,8-1 16,-6-1 1,1-1-6,12-1-212,-48-1 78,58-3 223,-47-3-111,51 2 3224,-41-2-3393,39 4-123,-60 8 303,47-2 124,-27 4-124,53-6 392,5-2-358,14-5 235,7-10-247,-3 4-44,16-13 10,-9 14-234,36-22 246,-20 13 145,15-12 1,1-2-101,-6 5 269,40-27 22,-59 41-269,4 0-146,-25 13 46,-23 17 66,-16 13 1,-8 7-68,-7 3 1,0 1 10,0 2 1,2 1-79,-2 1 0,14-1 830,35-3-438,-2 2-157,63-33 1,14-12-135,-17-1 67,46 1 0,-4 0-44,-57 4 33,51 5 392,-75-7-235,-6-8-67,-1-5 123,-2-62-359,-2 37-616,-2-31-7160,-23 53 7866,11 9 0,-11 0 0,18 3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5.34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20 55 13274,'-11'-8'4202,"2"1"-3810,9 7 326,0 0-147,8-4 124,-2 3 134,7-4-269,-3 2 23,0 1-91,4-2-155,3 1-202,6 0-102,6 0-33,3 1 0,6 0-426,2 0-806,3 1-942,0-2-2544,0 3-2217,-2-1 6935,-2 1 0,-18 0 0,-4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5.87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159 3 15224,'-60'-2'2521,"10"2"-2229,35 8-23,4 0-213,1 2-56,3-1-56,4 0-146,1 0 202,3 0 325,10 2 56,8-1-135,15 2-78,9 2 67,8 3 203,4 3-248,0 4-123,-5 1 112,-7 2 1,-11-2-102,-10-2 0,-8-3 113,-8-3-68,-4-4 57,-2-3-23,-8-2 11,-4-3-135,-12-1-33,-6-3-78,-20 0-57,12-1-481,-6 0-280,25-2-180,11-1-1949,5-3 3025,30-13 0,-20 11 0,20-7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6.13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0 14529,'1'3'4751,"-1"0"-3731,0-3-292,41 37-392,-20-17-168,32 31-168,-33-27-224,-5-2-325,-4-4-235,-7-5-1435,-1-4-1781,-3-4-3462,0-3 7462,-1-7 0,0 3 0,0-3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6.32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68 20378,'53'-30'-9831,"-5"6"9440,-22 17 0,-12 4 0,-1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7.19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257 314 15090,'-74'27'2902,"6"2"-2476,28 0-426,5 3-135,9 2-314,12-3 203,15-4 212,19-7-425,14-11 448,17-5 11,4-16 78,0-9 23,-9-16 168,-10-9 426,-11-9-90,-7-10 79,-5-7-393,-3-2 493,-1 7 135,-5 16-236,-1 17-515,-3 19-145,-5 9 66,-12 24-89,1 4 0,-8 21 34,12 2 23,5 4 43,5 4 12,28 25-112,3-19-89,30 14-293,-2-33-133,6-12 134,2-11-123,-1-10 324,0-6 91,-5-8 89,-8-3 583,-3-18-113,-24 6-324,-4-9-113,-18 8-33,-9 2-22,-5 3-124,-13 4 34,-9 7-89,-31 13 134,13 12-34,-14 15 90,32 8 11,15 6 11,13 1 22,27 0-33,20-4-89,30-8-80,19-11-134,-41-17 0,2-3 1,48 0-729,-8-14-581,-17-4-1335,-22-10-4079,-24-2 7026,-19-1 0,-9 11 0,-4 4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8.01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0 21107,'11'72'1602,"-1"-8"-1479,-8-25-123,3-5-212,5-6-372,4-7-491,1-7-135,0-7-1031,-1-5-1524,-3-9-3104,-5-4 6869,-7-8 0,0 8 0,-2 1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8.23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 52 13723,'-1'-12'3003,"1"3"-1759,0 9-494,48-5-190,-13 4-268,47-5-57,-20 9-112,5 2-123,2-1-201,-3 1-584,-6-4-1445,-7-2-1535,-6-4-2700,-10-2 6465,-8-5 0,-14 6 0,-8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8.47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0 14014,'3'8'3731,"0"-2"-3047,-3-6 504,0 0 1971,20 81-3114,-7-40-190,12 52-920,-14-67 90,-8-18-224,-1-3-3507,-2-5 156,-3-9 4550,-1-1 0,0 0 0,1 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09.047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1 141 11627,'90'4'2756,"-6"-4"-1568,-39-7 0,2-3-314,-5-4 202,-6-1-112,-6-4 44,-9-1-168,-5-1-190,-6 4-157,-6 4-213,-1 7-280,-3 3-246,0 3 246,-3 11 381,-9 45-68,6-4-122,15 30-102,12-42-89,24-13-201,31-21-12,-10-11 67,24-8-111,-30-8 100,3-12 202,-25 7-56,-5-17-34,-26 17-90,-5-5 23,-7 13 67,-3 3 45,-3 4 0,-3 5-11,0 1-23,-2 4 23,-1 0 11,-4 1 11,-1 0 67,-3 2 46,-1 4-45,0 6-68,2 8 56,1 7 135,5 7-34,8 8 392,13 26-314,16-16-10,17 14-57,14-30-11,8-7-45,3-9-123,1-8-212,-5-6-1727,9-12-571,-26-1-2768,0-5 5278,-30 1 0,-6 7 0,-4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10.521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146 379 20793,'43'-24'156,"-8"-7"-234,-26-11 67,-2-6 11,-4-1 33,-1 4-10,-2 6-23,-6 8-23,-3 8 1,-8 6-12,-5 5 1,0 3 33,0 4 0,3 2 0,1 2-56,5 3 56,-2 7 56,2 6 11,-2 12 45,0 8-11,2 9 56,0 7-45,5 5 11,3 5-67,9 0 34,11-3-34,15-4 22,17-7 1,14-8-34,7-11 44,6-12-33,2-9 33,-24-13 1,0-2-67,21-5 44,13-14 168,-45 9 113,-15 3 44,-11 6-45,-9 4-347,-4 4-257,-2 1 167,-1 4 23,-1 4-11,0 6-90,1 3-45,-1 2 22,8-1 79,9-2 112,14-4 0,13-7 67,9-2 57,2-11 178,-5-2-33,-9-8 78,-12-1 146,-11 0-168,-8 0-235,-5 0-90,-10 1-45,-5 1-33,-10 3-1,-4 3 12,-3 2 67,0 1 23,1 0-12,3 1 22,0 0-44,11 4-236,2 0-223,11 3-752,1 0 1177,4 0 45,1 2-11,3 0 11,-1 1-45,-1 0 45,-2 1-11,0-1-22,0 2 21,0 2 12,-2 0-22,1 1 22,0 0-11,-1 1 0,1-1-34,0-2 45,-1-2 22,-1-2-4235,-1-1-2106,-7-7 6319,1 1 0,-2-2 0,4 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2:38.6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62 1 23628,'-11'47'1221,"-1"23"1,0 1-1200,5-25-22,-3 15 0,2-1 34,7-20 89,0-1 11,1-8-78,0-9-11,0-22-34,0 0-638,0-3-1054,0-1-448,0-4-1501,0-1-2443,0-1 6073,0-3 0,0 6 0,0 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11.100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122 1 20681,'-33'31'1075,"2"0"-739,8-5-291,5 1-45,7 2 0,6-1 79,13-3-23,11-5 44,17-7-88,13-7-1,5-7 22,-2-9 35,-6-4 0,-11-5 21,-10-1 370,-10 2-89,-7 0-79,-5 1-212,-6 1-79,-6 1-12,-9 1-21,-8 2 22,-9 2-12,-5 3 1,-3 0-426,-1 4-830,7 1-985,6 1-3138,12 1 5401,8 4 0,7-4 0,4 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11.93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28 1 21353,'-13'83'1457,"2"-3"-1110,9-18-78,1 7-11,5 2 111,2-1-223,4-6-56,2-8-68,-1-10-10,-2-8-12,-2-9-45,-3-8-45,-1-7 1,-1-8-24,-1-3-44,-1-3 34,1-4 78,-4-2-56,-3-6 12,-2-5-158,-1-6-268,1-8 100,2-10 124,3-12 268,1-10 23,1-9 23,0-1 178,1 4 102,0 12-134,0 12-125,4 13-44,4 11-145,7 6 66,7 9 79,7 2 22,7 4 35,5 5 21,3 5 34,-1 7 67,0 7 169,6 13-214,-18-8 12,-3 6 156,-22-16-89,-11-4 0,-10-2-78,-11-3-135,-13-3-460,-29 0-78,18-2-246,-12 0-101,35-1-314,11-3-740,9 0-2207,6-1-1557,11 0 5703,5 0 0,-3 0 0,1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12.899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1 9106,'0'0'0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48.59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1 21678,'34'42'358,"-6"-7"-324,-24-25 33,1-1-56,-1 3 23,1 2-23,1 1 0,1 2-11,1-1 12,0 0-12,2-3 0,0 0 22,0-1-22,1-1 45,-1 0 22,1-2 0,1 1-22,0-2 11,1 0-10,0 0-46,1 0 22,0-2 12,2 1 22,0-1-45,-1-2 11,0 0-11,-1-1 1,0-1-1,-2 1 34,4 0-12,-4-1 46,5 0 33,-2-2 0,3 0-45,2 0 123,12 0-156,-9 0-34,6 0 0,-15 0 11,-3 0 0,-2 0-22,-1 0 22,1 0 34,1 0-45,3 0 90,13 0-57,-2 0 46,10 0-35,-7 0-32,-2 0-1,-2 0-22,-5 0 22,-4 0-11,6 0 11,-3 1 34,9-1 0,-1 0 11,3 0 11,3 0-34,-3-2-21,-4 1-24,-6 0 1,-6 1 22,0 0 1,0 0 21,6 0-10,1 0-12,7 1 1,3 0-24,3 2 24,-3 0-1,9 2 11,-12 0 68,7-1-1,-11-1 12,1-1-56,3 0 22,1-2-44,4 0 33,2 0-45,1 0 0,7 4-33,-15-1-1,0 4 1,-16-3 11,-2 1 22,1 0-11,-1-1 0,4 2 0,6 3 0,-3 1 0,5 5 0,-4 1 22,3 3-22,1 3 11,4 0 1,2 0 44,5-2-45,6 0 78,22 4-89,-15-7 0,9 2 0,-29-10 0,-11-4 0,-7-1 0,-4-1-33,-2-2-34,0 3 67,0-1 22,1 4-22,-1 1 22,1 2 1,0 0-34,0-1 44,-1-1-10,0-2 21,0 0 80,-2 0-91,-3-3 79,-3 1-67,-1-3 89,3-1-111,0 0-23,2-6-79,-1-4 23,1-16 45,1 5-11,1-9 22,2 12-11,0 0-68,2 2 79,2 1-89,4 1 44,5-2-67,2 2 0,11-6 45,-5 7 55,7-3-21,-8 8-1,-3 1 23,0 2 0,-3 2 11,1 1 11,12-1-11,-2 0 22,14-2-10,-6-2-1,4 1 11,-2 0-44,-6 2 22,-5 2 0,-8 2-34,-4 0-55,0 0 89,-2 1 0,4 4 11,0 2-11,4 2 11,3 1 23,3-2-34,6-2 112,22-2-112,-9-2 11,14-2-11,-19 0 0,-5 0-34,-3-1 23,-4 1 0,-3 0 0,1 5 11,-1 1-12,14 6 35,-8-5-34,11 0 33,-9-6-33,1-1 11,-3 0-11,-4-3 11,-3 0 11,3-6 0,-7 2-11,7-4 11,-6-1-44,4-1 21,1-3 1,2-1 22,-2 0-11,-3 0 23,-4 0 167,2-9-89,-8 7 11,2-6-11,-6 7-12,0 1-77,3-1-24,0-2 12,4-1 0,10-10 34,-7 9 56,4-4 44,-12 13 80,-4 3-46,-3 2-168,-2 0-192,-3 0-760,-4 3-1233,-5 1 2185,-14 3 0,13 1 0,-5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0.13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1077 0 18238,'-68'65'1737,"9"-6"-1166,31-23 158,2 1-24,-2 4-88,1 0-124,-3 4-168,-1 3-12,-4 4-77,-5 3 11,-4-1-158,-2-2-55,0-4-12,1-2 1,2-2-23,3 0 22,2 0-56,1 0 68,0-2-68,0-1 68,4-6-68,4-7 12,9-7-56,8-8 22,6-6 44,4-4 24,2-2 55,0 0-45,-1 1 34,0 0-11,-2 0 45,1 0-57,1-1-2297,0 0 2309,0 1 67,0 0 68,0 2-12,-2 2 0,1-2 11,-2 1 12,2-2 111,-2 0 34,3-1 34,-1 0-90,1 2 157,-2 4 247,-2 3-292,-3 5-78,-2 3-124,-4 2-55,0-1-113,0-3-22,3-5-11,5-4-23,3-4-33,3-3-359,0-1 124,-5 3 168,-1 4 33,-5 5-12,-1 4-279,0 0-56,1-1 157,4-4-34,3-6 145,2-3-604,2-2-919,0-4-1872,4-9-4750,7-9 8325,8-11 0,-6 14 0,-1 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0.72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94 1 22216,'-27'60'246,"4"-3"-201,11-19 56,2 0 34,3-2-12,0-5 0,3-3-11,1-6 11,2-2-11,1-6 0,3-3 12,7-4 189,9-2 35,13-3-202,13-1-68,10-1-56,6-2-33,-1-1 34,-5 0-46,-10 0-10,-13 1-79,-12 1-180,-9-1-11,-7 2-77,-3-1-1727,-1-2-1052,0-3-6672,0-5 9610,0-2 1,0 6 0,0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2.29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37 151 22765,'-23'-44'-292,"10"7"180,24 22 34,11 0 33,7 1-78,6 1-34,2 5 11,-2 4-22,-4 3 34,-4 10 134,-8 3 34,-6 12 10,-5 1 24,-4 4-24,-3 2-32,-1 1 10,-4 1 23,-5 0-45,-7 0 89,-5-1 1,-4-2-12,-15 6-78,11-12-11,-7 3 0,17-13-45,4-2-45,6-2 0,3-1-44,3-2-191,2 0 336,3-1 201,6 1 169,6-1 11,12 0-124,7 0-32,9-1-124,4-1-56,17 3-56,-19-3 11,6 3 0,-27-3 11,-7-1 0,-7-2 179,-2 0 12,-5-1-796,-1 0-1098,-1-3-2711,-6-6-5428,-4-6 9809,-6-7 1,6 10-1,3 0 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3.15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255 260 18126,'-54'23'1647,"4"1"-1389,23-5 56,-1 3-23,1 2-22,4 4-78,5 3 44,5 4 11,4 5-11,5 3-111,2 4-68,6 3-45,6 0-11,9 2 45,12-1-23,10-2-22,9-5 22,10-6 68,8-6 56,6-10-57,4-7-44,0-6 11,0-5 23,-2-3-46,-24-2 1,0-1-34,26-7-44,20-6-69,-29-10 57,1-8-79,6-6-152,0-7 287,-4-2 0,-10 1 45,-12 4 34,-12 5-1,-12 5 12,-10 3 45,-8 5-113,-5 0-22,-2 1-45,-3-4 232,-4-2-210,-3-4-22,-8-4 45,-3-3 12,-8-1 77,-6 0 68,-7 2 22,-5 5-112,-3 3 146,-1 5-157,4 3 23,-8-6-68,19 9 11,-4-4-22,16 10-11,2 3-112,-2 3-135,-20 5 180,2 8-12,-23 11 1,2 14-91,-12 13-550,-10 11 629,38-24 0,0 1-280,-2 1 0,0 0-118,2 0 1,0 0-197,4-2 1,2 0-1873,-24 23-2855,24-7 5422,22-10 0,12-16 0,8-7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4.39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197 0 19459,'-48'33'1412,"6"5"-1098,24 7-146,1 10-78,1 7-23,2 8-33,1 2-34,4 1 0,2-7 0,1-9-12,2-12-55,2-15-90,1-12 23,1-11 168,0-3-34,3-25-112,1-3-247,5-23-168,-1-1 124,1-3 179,-1-2 67,-1 2 145,-1 0 12,-1 2 23,1 0 10,-1 2-10,0 4-11,0 7 167,1 6-22,-1 8 33,0 7 0,-2 5 12,0 5-202,-2 3 0,0 2-45,0 0-22,3 0 101,1 3 167,4 7 135,2 9 572,13 29-617,-4-4-112,10 22-22,-5-14-101,0-1-45,2 0-11,-1-8 0,1-5-11,-4-9-78,-3-8-124,-6-7 90,-5-6-404,-5-6-224,-2 0-1646,-7-2-2601,-4 0 4998,-6 0 0,5 0 0,1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4.70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35 19605,'66'-5'157,"-3"-1"-1031,-19 4-706,-4-2-1580,-4 0-4437,-7 0 7597,-6-1 0,-11 3 0,-5-1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2:40.452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375 211 21779,'-27'22'897,"4"-1"-752,10-13-33,2 0-33,1 2-23,2-1 11,2 2 314,-10 25-314,8-20-11,-7 20 11,10-26 0,0 1 34,0 3 0,0-1-101,0 1 22,3-2-22,0 1 11,2-1 23,0 2 11,0-1 45,3 7-12,1-4 1,2 6 89,1-5-101,-1 0-11,2 1-11,-1 1-23,1 0-22,0-1 11,1-1-11,4 6 12,-3-4-1,5 5-11,-3-7 0,0 1 0,0-1 22,-1-1-22,0-1 0,0 0-11,2 0 22,0 0 12,1-1 21,8 4-44,-5-5 12,6 3 10,-7-6-22,0-1 0,0-2 0,1 0 34,-1-1 66,11-1-44,-6-3 34,8 0-12,-7-2 23,2 0-45,0 0 23,1-1-12,1-2 34,8-5-78,-9 1-1,5-3 1,-11 3-23,-2 0 0,-1 2 22,-1-2 23,-2 2-12,0-3 12,1 0-11,10-11-23,-4 2-11,8-8 0,-8 3 0,-2 1-22,-2 0 22,-2 2 0,-3 2 22,-3 1-22,-3 1 0,0-8 0,-2 5-22,0-8-23,-2 7-11,-1-2 45,1 0-57,-1-11 68,0 8-22,0-7 33,0 9-22,0 1 22,0-1 0,-2 1 1,1 0 10,-3-3-11,0 8 0,-3-2-11,2 8-11,-3 0-11,-1-1-34,-1 0 45,-4-1-24,-2-1 35,-1 0 23,-8-4 0,7 4-1,-4-3 45,10 5-11,1 1-33,3 2 10,0 0-10,1 1-23,0 1 0,0-2 0,0 0-11,-2 0-90,-9-8 101,1 4 11,-7-5 23,6 6 10,2 0-21,0 1-23,1 1-23,1-1 23,-6-2 34,6 2-23,-5-1-11,10 4-22,-1 2-12,2 1-33,0 1 0,-1 1-248,-17 1 80,-5 1-45,-21 7-381,-3 2-202,-12 7 180,-5-1 212,-3-3-324,2-3-942,-10 2-325,30 1-2566,0 8 4628,38 7 0,9-10 0,5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5.37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51 17767,'3'68'2096,"2"-5"-1525,2-21-89,5 3 90,7 2-337,2 1 90,2-2-169,-1-2-100,-2-4-33,-1-4-1,-5-5-22,-1-5-45,-5-4-22,-1-6-90,-3-6-212,-2-5 10,0-3-448,-1-2 180,-1-9-12,-1-2-33,-5-9-135,-2-1 213,-5-5 281,-1-5 33,0-8 134,2-8 134,3-10 12,3-8 46,3-5 122,2 2-67,3 8 67,3 12 33,4 14 1,3 13-34,0 11 0,0 6 145,5 7 103,2 8 166,8 7 382,18 22-561,-12-6 34,8 12 0,-23-14 67,-8 0-168,-5-1-157,-34 11-302,2-12-582,-27 7-741,12-17-1389,5-2-2969,10-5 5804,12-4 0,9-4 0,5-4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6.43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1 19358,'11'93'2342,"5"-6"-1815,6-36-22,7 5-248,5 3 1,1-2-202,-1-3 0,-2-6-45,-5-6-22,-6-9 0,-7-7-191,-4-9 90,-4-7-22,-2-6 100,-2-3 0,-1-1-22,-1-7-168,0-6 89,0-11-78,0-3 23,-6-3-135,-1 0-134,-9-2 145,0-1 135,-1-3 89,2-4 56,2-1 23,4-4 11,4 2 11,2-6-22,2 18-45,1-1 0,2 23 11,-1 3-67,1 5-11,-1 0-56,2 1 134,0 1 45,2 2 0,2 2 0,-2 0 34,2-1-23,-3-1 146,2-1-45,1 2 56,7 1-112,-2 0-11,4-1 22,-7-1 67,-1 0-67,-2-1-11,-2 1 0,0-1 46,1 2-13,3 2-21,3 3-46,4 3 0,13 11 1,-4-5-23,5 8 0,-11-8 33,-4 2 91,-5-1 312,-5 8-312,-11-8-124,-5 2-336,-10-11-168,-4-5-449,-2-3-1142,-1-2-1917,3-3-4234,2-1 8246,6-4 0,8 4 0,4 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7.137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0 176 20165,'36'47'1972,"-4"-4"-1692,-13-17-89,-2-2-90,0 1 0,-2-3-79,0-2 34,-2-3-11,-3-3 11,-2-6 23,-4-3 77,-2-3 662,-2-2-784,-3-12-34,-3-5-45,-5-15-45,-3-3-55,2-3 21,3 1 91,3-1 10,4 0 1,1 1 11,2 2-34,3 5-3369,2 4 3380,3 7 0,1 4-290,0 5-2164,12 4-582,-1 3-3832,10 6 6902,-5 7 0,-12-4 0,-2 3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7.52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0 112 18216,'37'58'1322,"2"-10"-1176,-7-34-113,8-5 46,4-4-68,3-3 23,-1-2 22,-4-5 224,-7-2 212,-11-5 114,-8 0 55,-8 2-370,-5-2-56,-2-1-157,-1-1-43,0-3-24,-2-2 79,-1-2 111,-3-2 23,-4 0 123,-3 2-134,-6 3-213,-7 6-45,-6 6 12,-5 3-202,-2 8-303,0 6-572,5 7-884,5 6-1188,9 2-3855,10 0 7037,6-3 0,4-10 0,0-4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8.08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208 1 19594,'-30'42'1793,"2"2"-1401,6-2-269,-2 6-67,0 3-56,1 0-123,4-4-336,3-3-752,5-9-928,5-10-1089,2-12-1299,4-9 4527,0-16 0,0 7 0,0-7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8.39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1 15325,'1'11'3395,"0"-2"-2218,-1-9-237,0 0-9,12 37-79,-2-14-248,14 34-223,1-23-213,11 0-78,12-3-90,12-4-359,7-5-537,1-5-325,-7-3-191,-15-2-1860,-15 2-2991,-15 2 6263,-8 1 0,-7-7 0,-1-2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9.03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0 19527,'30'65'1344,"-3"-5"-1254,-12-22-572,2 15-739,-6-16-2096,1 6-5008,-7-27 8325,-3-7 0,-1-6 0,-1-3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4:59.78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0 182 13308,'13'9'5636,"-2"-3"-5300,-11-6-202,0 0 46,21-42-68,-5 18 11,19-34-22,-12 32 34,-3 6-12,-3 6-67,-6 6-56,-4 5-101,-4 1 67,1 2 1,0 0 33,3 2 0,1 3 45,3 5-23,1 4 68,1 4-46,0 2 158,4 15-112,-6-8 44,2 7-89,-7-16-12,0-4-33,-3-6 23,0-3-1,-2-4 45,0 0 45,1-1 214,3-6-315,0-3 45,4-8-45,0 0 23,1-1-1,0 0 1,1 1-34,1 2-11,5-2-12,-5 8 1,1 0-68,-7 8 1,-3 1 89,1 1 0,0 6 11,1 5 34,1 7-45,-3 3-179,-1 3-292,-2-1-2443,2 10-190,4-13-1781,7 1 4885,12-15 0,-9-6 0,0-1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0.25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36 22 20468,'-15'58'224,"3"-5"-269,6-21-56,3-4-112,12-4 124,8-9 10,12-7 1,8-8 67,1-10 11,-2-6 0,-7-7 45,-7-3 22,-11-1-56,-6-1 0,-9-1-11,-8 1-45,-5 6-201,-7 5-124,1 8 348,1 5 22,4 4 123,3 3-44,4 1-79,5 5 0,3 0 179,5 0 123,10 2 101,10 0-145,12 0 0,5 1-67,5 2 21,-3 2-10,-3 5-168,-7 2-34,-6 1-493,-8-2-561,-5-4-1097,-6-6-1927,-2-7 4078,-1-2 0,0-3 0,-1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0.78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40 0 21969,'-23'74'1983,"6"-3"-1635,23-18-1,4 3-167,3 1-102,1-1-78,0-3-56,-1-6-605,-4-6-560,1-8-1099,-3-9-1657,-2-7-3744,-1-10 7721,-2-3 0,-2-4 0,0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0.078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138 22 20098,'41'24'123,"-7"-5"-89,-26-15 0,-1-2 10,-1 0 57,0-1 101,-2 0 78,-1-1 336,-2 0-436,-1-2-113,0-1-11,0-2-56,0-2-23,-1 1 1,-5-1 44,-3 0-10,-5 1 10,-1-2 213,0 2-56,1 1-67,2 0-78,3 2-34,1 0-11,1 2-34,1 0-11,-2 1 56,-2 3 0,1 1 0,-1 4 0,1 1 67,-5 10-44,3 1-1,-3 10-22,3 0 11,0 4-22,2 3 22,1 0-33,3-4 22,3 3 0,2-12 145,2 2 192,7-9-23,6 1-57,9 0-77,7-1-91,5-2 23,19-4-89,-17-5-1,9-2-22,-26-4-78,-6 0-202,-7 0-504,-4 0-606,-2 0-918,-1 0-2410,2 0 4718,4-6 0,-4 4 0,2-4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1.05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32 14495,'17'14'4102,"30"-12"-3329,-25-9-134,28-8-214,-21 7-257,-1 0-168,-1 3-168,1 2-448,-1 2-1109,0 1-1379,-2 3-2801,-1 2 5905,-2 2 0,-10-3 0,-3-1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1.65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1 242 19516,'80'-21'45,"-8"1"-34,-35 1 22,-3 0 147,-9 1 290,-8 0-190,-8 0-90,-5-1-33,-4 0-134,-1 2-23,-4 1-79,-2 3-156,-4 2 112,-3 3-12,-1 4 124,-4 2 11,-4 2 112,-4 7 0,-3 5 79,-1 10-35,1 5-156,6 6 0,7 5 0,8 3 90,10 2 482,39 17-438,2-18-44,37 6-34,-11-27 112,1-11-90,-8-4-257,2-13-224,-27-1-561,-6-7-1523,-25 1-3295,-12 1 5782,-6 1 0,2 6 0,-1 2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3.36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231 0 21499,'-46'49'190,"2"-4"-179,14-19 12,0 0-46,4-1 12,5-4-11,5-4-1,5-6-77,6-3 21,3-4-44,2-3 33,0 0 90,4-1 157,4 0 56,9 0 11,9 1-45,7-1-56,5 0-33,4 1-79,3 2 12,0 1-12,0 4 0,-4 2-11,-4 1 0,-5 1-34,-6 0 12,-7 1 0,-5 0 22,-5 1 33,-5 0 12,-2 0 67,-2-1-34,-3 0-78,-5-2 0,-6 1-100,-4 0-124,-4-1 56,-4-1 0,-2-2 78,-4 0 79,0-2 11,1-1 11,3 0 67,7-1-44,6-2-34,7 0-78,5-1-2141,2-1 763,8 0-1918,4-8 3374,10-5 0,-10 4 0,0-2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3.70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0 22003,'27'63'1367,"-4"-6"-1345,-18-30-22,1-1-246,-1-5-202,0-5-281,-3-7-313,0-5-3754,-2-3-4627,1-8 9423,0-2 0,-1 0 0,0 2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3.94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28 64 18989,'-15'-16'3115,"3"3"-3026,12 13-2128,0 0-897,0-4-4739,8-2 7675,5-6 0,-2 6 0,0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4.61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0 20546,'25'47'1770,"-3"-3"-1321,-16-17-158,3 3-134,1 2-134,5 1-1,0-3-11,3-3 0,-3-5 1,0-7 10,-5-5-22,-3-4 0,-2-3 0,-3-1 78,0-2 57,0 0 145,-1-2-191,4-3-55,1-4-34,2-4 11,0 1-11,2 0-67,2 2 33,1 1-10,0 2-24,-1 3 12,-2 2 12,-2 1-46,0 1 68,0 0-34,0 3 22,-2 2 34,1 5 78,1 16-44,-1-4-34,0 10-67,-2-11-448,-2-1-651,0-3-739,-2-4-1142,0-2 3047,-1-4 0,1-3 0,-1-2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5.28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22 0 19403,'-4'61'1670,"0"0"-1143,-3-7-326,3 7-66,2 2-79,9 0-45,10-5-11,14-8-280,12-11-572,8-14-549,3-13-828,0-14-3542,-3-12 5771,-7-11 0,-20 8 0,-7 2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5.60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159 0 18026,'-49'75'2005,"6"-8"-1938,22-29-67,3-1-112,5-2-493,4-4-403,5-5-583,3-7-1222,1-6-2251,0-8 5064,1-3 0,0-3 0,0 1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5.87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 19 14204,'-2'-10'2802,"0"1"-1749,2 9 964,0 0-1267,46 15-335,-14-6-224,42 14-158,-27-5-33,0 3-325,-5 4-381,-4 1-538,-6 1-1523,-3-2-2813,-6-5 5580,-4-8 0,-10-6 0,-3-5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6.27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0 20434,'59'74'2387,"-4"-5"-1984,-16-25-22,-2 7-78,-3 6 123,-5 5-202,-6 5-67,-5-1-157,-9 0-34,-4-6-627,-9-6-291,-6-6-852,-8-8-1356,-7-7-3619,-4-8 6779,-1-11 0,13-6 0,4-6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0.916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10 30 18642,'19'54'1490,"-4"-1"-1378,-15-12-79,-1 3 12,-2 1-22,-1-1-12,-3-4 11,1-3 12,0-4-34,0-8 33,1-4-33,2-9 45,1-6 258,2-3-292,5-18-11,3-3-168,8-18-90,0 0-11,-1-2 23,-4 1 78,-6 3 157,-1 0 11,-4 4-11,-4-1 22,0 2 56,-4 1 34,1 3 56,3 4-1,2 4 24,2 3-91,0 4-22,3 1 23,4 2 22,4 1 67,4 0 35,2 3-46,2 0 179,9 2-202,-9 2 46,7 5 22,-11 4-12,-1 8 13,-3 4-35,-3 7-56,-2 4-89,-2 5 55,-1 3 35,1 18-113,-2-16 11,4 9-22,-2-21 0,2-4-33,-1-5-371,-1-3-313,-1-5-3182,-2-5 89,0-6 3810,0-4 0,-1-3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7.07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99 21801,'44'-37'493,"-8"6"-437,-28 17-56,-1 5-123,0 4-12,0 3-21,1 1 88,3 3 68,3 4 0,3 5 56,3 4-33,4 2 111,3 0 45,3-2 45,1-2-21,-2-4-69,-1-3-44,-4-2-57,-2-3-33,-1 0-44,-2 0-236,-1 0-136,-2 0-110,-4 0-449,-2 1-100,-5-2 503,-2 1-2364,-4-6 2936,-11-5 0,8 3 0,-8-2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7.56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1 128 18798,'38'-43'1726,"-5"5"-1502,-22 17-224,-1 6-90,-2 7-123,-1 5 180,2 9 33,4 5 33,4 8-10,5 4 10,4-2 12,5-3 370,2-6 134,2-6-45,-2-4-258,-4-2-100,-5-2-90,-7-3-56,-5-2-347,-3-1-2544,0-2-1243,-2 4 4134,3-2 0,-6 5 0,1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8.29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372 0 20625,'-38'63'1467,"0"-3"-1131,6-16 102,-2 5-136,-1 3-100,-2 4-90,2-1 22,0-4-134,4-4-56,7-10-336,7-10-359,7-12 90,6-8-392,2-6-1098,6-10-2409,4-6 4560,5-10 0,-3 11 0,-2 1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8.66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0 1 20535,'40'26'2678,"3"1"-2297,3-5-79,8 4 35,9 2-225,2 3-11,-1 1-68,-7 1-33,-11-3-33,-13-5-326,-10-7-380,-10-6-550,-6-6-582,-3-3-2074,-1-3 3945,1-5 0,-1 3 0,0-2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09.443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 1 10955,'0'0'0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27.759"/>
    </inkml:context>
    <inkml:brush xml:id="br0">
      <inkml:brushProperty name="width" value="0.025" units="cm"/>
      <inkml:brushProperty name="height" value="0.025" units="cm"/>
      <inkml:brushProperty name="color" value="#008C3A"/>
    </inkml:brush>
  </inkml:definitions>
  <inkml:trace contextRef="#ctx0" brushRef="#br0">1 0 24575,'0'0'0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2.126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24 0 20725,'-11'53'12,"3"-7"10,5-15 0,2-3 79,0 1-11,1 0-57,1-3 69,4-1 66,3-4 0,7-2 145,6-5 102,8-3-34,6-5 135,7-4-91,1-1-156,-1-1-34,-7 0-201,-7 0-12,-8 0-67,-4 0 34,-6 0-78,1 0-1,-4 0-89,0 0-191,1 0-493,-1 0-638,1-5-7328,-1-9 8829,-3-1 0,0 1 0,-4 7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2.499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41 21185,'33'-16'2420,"0"3"-1904,0 14-169,-3 1-212,-2-1-135,-8 2-34,-5-1-482,-7-1-369,-4 0-583,-2-1-918,1 0-2892,1-4 5278,2-3 0,-3 2 0,0-1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2.836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2 125 14652,'-1'4'4818,"1"-1"-4055,0-3 256,0 0-436,18-21-1,3 8-21,20-17-270,-3 13-156,1 1-91,-4 2-44,-8 4-123,-10 3-1121,-8 4-1658,-4 3-3529,0 0 6431,6 4 0,-5-3 0,1 2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3.527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89 21723,'13'51'1882,"-1"-4"-1523,-6-19 22,5 1-67,6-4-124,6 0 79,4-3-124,1-3 57,0-3-180,-3-4 34,-7-3-56,-5-4 0,-6-2 0,-4-3 102,-3 0-24,0-3-78,-5-7-112,-4-7 0,-7-7 100,-2-4-21,-1-2 33,1 0 56,-2-12 33,8 12-43,2-8-46,9 15-34,7 3 22,5 0-32,9 3 44,6 1-112,17 0-45,-10 8-381,8 1-246,-18 6-605,-5 1-1581,-4 0-1871,-3 0-2374,-3 1 7215,-3 2 0,-2-2 0,-3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1.224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0 20 17095,'75'-7'1513,"-6"1"-1513,-25 6-650,-3 0-1345,-4 0-3002,-7 0 4997,-6-3 0,-12 2 0,-4-2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4.113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0 123 22081,'24'35'1580,"0"-1"-1401,-2-10-78,0 1 34,0-3-56,-3-4-23,-3-4-56,-5-6 67,-4-3 11,-4-3 113,-2-1 55,-1-1-56,0-1-190,-1-5-22,-4-4-101,-4-6 11,-3-1 45,-1-2 44,1 1 12,3-3-11,5 0-34,1-3-34,10-12 79,4 9-12,8-7 23,4 14-67,1 4 56,1 5-56,0 3 0,-2 5-774,2 1-560,-6 2-907,1 0-1569,-6 3-2487,-1 1 6364,0 3 0,-5-3 0,-2-2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4.584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8 103 19549,'-4'60'1558,"0"-8"-1278,4-30-101,10 0-67,6-4 11,15-5-44,8-6 111,6-5-22,1-3 191,-2-6-79,-4-3 56,-7-6-67,-4-1-45,-7 0 0,-5-1-101,-4-1-44,-3-2-68,-2-1-22,-2-2 11,-2 0 0,-2 1 0,-2 1 0,-5 4 0,-8 1-33,-9 6-58,-27 3-54,9 5-348,-18 5-538,19 8-896,3 5-1367,7 6 3294,7 5 0,11-12 0,6 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5.431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0 137 21308,'27'43'1894,"-3"-4"-1468,-14-21-124,0 1-145,1 3-89,0 0-35,0 0-10,1-2-1,-3-3-11,-2-2-11,-1-3 11,-3-3 1,-1-2 32,-1-4 80,-1-1 66,0-2 34,0-11-258,-5-4-89,-8-29 22,-7-3 101,1-2 0,5 6-33,9 17-1,3 0 1,5 1 21,7 1-10,7 1 44,8 3 34,3 3-33,3 3-12,1 3-11,16 4-34,-14 3-66,6 7 44,-20 4-393,-8 7-570,-4 1-1178,-5-1-1052,-2-2-4449,-1-6 7698,0-3 0,0-3 0,0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6.511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1 105 21611,'8'-19'953,"2"-2"-808,4-6-111,-1 5-248,0 7 51,46 36 1,9 11-487,-24-26 44,25 25 0,-6-8-751,-44-33-672,-4 3-673,-6 4-5624,-12 2 8325,-13 1 0,6 0 0,-5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38.761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181 171 22586,'-42'30'885,"6"1"-684,25-5-55,1 5-68,2 1-10,4 2-12,2-3-45,9-1 57,8-4-46,10-5 23,10-3-45,4-5 0,2-4-34,-4-3-56,-6-3 34,-5 0 11,-6-2 0,-5 1 23,-5-1 0,-1-1 44,0 0-22,2 0 11,2-1 0,4-5 1,1-3-12,2-4 22,6-6-33,-9 6 22,3-3-22,-11 7 22,-1 0 0,0-1-11,0-2 0,2 0 45,2-13-23,-3 6 23,0-9 1,-6 7-2,-2-1 24,-1 2-24,-3-1 12,-2 2-11,-8-9-22,2 6 55,-4-7 68,5 9-12,0 3-33,-1 1-56,0 4-12,0 2-33,0 3 0,-1 1-11,-1-1 0,3 3 22,-3-2-22,3 4 11,-5-2-23,-4-1 1,-4 0 22,-3-1-112,-21 0-78,5 4-113,-17 14-280,10 13-717,0 19-1120,5 12-2835,10 7 5255,15 3 0,9-28 0,9-9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0.127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139 0 20770,'-25'21'1098,"1"3"-650,10 8-10,-2 6-57,0 7-90,1 5-157,2 3 46,4 2-24,4 0 1,3-2-134,12-2 78,6-4-101,11-4-45,6-5-135,2-7-100,-1-8-100,-6-6-428,-6-7-580,-9-3-742,-6-2-2273,-4-2-1682,-2-1 6085,-1-1 0,0-1 0,0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0.719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0 0 6507,'0'0'0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1.528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222 0 23863,'-44'63'1232,"3"-4"-952,14-19-67,2 5-66,1 2-24,4-1-112,4-3-11,3-5 0,6-9-146,3-7-381,3-10-257,1-6-124,0-4-504,3-2-1277,5-1-2286,4-4-2599,5-1 7574,-3-5 0,-5 5 0,-5 1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1.943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0 14887,'6'15'4976,"-2"-2"-4270,-4-13 414,0 0-705,-4 0-79,2 0-33,-2 0 358,6 2 157,5 6-68,9 7-134,9 9-111,8 5-180,5 3-157,3 4-112,0-2 0,-4-2-45,-6-5 0,-6-6-11,-8-6 0,-6-5-224,-5-5-369,-4-3-640,0-1-1875,-2-1 1,0 0-1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2.804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69 21465,'46'-38'291,"0"8"-279,-12 30 32,0 2-44,-4 2-11,-8 1-56,-9 2 67,-7-1 101,-4 1-12,-9 1 23,-5 3-112,-11 2 0,-5 1-89,-3 0-12,1-1 101,3-2 34,9-3-12,6-3 23,7-3-45,3-1-67,2-1 22,7 0 34,5 0-23,12 2 12,6 4-12,3 5 23,2 5 0,-3 2 11,-5-1-12,-6-2-44,-8-3 56,-6-4 68,-5-1 122,-5-1-89,-8-1 0,-7 1-79,-11-2 23,-4 0-45,-2 1 22,-1-2-22,4 1-246,6-1-740,7 1-863,9-2-2992,5 1-2845,4-1 7686,4 1 0,-2-1 0,1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3:51.825"/>
    </inkml:context>
    <inkml:brush xml:id="br0">
      <inkml:brushProperty name="width" value="0.08571" units="cm"/>
      <inkml:brushProperty name="height" value="0.08571" units="cm"/>
      <inkml:brushProperty name="color" value="#E71224"/>
    </inkml:brush>
  </inkml:definitions>
  <inkml:trace contextRef="#ctx0" brushRef="#br0">4 1 21465,'-2'55'594,"1"-1"-505,7-9-21,-2 1-57,0 0 11,3-4-22,0-4 11,3-5 1,0-6 44,2-6 202,-2-7 100,3-6 135,2-4-157,8-4-101,10-7-201,7-5 0,7-8-34,-2-1-90,-3 3-100,-10 3-180,-9 6-112,-9 3-538,-8 4-8811,-4 2 9448,-15 0 1,10 0-1,-9 0 1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3.794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39 0 21611,'52'25'1490,"-3"4"-1143,-16 7 90,1 7-100,-1 7-46,-3 4 34,-3 3-68,-6 0-122,-4-3-57,-5-3-67,-6-5-22,-2-6-56,-3-6-157,-7-4-157,-7-4-392,-12-1-774,-11-1-637,-11 0-685,-9-1-2599,-4-2 5468,2-5 0,24-8 0,12-4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45.152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0 204 20468,'28'-40'1972,"-3"0"-1591,-12 4-112,-1 3-224,1 7-45,-3 9-67,-2 8-180,-1 7 247,1 13 45,4 10-34,4 13 0,5 7-11,4-1 45,6-4 56,5-6 89,3-7 12,0-9-90,-1-7-22,-4-4-34,-4-11-56,-5-4-56,-5-9-112,-4-4-247,-4-1-78,-4 3-549,-3 5-1199,-3 3 2241,-20 0 0,13 9 0,-13-2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50.278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11 0 25667,'-6'74'919,"1"-3"-684,5-22-67,3 3-67,2-3-33,2-5-35,2-4 1,-2-10-23,-3-7 0,-1-8-11,-2-8-89,0-3-192,0-3-380,1 0-527,0-1-1367,3-3-1366,2-5-4853,4-6 8774,3-4 0,-5 7 0,-1 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50.964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44 118 23168,'-19'29'191,"4"1"-158,9-6-10,3 2 10,2 2-33,7-1 23,4 0-12,8-4 56,6-5-44,3-5-1,6-7-22,2-3-22,4-3 10,-4-2 12,-3-2 12,-6-3-1,-7-1 45,-5 1-56,-2-1 22,-3 0-22,1-1 23,0-1 33,1-1 78,-1 0 292,1-5-179,-4 4-57,1-3-56,-4 5-66,-3 0-57,1 1 34,0-5-23,-1 3-11,0-4 23,-1 1-23,0-2-11,-2-3 0,-6-2-34,-5-2-89,-23-5 45,5 8 33,-15 0 11,12 12-89,1 4-202,1 2-246,3 2-640,3 6-1130,3 4-3027,2 7 5368,7 1 0,5-7 0,6-4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51.511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1 0 22956,'53'3'2005,"-3"-2"-1613,-10 0-134,-5-1-112,-4 0-124,-6 0-22,-4 0-33,-4 1-90,-1 1-237,-2-1-177,-2 1-449,-4-1-527,-3 0-1300,-2-1-2464,-2 0 5277,-1 0 0,0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5:52.464"/>
    </inkml:context>
    <inkml:brush xml:id="br0">
      <inkml:brushProperty name="width" value="0.04286" units="cm"/>
      <inkml:brushProperty name="height" value="0.04286" units="cm"/>
      <inkml:brushProperty name="color" value="#008C3A"/>
    </inkml:brush>
  </inkml:definitions>
  <inkml:trace contextRef="#ctx0" brushRef="#br0">272 1 22104,'-33'-1'1008,"1"5"-649,7 2-191,-4 7-34,1 0-33,-1 2-45,4 2 22,3 1-55,4 3 45,5 2-46,3 2 23,6 1 0,1 2 22,8 2-22,5 0-23,7 0 12,7-3-12,1 0-11,2-6-11,-2 0-33,-1-4-12,0-2 45,-2-1-11,1-2 11,0-1 11,0-3-11,-1-2 11,0-4 0,1 0 68,11-4-57,-7-4-11,8-2 12,-13-5-12,-2 2 45,-5 0 22,-2-1 1,-6 4-23,-2-1 33,-5 4-78,0 0 12,0-1 10,-2 0 46,-3-2 22,-4 0-1,-2-1 1,-3 0-90,-2 0 34,-14-3-67,7 2 11,-9-3-12,12 4-55,1 0-23,1 1-168,-6 2 12,3 3-1,-9 11-56,2 7-593,0 13-1424,0 8-2633,8 7 4964,8 5 0,6-21 0,6-4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6:34.039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67 160 23269,'-37'-22'-11,"7"4"33,30 18 1110,0 0-908,0-4-123,6-3-67,6-7-34,11-3 0,10-2-12,8 0-21,7 4-1,2 3-111,0 4 66,-5 5-111,-8 1 78,-10 4 22,-6 6 22,-8 4 68,-3 7 0,-4 3 34,-2 1-34,-3 3 45,-1-1-11,-8 13-23,-2-10 23,-9 8-34,-1-12 11,-3-2 0,2-3-11,0-2 11,5-6 1,5-4-24,5-3-66,4-3-79,2-1 123,10-3-11,3-1 34,14-1 11,4 0-22,6 4 22,4 0 0,1 1-23,-2 4 12,-3 4 0,-7 5-23,-7 4 34,-8 2 0,-6 2 23,-5 1 100,-6 13-34,-9-6 13,-9 11-13,-13-10 1,-11 1-23,-8-2 34,-5-4 134,-1-4-112,-8-7-123,26-7-380,2-3-651,30-4-1704,5-1-3909,3-7 6644,3-5 0,-3 2 0,3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6:35.27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84 369 18429,'-27'52'1557,"4"-2"-1131,18-13 33,-1 4-89,1 0-79,-2 1-67,2 1-145,2-2-79,1 0 22,7 0 45,10-1-11,14 1 90,17 0-34,14-2-11,12-3 33,7-3-43,8-5-69,1-5-22,-1-5 45,-3-6 5,-29-8 1,1-2-7,24 1-16,-18-7 0,-1-1-28,3-1 34,14-9-34,-29 2 22,-1-3-10,1-5 66,2-4-67,0-5-11,2-3 11,0-3-22,-1 2 11,-3 2 0,-5 2 0,-8 5 45,0-8-45,-15 8 0,0-8 22,-14 11-22,-1-3 23,-2 1-1,-1-1 34,-1 0 67,-1-11-89,-1 8 22,0-10-45,-4 11 56,-2 0-33,-5-1-34,-3 0-11,-2-2-12,-4 0 12,-2 0-22,-4-7 44,8 10 22,-3-3-21,7 11 77,-3 2 1,-6-1-79,-5 1 0,-8 2 12,-30-2-12,12 6 11,-15-2 23,26 6-23,10 0 23,9-1-34,7 1 12,5-1 10,4 1 102,1 1 123,-1 2-258,2 1-22,-3 2-34,0 1 33,-3 0 1,-4 1 22,-5 4 0,-6 1-56,-23 8-57,6-4 80,-18 2-12,15-5 45,3-2 0,2-1-34,3-2 23,3 2 11,0 0-67,3 3-247,-20 18 124,12 3 134,-15 20-146,18 1-156,0 10-237,1 8-323,4 8-505,2 3-1608,14-28 0,1 0-902,-5 16 3933,1 1 0,14-48 0,2-10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00.175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1 0 6428,'0'0'0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05T20:07:02.233"/>
    </inkml:context>
    <inkml:brush xml:id="br0">
      <inkml:brushProperty name="width" value="0.08571" units="cm"/>
      <inkml:brushProperty name="height" value="0.08571" units="cm"/>
      <inkml:brushProperty name="color" value="#5B2D90"/>
    </inkml:brush>
  </inkml:definitions>
  <inkml:trace contextRef="#ctx0" brushRef="#br0">317 1 23437,'-25'27'11,"2"0"-11,15-4 23,-2 8 10,-4 8-10,-3 6-1,-2 6 34,-4 1 0,-2 3-22,-2-1-23,-1 0 11,3-3 1,1-4-23,5-8 0,4-9-11,6-10-68,5-8 12,3-7 11,1-3-3944,0-1 213,2-14-5950,3-6 9737,4-19 0,-3 17 0,-1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BA7A6-4F8C-594A-8BC0-54C0822AB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53928-8916-E242-B7E2-A61BF1193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91A3A-5809-8942-B4CD-A0BA220BA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A79AF-06A6-5A49-979C-4BE2C724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AEEE4-0E37-C84D-B517-4608BEF8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6BBC-8E01-F44A-A1B4-987369F26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C685E-3B3F-D349-8400-3F3DA5432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C1656-CCB6-E648-91BC-43E337D94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7DEAE-82C1-4A49-9A4D-5FE6659AA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2023-90EA-324F-A8B3-93F409AB7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99C123-DCDE-324D-9DB6-932672FABF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D16BB-733B-B044-96A0-070A0D18BC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C799F-10ED-FA48-927D-EE9017B7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3F09C-FF9A-FD47-B342-1B5096BE7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A5D6C-81C5-404D-9FA3-93F529A70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C6CDF-5782-1E45-BE5D-11A91A3B3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5888A-CFCA-644F-9B42-72E693231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B0FC6-95F3-8049-BC60-F552FBB6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37F4E-A74D-934B-9AD5-E689EAAB2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F8AC-0961-2144-ACC7-188C69F9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0453-BEA4-054C-952A-EE5E194C4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59488-33C2-2E49-9DCB-CEDE65976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DB177-85CF-B24A-ACE3-B0B9D039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A4F94-8CF6-1942-8273-E1F0E9E5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FB7EF-691F-1B4F-AA3A-1DF628D1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0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0F5FA-F5A1-094F-B0E5-207BB6BF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6E357-9487-364D-9B56-C69119727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FEB1AC-9E75-274A-AF3F-3513FCBE4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E48D67-B920-9A4E-B60B-FD77C0F66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0B7D8-9500-4645-9786-9CDA06E6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FB0E4-118A-964D-BC27-1F8624AC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9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2E54F-BF5C-9344-80D0-DDC5FF97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315E6-4F6F-1B40-8529-DEB1AAC83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237E5-88DB-F242-9099-DBBDF520B6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17154B-0B95-D64E-BAFE-91F2931FB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C2F95-941F-9A46-B6CA-B10E6925E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0CEE4B-0DD4-8949-B63F-1E1F6C200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25443-7475-244B-B012-69D678C3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CCF0A-6855-EA4C-9586-B6BC1CAA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2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D1122-AB29-F14D-AF23-34382A0EA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07C34A-4F85-3D47-9CC8-69B75B55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41E32-0EFC-7A46-B744-554D6EB0E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73794-29C4-894A-884F-56FA4222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0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0D5A9-3761-894B-9ACD-FC81BAF0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9596CF-73E8-9B48-B1A5-B57BB960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80CAE-53E0-8C4F-8A55-9DE088FE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6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3E3F-618A-534B-8CB8-9B8754C58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B2FCA-565B-284F-8635-E970B40F2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BCFD1-FB70-814B-B10C-5DB202A61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7DC9B-E0C0-F148-8E6D-486CB341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29CEC4-CE05-2C4C-B516-67DAE14D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8533F-2759-C34A-B928-C6385CF2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0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4C48E-03F0-E54C-8279-ABE0EDFD7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921BC2-92CE-4F4C-8419-4AF2402D3D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EA6757-9960-C34A-B1E4-554E98FA0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9D41E-A28E-4940-BD27-B625C07ED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223F3-83DE-EA40-9DD6-A222F9BBD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A789D-99FA-A246-8FAF-FB4E9351A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B3689-B4A2-F741-B36C-F51C6653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4523C6-7C4A-8843-9019-AE9A80C40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2125F-8DA0-7E4B-815C-A74B35A03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7449F-0954-2846-9892-4EA9935B933D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151CD-A8B6-5247-83F9-74335A4D1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4FB72-4E9B-5F42-8244-FDAE66688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3356-E487-CF41-B7C4-7C6920F96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8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7.xml"/><Relationship Id="rId299" Type="http://schemas.openxmlformats.org/officeDocument/2006/relationships/image" Target="../media/image148.png"/><Relationship Id="rId21" Type="http://schemas.openxmlformats.org/officeDocument/2006/relationships/customXml" Target="../ink/ink9.xml"/><Relationship Id="rId63" Type="http://schemas.openxmlformats.org/officeDocument/2006/relationships/customXml" Target="../ink/ink30.xml"/><Relationship Id="rId159" Type="http://schemas.openxmlformats.org/officeDocument/2006/relationships/customXml" Target="../ink/ink78.xml"/><Relationship Id="rId324" Type="http://schemas.openxmlformats.org/officeDocument/2006/relationships/customXml" Target="../ink/ink148.xml"/><Relationship Id="rId170" Type="http://schemas.openxmlformats.org/officeDocument/2006/relationships/image" Target="../media/image85.png"/><Relationship Id="rId226" Type="http://schemas.openxmlformats.org/officeDocument/2006/relationships/image" Target="../media/image112.png"/><Relationship Id="rId32" Type="http://schemas.openxmlformats.org/officeDocument/2006/relationships/image" Target="../media/image16.png"/><Relationship Id="rId74" Type="http://schemas.openxmlformats.org/officeDocument/2006/relationships/image" Target="../media/image37.png"/><Relationship Id="rId128" Type="http://schemas.openxmlformats.org/officeDocument/2006/relationships/image" Target="../media/image64.png"/><Relationship Id="rId335" Type="http://schemas.openxmlformats.org/officeDocument/2006/relationships/image" Target="../media/image136.png"/><Relationship Id="rId5" Type="http://schemas.openxmlformats.org/officeDocument/2006/relationships/customXml" Target="../ink/ink2.xml"/><Relationship Id="rId181" Type="http://schemas.openxmlformats.org/officeDocument/2006/relationships/customXml" Target="../ink/ink89.xml"/><Relationship Id="rId237" Type="http://schemas.openxmlformats.org/officeDocument/2006/relationships/customXml" Target="../ink/ink118.xml"/><Relationship Id="rId43" Type="http://schemas.openxmlformats.org/officeDocument/2006/relationships/customXml" Target="../ink/ink20.xml"/><Relationship Id="rId139" Type="http://schemas.openxmlformats.org/officeDocument/2006/relationships/customXml" Target="../ink/ink68.xml"/><Relationship Id="rId304" Type="http://schemas.openxmlformats.org/officeDocument/2006/relationships/customXml" Target="../ink/ink138.xml"/><Relationship Id="rId346" Type="http://schemas.openxmlformats.org/officeDocument/2006/relationships/customXml" Target="../ink/ink159.xml"/><Relationship Id="rId85" Type="http://schemas.openxmlformats.org/officeDocument/2006/relationships/customXml" Target="../ink/ink41.xml"/><Relationship Id="rId150" Type="http://schemas.openxmlformats.org/officeDocument/2006/relationships/image" Target="../media/image75.png"/><Relationship Id="rId192" Type="http://schemas.openxmlformats.org/officeDocument/2006/relationships/image" Target="../media/image96.png"/><Relationship Id="rId206" Type="http://schemas.openxmlformats.org/officeDocument/2006/relationships/image" Target="../media/image103.png"/><Relationship Id="rId248" Type="http://schemas.openxmlformats.org/officeDocument/2006/relationships/customXml" Target="../ink/ink124.xml"/><Relationship Id="rId12" Type="http://schemas.openxmlformats.org/officeDocument/2006/relationships/image" Target="../media/image6.png"/><Relationship Id="rId108" Type="http://schemas.openxmlformats.org/officeDocument/2006/relationships/image" Target="../media/image54.png"/><Relationship Id="rId315" Type="http://schemas.openxmlformats.org/officeDocument/2006/relationships/image" Target="../media/image156.png"/><Relationship Id="rId357" Type="http://schemas.openxmlformats.org/officeDocument/2006/relationships/image" Target="../media/image162.png"/><Relationship Id="rId54" Type="http://schemas.openxmlformats.org/officeDocument/2006/relationships/image" Target="../media/image27.png"/><Relationship Id="rId96" Type="http://schemas.openxmlformats.org/officeDocument/2006/relationships/image" Target="../media/image48.png"/><Relationship Id="rId161" Type="http://schemas.openxmlformats.org/officeDocument/2006/relationships/customXml" Target="../ink/ink79.xml"/><Relationship Id="rId217" Type="http://schemas.openxmlformats.org/officeDocument/2006/relationships/image" Target="../media/image108.png"/><Relationship Id="rId259" Type="http://schemas.openxmlformats.org/officeDocument/2006/relationships/image" Target="../media/image128.png"/><Relationship Id="rId23" Type="http://schemas.openxmlformats.org/officeDocument/2006/relationships/customXml" Target="../ink/ink10.xml"/><Relationship Id="rId119" Type="http://schemas.openxmlformats.org/officeDocument/2006/relationships/customXml" Target="../ink/ink58.xml"/><Relationship Id="rId326" Type="http://schemas.openxmlformats.org/officeDocument/2006/relationships/customXml" Target="../ink/ink149.xml"/><Relationship Id="rId65" Type="http://schemas.openxmlformats.org/officeDocument/2006/relationships/customXml" Target="../ink/ink31.xml"/><Relationship Id="rId130" Type="http://schemas.openxmlformats.org/officeDocument/2006/relationships/image" Target="../media/image65.png"/><Relationship Id="rId172" Type="http://schemas.openxmlformats.org/officeDocument/2006/relationships/image" Target="../media/image86.png"/><Relationship Id="rId228" Type="http://schemas.openxmlformats.org/officeDocument/2006/relationships/image" Target="../media/image113.png"/><Relationship Id="rId337" Type="http://schemas.openxmlformats.org/officeDocument/2006/relationships/image" Target="../media/image137.png"/><Relationship Id="rId34" Type="http://schemas.openxmlformats.org/officeDocument/2006/relationships/image" Target="../media/image17.png"/><Relationship Id="rId76" Type="http://schemas.openxmlformats.org/officeDocument/2006/relationships/image" Target="../media/image38.png"/><Relationship Id="rId141" Type="http://schemas.openxmlformats.org/officeDocument/2006/relationships/customXml" Target="../ink/ink69.xml"/><Relationship Id="rId183" Type="http://schemas.openxmlformats.org/officeDocument/2006/relationships/customXml" Target="../ink/ink90.xml"/><Relationship Id="rId239" Type="http://schemas.openxmlformats.org/officeDocument/2006/relationships/customXml" Target="../ink/ink119.xml"/><Relationship Id="rId250" Type="http://schemas.openxmlformats.org/officeDocument/2006/relationships/customXml" Target="../ink/ink125.xml"/><Relationship Id="rId306" Type="http://schemas.openxmlformats.org/officeDocument/2006/relationships/customXml" Target="../ink/ink139.xml"/><Relationship Id="rId24" Type="http://schemas.openxmlformats.org/officeDocument/2006/relationships/image" Target="../media/image12.png"/><Relationship Id="rId45" Type="http://schemas.openxmlformats.org/officeDocument/2006/relationships/customXml" Target="../ink/ink21.xml"/><Relationship Id="rId66" Type="http://schemas.openxmlformats.org/officeDocument/2006/relationships/image" Target="../media/image33.png"/><Relationship Id="rId87" Type="http://schemas.openxmlformats.org/officeDocument/2006/relationships/customXml" Target="../ink/ink42.xml"/><Relationship Id="rId110" Type="http://schemas.openxmlformats.org/officeDocument/2006/relationships/image" Target="../media/image55.png"/><Relationship Id="rId131" Type="http://schemas.openxmlformats.org/officeDocument/2006/relationships/customXml" Target="../ink/ink64.xml"/><Relationship Id="rId327" Type="http://schemas.openxmlformats.org/officeDocument/2006/relationships/image" Target="../media/image132.png"/><Relationship Id="rId348" Type="http://schemas.openxmlformats.org/officeDocument/2006/relationships/customXml" Target="../ink/ink160.xml"/><Relationship Id="rId152" Type="http://schemas.openxmlformats.org/officeDocument/2006/relationships/image" Target="../media/image76.png"/><Relationship Id="rId173" Type="http://schemas.openxmlformats.org/officeDocument/2006/relationships/customXml" Target="../ink/ink85.xml"/><Relationship Id="rId194" Type="http://schemas.openxmlformats.org/officeDocument/2006/relationships/image" Target="../media/image97.png"/><Relationship Id="rId208" Type="http://schemas.openxmlformats.org/officeDocument/2006/relationships/image" Target="../media/image104.png"/><Relationship Id="rId229" Type="http://schemas.openxmlformats.org/officeDocument/2006/relationships/customXml" Target="../ink/ink114.xml"/><Relationship Id="rId240" Type="http://schemas.openxmlformats.org/officeDocument/2006/relationships/customXml" Target="../ink/ink120.xml"/><Relationship Id="rId261" Type="http://schemas.openxmlformats.org/officeDocument/2006/relationships/image" Target="../media/image129.png"/><Relationship Id="rId14" Type="http://schemas.openxmlformats.org/officeDocument/2006/relationships/image" Target="../media/image7.png"/><Relationship Id="rId35" Type="http://schemas.openxmlformats.org/officeDocument/2006/relationships/customXml" Target="../ink/ink16.xml"/><Relationship Id="rId56" Type="http://schemas.openxmlformats.org/officeDocument/2006/relationships/image" Target="../media/image28.png"/><Relationship Id="rId77" Type="http://schemas.openxmlformats.org/officeDocument/2006/relationships/customXml" Target="../ink/ink37.xml"/><Relationship Id="rId100" Type="http://schemas.openxmlformats.org/officeDocument/2006/relationships/image" Target="../media/image50.png"/><Relationship Id="rId317" Type="http://schemas.openxmlformats.org/officeDocument/2006/relationships/image" Target="../media/image157.png"/><Relationship Id="rId338" Type="http://schemas.openxmlformats.org/officeDocument/2006/relationships/customXml" Target="../ink/ink155.xml"/><Relationship Id="rId359" Type="http://schemas.openxmlformats.org/officeDocument/2006/relationships/image" Target="../media/image163.png"/><Relationship Id="rId8" Type="http://schemas.openxmlformats.org/officeDocument/2006/relationships/image" Target="../media/image4.png"/><Relationship Id="rId98" Type="http://schemas.openxmlformats.org/officeDocument/2006/relationships/image" Target="../media/image49.png"/><Relationship Id="rId121" Type="http://schemas.openxmlformats.org/officeDocument/2006/relationships/customXml" Target="../ink/ink59.xml"/><Relationship Id="rId142" Type="http://schemas.openxmlformats.org/officeDocument/2006/relationships/image" Target="../media/image71.png"/><Relationship Id="rId163" Type="http://schemas.openxmlformats.org/officeDocument/2006/relationships/customXml" Target="../ink/ink80.xml"/><Relationship Id="rId184" Type="http://schemas.openxmlformats.org/officeDocument/2006/relationships/image" Target="../media/image92.png"/><Relationship Id="rId219" Type="http://schemas.openxmlformats.org/officeDocument/2006/relationships/customXml" Target="../ink/ink109.xml"/><Relationship Id="rId230" Type="http://schemas.openxmlformats.org/officeDocument/2006/relationships/image" Target="../media/image114.png"/><Relationship Id="rId251" Type="http://schemas.openxmlformats.org/officeDocument/2006/relationships/image" Target="../media/image124.png"/><Relationship Id="rId25" Type="http://schemas.openxmlformats.org/officeDocument/2006/relationships/customXml" Target="../ink/ink11.xml"/><Relationship Id="rId46" Type="http://schemas.openxmlformats.org/officeDocument/2006/relationships/image" Target="../media/image23.png"/><Relationship Id="rId67" Type="http://schemas.openxmlformats.org/officeDocument/2006/relationships/customXml" Target="../ink/ink32.xml"/><Relationship Id="rId307" Type="http://schemas.openxmlformats.org/officeDocument/2006/relationships/image" Target="../media/image152.png"/><Relationship Id="rId328" Type="http://schemas.openxmlformats.org/officeDocument/2006/relationships/customXml" Target="../ink/ink150.xml"/><Relationship Id="rId349" Type="http://schemas.openxmlformats.org/officeDocument/2006/relationships/image" Target="../media/image143.png"/><Relationship Id="rId88" Type="http://schemas.openxmlformats.org/officeDocument/2006/relationships/image" Target="../media/image44.png"/><Relationship Id="rId111" Type="http://schemas.openxmlformats.org/officeDocument/2006/relationships/customXml" Target="../ink/ink54.xml"/><Relationship Id="rId132" Type="http://schemas.openxmlformats.org/officeDocument/2006/relationships/image" Target="../media/image66.png"/><Relationship Id="rId153" Type="http://schemas.openxmlformats.org/officeDocument/2006/relationships/customXml" Target="../ink/ink75.xml"/><Relationship Id="rId174" Type="http://schemas.openxmlformats.org/officeDocument/2006/relationships/image" Target="../media/image87.png"/><Relationship Id="rId195" Type="http://schemas.openxmlformats.org/officeDocument/2006/relationships/customXml" Target="../ink/ink96.xml"/><Relationship Id="rId209" Type="http://schemas.openxmlformats.org/officeDocument/2006/relationships/customXml" Target="../ink/ink103.xml"/><Relationship Id="rId360" Type="http://schemas.openxmlformats.org/officeDocument/2006/relationships/customXml" Target="../ink/ink166.xml"/><Relationship Id="rId220" Type="http://schemas.openxmlformats.org/officeDocument/2006/relationships/image" Target="../media/image109.png"/><Relationship Id="rId241" Type="http://schemas.openxmlformats.org/officeDocument/2006/relationships/image" Target="../media/image119.png"/><Relationship Id="rId15" Type="http://schemas.openxmlformats.org/officeDocument/2006/relationships/customXml" Target="../ink/ink6.xml"/><Relationship Id="rId36" Type="http://schemas.openxmlformats.org/officeDocument/2006/relationships/image" Target="../media/image18.png"/><Relationship Id="rId57" Type="http://schemas.openxmlformats.org/officeDocument/2006/relationships/customXml" Target="../ink/ink27.xml"/><Relationship Id="rId262" Type="http://schemas.openxmlformats.org/officeDocument/2006/relationships/customXml" Target="../ink/ink131.xml"/><Relationship Id="rId318" Type="http://schemas.openxmlformats.org/officeDocument/2006/relationships/customXml" Target="../ink/ink145.xml"/><Relationship Id="rId339" Type="http://schemas.openxmlformats.org/officeDocument/2006/relationships/image" Target="../media/image138.png"/><Relationship Id="rId78" Type="http://schemas.openxmlformats.org/officeDocument/2006/relationships/image" Target="../media/image39.png"/><Relationship Id="rId99" Type="http://schemas.openxmlformats.org/officeDocument/2006/relationships/customXml" Target="../ink/ink48.xml"/><Relationship Id="rId101" Type="http://schemas.openxmlformats.org/officeDocument/2006/relationships/customXml" Target="../ink/ink49.xml"/><Relationship Id="rId122" Type="http://schemas.openxmlformats.org/officeDocument/2006/relationships/image" Target="../media/image61.png"/><Relationship Id="rId143" Type="http://schemas.openxmlformats.org/officeDocument/2006/relationships/customXml" Target="../ink/ink70.xml"/><Relationship Id="rId164" Type="http://schemas.openxmlformats.org/officeDocument/2006/relationships/image" Target="../media/image82.png"/><Relationship Id="rId185" Type="http://schemas.openxmlformats.org/officeDocument/2006/relationships/customXml" Target="../ink/ink91.xml"/><Relationship Id="rId350" Type="http://schemas.openxmlformats.org/officeDocument/2006/relationships/customXml" Target="../ink/ink161.xml"/><Relationship Id="rId9" Type="http://schemas.openxmlformats.org/officeDocument/2006/relationships/customXml" Target="../ink/ink3.xml"/><Relationship Id="rId210" Type="http://schemas.openxmlformats.org/officeDocument/2006/relationships/image" Target="../media/image105.png"/><Relationship Id="rId26" Type="http://schemas.openxmlformats.org/officeDocument/2006/relationships/image" Target="../media/image13.png"/><Relationship Id="rId231" Type="http://schemas.openxmlformats.org/officeDocument/2006/relationships/customXml" Target="../ink/ink115.xml"/><Relationship Id="rId252" Type="http://schemas.openxmlformats.org/officeDocument/2006/relationships/customXml" Target="../ink/ink126.xml"/><Relationship Id="rId308" Type="http://schemas.openxmlformats.org/officeDocument/2006/relationships/customXml" Target="../ink/ink140.xml"/><Relationship Id="rId329" Type="http://schemas.openxmlformats.org/officeDocument/2006/relationships/image" Target="../media/image133.png"/><Relationship Id="rId47" Type="http://schemas.openxmlformats.org/officeDocument/2006/relationships/customXml" Target="../ink/ink22.xml"/><Relationship Id="rId68" Type="http://schemas.openxmlformats.org/officeDocument/2006/relationships/image" Target="../media/image34.png"/><Relationship Id="rId89" Type="http://schemas.openxmlformats.org/officeDocument/2006/relationships/customXml" Target="../ink/ink43.xml"/><Relationship Id="rId112" Type="http://schemas.openxmlformats.org/officeDocument/2006/relationships/image" Target="../media/image56.png"/><Relationship Id="rId133" Type="http://schemas.openxmlformats.org/officeDocument/2006/relationships/customXml" Target="../ink/ink65.xml"/><Relationship Id="rId154" Type="http://schemas.openxmlformats.org/officeDocument/2006/relationships/image" Target="../media/image77.png"/><Relationship Id="rId175" Type="http://schemas.openxmlformats.org/officeDocument/2006/relationships/customXml" Target="../ink/ink86.xml"/><Relationship Id="rId340" Type="http://schemas.openxmlformats.org/officeDocument/2006/relationships/customXml" Target="../ink/ink156.xml"/><Relationship Id="rId361" Type="http://schemas.openxmlformats.org/officeDocument/2006/relationships/image" Target="../media/image164.png"/><Relationship Id="rId196" Type="http://schemas.openxmlformats.org/officeDocument/2006/relationships/image" Target="../media/image98.png"/><Relationship Id="rId200" Type="http://schemas.openxmlformats.org/officeDocument/2006/relationships/image" Target="../media/image100.png"/><Relationship Id="rId16" Type="http://schemas.openxmlformats.org/officeDocument/2006/relationships/image" Target="../media/image8.png"/><Relationship Id="rId221" Type="http://schemas.openxmlformats.org/officeDocument/2006/relationships/customXml" Target="../ink/ink110.xml"/><Relationship Id="rId242" Type="http://schemas.openxmlformats.org/officeDocument/2006/relationships/customXml" Target="../ink/ink121.xml"/><Relationship Id="rId263" Type="http://schemas.openxmlformats.org/officeDocument/2006/relationships/image" Target="../media/image130.png"/><Relationship Id="rId319" Type="http://schemas.openxmlformats.org/officeDocument/2006/relationships/image" Target="../media/image158.png"/><Relationship Id="rId37" Type="http://schemas.openxmlformats.org/officeDocument/2006/relationships/customXml" Target="../ink/ink17.xml"/><Relationship Id="rId58" Type="http://schemas.openxmlformats.org/officeDocument/2006/relationships/image" Target="../media/image29.png"/><Relationship Id="rId79" Type="http://schemas.openxmlformats.org/officeDocument/2006/relationships/customXml" Target="../ink/ink38.xml"/><Relationship Id="rId102" Type="http://schemas.openxmlformats.org/officeDocument/2006/relationships/image" Target="../media/image51.png"/><Relationship Id="rId123" Type="http://schemas.openxmlformats.org/officeDocument/2006/relationships/customXml" Target="../ink/ink60.xml"/><Relationship Id="rId144" Type="http://schemas.openxmlformats.org/officeDocument/2006/relationships/image" Target="../media/image72.png"/><Relationship Id="rId330" Type="http://schemas.openxmlformats.org/officeDocument/2006/relationships/customXml" Target="../ink/ink151.xml"/><Relationship Id="rId90" Type="http://schemas.openxmlformats.org/officeDocument/2006/relationships/image" Target="../media/image45.png"/><Relationship Id="rId165" Type="http://schemas.openxmlformats.org/officeDocument/2006/relationships/customXml" Target="../ink/ink81.xml"/><Relationship Id="rId186" Type="http://schemas.openxmlformats.org/officeDocument/2006/relationships/image" Target="../media/image93.png"/><Relationship Id="rId351" Type="http://schemas.openxmlformats.org/officeDocument/2006/relationships/image" Target="../media/image144.png"/><Relationship Id="rId211" Type="http://schemas.openxmlformats.org/officeDocument/2006/relationships/customXml" Target="../ink/ink104.xml"/><Relationship Id="rId232" Type="http://schemas.openxmlformats.org/officeDocument/2006/relationships/image" Target="../media/image115.png"/><Relationship Id="rId253" Type="http://schemas.openxmlformats.org/officeDocument/2006/relationships/image" Target="../media/image125.png"/><Relationship Id="rId295" Type="http://schemas.openxmlformats.org/officeDocument/2006/relationships/image" Target="../media/image146.png"/><Relationship Id="rId309" Type="http://schemas.openxmlformats.org/officeDocument/2006/relationships/image" Target="../media/image153.png"/><Relationship Id="rId27" Type="http://schemas.openxmlformats.org/officeDocument/2006/relationships/customXml" Target="../ink/ink12.xml"/><Relationship Id="rId48" Type="http://schemas.openxmlformats.org/officeDocument/2006/relationships/image" Target="../media/image24.png"/><Relationship Id="rId69" Type="http://schemas.openxmlformats.org/officeDocument/2006/relationships/customXml" Target="../ink/ink33.xml"/><Relationship Id="rId113" Type="http://schemas.openxmlformats.org/officeDocument/2006/relationships/customXml" Target="../ink/ink55.xml"/><Relationship Id="rId134" Type="http://schemas.openxmlformats.org/officeDocument/2006/relationships/image" Target="../media/image67.png"/><Relationship Id="rId320" Type="http://schemas.openxmlformats.org/officeDocument/2006/relationships/customXml" Target="../ink/ink146.xml"/><Relationship Id="rId80" Type="http://schemas.openxmlformats.org/officeDocument/2006/relationships/image" Target="../media/image40.png"/><Relationship Id="rId155" Type="http://schemas.openxmlformats.org/officeDocument/2006/relationships/customXml" Target="../ink/ink76.xml"/><Relationship Id="rId176" Type="http://schemas.openxmlformats.org/officeDocument/2006/relationships/image" Target="../media/image88.png"/><Relationship Id="rId197" Type="http://schemas.openxmlformats.org/officeDocument/2006/relationships/customXml" Target="../ink/ink97.xml"/><Relationship Id="rId341" Type="http://schemas.openxmlformats.org/officeDocument/2006/relationships/image" Target="../media/image139.png"/><Relationship Id="rId362" Type="http://schemas.openxmlformats.org/officeDocument/2006/relationships/customXml" Target="../ink/ink167.xml"/><Relationship Id="rId201" Type="http://schemas.openxmlformats.org/officeDocument/2006/relationships/customXml" Target="../ink/ink99.xml"/><Relationship Id="rId222" Type="http://schemas.openxmlformats.org/officeDocument/2006/relationships/image" Target="../media/image110.png"/><Relationship Id="rId243" Type="http://schemas.openxmlformats.org/officeDocument/2006/relationships/image" Target="../media/image120.png"/><Relationship Id="rId264" Type="http://schemas.openxmlformats.org/officeDocument/2006/relationships/customXml" Target="../ink/ink132.xml"/><Relationship Id="rId17" Type="http://schemas.openxmlformats.org/officeDocument/2006/relationships/customXml" Target="../ink/ink7.xml"/><Relationship Id="rId38" Type="http://schemas.openxmlformats.org/officeDocument/2006/relationships/image" Target="../media/image19.png"/><Relationship Id="rId59" Type="http://schemas.openxmlformats.org/officeDocument/2006/relationships/customXml" Target="../ink/ink28.xml"/><Relationship Id="rId103" Type="http://schemas.openxmlformats.org/officeDocument/2006/relationships/customXml" Target="../ink/ink50.xml"/><Relationship Id="rId124" Type="http://schemas.openxmlformats.org/officeDocument/2006/relationships/image" Target="../media/image62.png"/><Relationship Id="rId310" Type="http://schemas.openxmlformats.org/officeDocument/2006/relationships/customXml" Target="../ink/ink141.xml"/><Relationship Id="rId70" Type="http://schemas.openxmlformats.org/officeDocument/2006/relationships/image" Target="../media/image35.png"/><Relationship Id="rId91" Type="http://schemas.openxmlformats.org/officeDocument/2006/relationships/customXml" Target="../ink/ink44.xml"/><Relationship Id="rId145" Type="http://schemas.openxmlformats.org/officeDocument/2006/relationships/customXml" Target="../ink/ink71.xml"/><Relationship Id="rId166" Type="http://schemas.openxmlformats.org/officeDocument/2006/relationships/image" Target="../media/image83.png"/><Relationship Id="rId187" Type="http://schemas.openxmlformats.org/officeDocument/2006/relationships/customXml" Target="../ink/ink92.xml"/><Relationship Id="rId331" Type="http://schemas.openxmlformats.org/officeDocument/2006/relationships/image" Target="../media/image134.png"/><Relationship Id="rId352" Type="http://schemas.openxmlformats.org/officeDocument/2006/relationships/customXml" Target="../ink/ink162.xml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05.xml"/><Relationship Id="rId233" Type="http://schemas.openxmlformats.org/officeDocument/2006/relationships/customXml" Target="../ink/ink116.xml"/><Relationship Id="rId254" Type="http://schemas.openxmlformats.org/officeDocument/2006/relationships/customXml" Target="../ink/ink127.xml"/><Relationship Id="rId28" Type="http://schemas.openxmlformats.org/officeDocument/2006/relationships/image" Target="../media/image14.png"/><Relationship Id="rId49" Type="http://schemas.openxmlformats.org/officeDocument/2006/relationships/customXml" Target="../ink/ink23.xml"/><Relationship Id="rId114" Type="http://schemas.openxmlformats.org/officeDocument/2006/relationships/image" Target="../media/image57.png"/><Relationship Id="rId296" Type="http://schemas.openxmlformats.org/officeDocument/2006/relationships/customXml" Target="../ink/ink134.xml"/><Relationship Id="rId300" Type="http://schemas.openxmlformats.org/officeDocument/2006/relationships/customXml" Target="../ink/ink136.xml"/><Relationship Id="rId60" Type="http://schemas.openxmlformats.org/officeDocument/2006/relationships/image" Target="../media/image30.png"/><Relationship Id="rId81" Type="http://schemas.openxmlformats.org/officeDocument/2006/relationships/customXml" Target="../ink/ink39.xml"/><Relationship Id="rId135" Type="http://schemas.openxmlformats.org/officeDocument/2006/relationships/customXml" Target="../ink/ink66.xml"/><Relationship Id="rId156" Type="http://schemas.openxmlformats.org/officeDocument/2006/relationships/image" Target="../media/image78.png"/><Relationship Id="rId177" Type="http://schemas.openxmlformats.org/officeDocument/2006/relationships/customXml" Target="../ink/ink87.xml"/><Relationship Id="rId198" Type="http://schemas.openxmlformats.org/officeDocument/2006/relationships/image" Target="../media/image99.png"/><Relationship Id="rId321" Type="http://schemas.openxmlformats.org/officeDocument/2006/relationships/image" Target="../media/image159.png"/><Relationship Id="rId342" Type="http://schemas.openxmlformats.org/officeDocument/2006/relationships/customXml" Target="../ink/ink157.xml"/><Relationship Id="rId363" Type="http://schemas.openxmlformats.org/officeDocument/2006/relationships/image" Target="../media/image165.png"/><Relationship Id="rId202" Type="http://schemas.openxmlformats.org/officeDocument/2006/relationships/image" Target="../media/image101.png"/><Relationship Id="rId223" Type="http://schemas.openxmlformats.org/officeDocument/2006/relationships/customXml" Target="../ink/ink111.xml"/><Relationship Id="rId244" Type="http://schemas.openxmlformats.org/officeDocument/2006/relationships/customXml" Target="../ink/ink122.xml"/><Relationship Id="rId18" Type="http://schemas.openxmlformats.org/officeDocument/2006/relationships/image" Target="../media/image9.png"/><Relationship Id="rId39" Type="http://schemas.openxmlformats.org/officeDocument/2006/relationships/customXml" Target="../ink/ink18.xml"/><Relationship Id="rId265" Type="http://schemas.openxmlformats.org/officeDocument/2006/relationships/image" Target="../media/image131.png"/><Relationship Id="rId50" Type="http://schemas.openxmlformats.org/officeDocument/2006/relationships/image" Target="../media/image25.png"/><Relationship Id="rId104" Type="http://schemas.openxmlformats.org/officeDocument/2006/relationships/image" Target="../media/image52.png"/><Relationship Id="rId125" Type="http://schemas.openxmlformats.org/officeDocument/2006/relationships/customXml" Target="../ink/ink61.xml"/><Relationship Id="rId146" Type="http://schemas.openxmlformats.org/officeDocument/2006/relationships/image" Target="../media/image73.png"/><Relationship Id="rId167" Type="http://schemas.openxmlformats.org/officeDocument/2006/relationships/customXml" Target="../ink/ink82.xml"/><Relationship Id="rId188" Type="http://schemas.openxmlformats.org/officeDocument/2006/relationships/image" Target="../media/image94.png"/><Relationship Id="rId311" Type="http://schemas.openxmlformats.org/officeDocument/2006/relationships/image" Target="../media/image154.png"/><Relationship Id="rId332" Type="http://schemas.openxmlformats.org/officeDocument/2006/relationships/customXml" Target="../ink/ink152.xml"/><Relationship Id="rId353" Type="http://schemas.openxmlformats.org/officeDocument/2006/relationships/image" Target="../media/image145.png"/><Relationship Id="rId71" Type="http://schemas.openxmlformats.org/officeDocument/2006/relationships/customXml" Target="../ink/ink34.xml"/><Relationship Id="rId92" Type="http://schemas.openxmlformats.org/officeDocument/2006/relationships/image" Target="../media/image46.png"/><Relationship Id="rId213" Type="http://schemas.openxmlformats.org/officeDocument/2006/relationships/image" Target="../media/image106.png"/><Relationship Id="rId234" Type="http://schemas.openxmlformats.org/officeDocument/2006/relationships/image" Target="../media/image116.png"/><Relationship Id="rId2" Type="http://schemas.openxmlformats.org/officeDocument/2006/relationships/image" Target="../media/image1.png"/><Relationship Id="rId29" Type="http://schemas.openxmlformats.org/officeDocument/2006/relationships/customXml" Target="../ink/ink13.xml"/><Relationship Id="rId255" Type="http://schemas.openxmlformats.org/officeDocument/2006/relationships/image" Target="../media/image126.png"/><Relationship Id="rId297" Type="http://schemas.openxmlformats.org/officeDocument/2006/relationships/image" Target="../media/image147.png"/><Relationship Id="rId40" Type="http://schemas.openxmlformats.org/officeDocument/2006/relationships/image" Target="../media/image20.png"/><Relationship Id="rId115" Type="http://schemas.openxmlformats.org/officeDocument/2006/relationships/customXml" Target="../ink/ink56.xml"/><Relationship Id="rId136" Type="http://schemas.openxmlformats.org/officeDocument/2006/relationships/image" Target="../media/image68.png"/><Relationship Id="rId157" Type="http://schemas.openxmlformats.org/officeDocument/2006/relationships/customXml" Target="../ink/ink77.xml"/><Relationship Id="rId178" Type="http://schemas.openxmlformats.org/officeDocument/2006/relationships/image" Target="../media/image89.png"/><Relationship Id="rId301" Type="http://schemas.openxmlformats.org/officeDocument/2006/relationships/image" Target="../media/image149.png"/><Relationship Id="rId322" Type="http://schemas.openxmlformats.org/officeDocument/2006/relationships/customXml" Target="../ink/ink147.xml"/><Relationship Id="rId343" Type="http://schemas.openxmlformats.org/officeDocument/2006/relationships/image" Target="../media/image140.png"/><Relationship Id="rId364" Type="http://schemas.openxmlformats.org/officeDocument/2006/relationships/customXml" Target="../ink/ink168.xml"/><Relationship Id="rId61" Type="http://schemas.openxmlformats.org/officeDocument/2006/relationships/customXml" Target="../ink/ink29.xml"/><Relationship Id="rId82" Type="http://schemas.openxmlformats.org/officeDocument/2006/relationships/image" Target="../media/image41.png"/><Relationship Id="rId199" Type="http://schemas.openxmlformats.org/officeDocument/2006/relationships/customXml" Target="../ink/ink98.xml"/><Relationship Id="rId203" Type="http://schemas.openxmlformats.org/officeDocument/2006/relationships/customXml" Target="../ink/ink100.xml"/><Relationship Id="rId19" Type="http://schemas.openxmlformats.org/officeDocument/2006/relationships/customXml" Target="../ink/ink8.xml"/><Relationship Id="rId224" Type="http://schemas.openxmlformats.org/officeDocument/2006/relationships/image" Target="../media/image111.png"/><Relationship Id="rId245" Type="http://schemas.openxmlformats.org/officeDocument/2006/relationships/image" Target="../media/image121.png"/><Relationship Id="rId266" Type="http://schemas.openxmlformats.org/officeDocument/2006/relationships/customXml" Target="../ink/ink133.xml"/><Relationship Id="rId30" Type="http://schemas.openxmlformats.org/officeDocument/2006/relationships/image" Target="../media/image15.png"/><Relationship Id="rId105" Type="http://schemas.openxmlformats.org/officeDocument/2006/relationships/customXml" Target="../ink/ink51.xml"/><Relationship Id="rId126" Type="http://schemas.openxmlformats.org/officeDocument/2006/relationships/image" Target="../media/image63.png"/><Relationship Id="rId147" Type="http://schemas.openxmlformats.org/officeDocument/2006/relationships/customXml" Target="../ink/ink72.xml"/><Relationship Id="rId168" Type="http://schemas.openxmlformats.org/officeDocument/2006/relationships/image" Target="../media/image84.png"/><Relationship Id="rId312" Type="http://schemas.openxmlformats.org/officeDocument/2006/relationships/customXml" Target="../ink/ink142.xml"/><Relationship Id="rId333" Type="http://schemas.openxmlformats.org/officeDocument/2006/relationships/image" Target="../media/image135.png"/><Relationship Id="rId354" Type="http://schemas.openxmlformats.org/officeDocument/2006/relationships/customXml" Target="../ink/ink163.xml"/><Relationship Id="rId51" Type="http://schemas.openxmlformats.org/officeDocument/2006/relationships/customXml" Target="../ink/ink24.xml"/><Relationship Id="rId72" Type="http://schemas.openxmlformats.org/officeDocument/2006/relationships/image" Target="../media/image36.png"/><Relationship Id="rId93" Type="http://schemas.openxmlformats.org/officeDocument/2006/relationships/customXml" Target="../ink/ink45.xml"/><Relationship Id="rId189" Type="http://schemas.openxmlformats.org/officeDocument/2006/relationships/customXml" Target="../ink/ink93.xml"/><Relationship Id="rId3" Type="http://schemas.openxmlformats.org/officeDocument/2006/relationships/customXml" Target="../ink/ink1.xml"/><Relationship Id="rId214" Type="http://schemas.openxmlformats.org/officeDocument/2006/relationships/customXml" Target="../ink/ink106.xml"/><Relationship Id="rId235" Type="http://schemas.openxmlformats.org/officeDocument/2006/relationships/customXml" Target="../ink/ink117.xml"/><Relationship Id="rId256" Type="http://schemas.openxmlformats.org/officeDocument/2006/relationships/customXml" Target="../ink/ink128.xml"/><Relationship Id="rId298" Type="http://schemas.openxmlformats.org/officeDocument/2006/relationships/customXml" Target="../ink/ink135.xml"/><Relationship Id="rId116" Type="http://schemas.openxmlformats.org/officeDocument/2006/relationships/image" Target="../media/image58.png"/><Relationship Id="rId137" Type="http://schemas.openxmlformats.org/officeDocument/2006/relationships/customXml" Target="../ink/ink67.xml"/><Relationship Id="rId158" Type="http://schemas.openxmlformats.org/officeDocument/2006/relationships/image" Target="../media/image79.png"/><Relationship Id="rId302" Type="http://schemas.openxmlformats.org/officeDocument/2006/relationships/customXml" Target="../ink/ink137.xml"/><Relationship Id="rId323" Type="http://schemas.openxmlformats.org/officeDocument/2006/relationships/image" Target="../media/image160.png"/><Relationship Id="rId344" Type="http://schemas.openxmlformats.org/officeDocument/2006/relationships/customXml" Target="../ink/ink158.xml"/><Relationship Id="rId20" Type="http://schemas.openxmlformats.org/officeDocument/2006/relationships/image" Target="../media/image10.png"/><Relationship Id="rId41" Type="http://schemas.openxmlformats.org/officeDocument/2006/relationships/customXml" Target="../ink/ink19.xml"/><Relationship Id="rId62" Type="http://schemas.openxmlformats.org/officeDocument/2006/relationships/image" Target="../media/image31.png"/><Relationship Id="rId83" Type="http://schemas.openxmlformats.org/officeDocument/2006/relationships/customXml" Target="../ink/ink40.xml"/><Relationship Id="rId179" Type="http://schemas.openxmlformats.org/officeDocument/2006/relationships/customXml" Target="../ink/ink88.xml"/><Relationship Id="rId365" Type="http://schemas.openxmlformats.org/officeDocument/2006/relationships/image" Target="../media/image166.png"/><Relationship Id="rId190" Type="http://schemas.openxmlformats.org/officeDocument/2006/relationships/image" Target="../media/image95.png"/><Relationship Id="rId204" Type="http://schemas.openxmlformats.org/officeDocument/2006/relationships/image" Target="../media/image102.png"/><Relationship Id="rId225" Type="http://schemas.openxmlformats.org/officeDocument/2006/relationships/customXml" Target="../ink/ink112.xml"/><Relationship Id="rId246" Type="http://schemas.openxmlformats.org/officeDocument/2006/relationships/customXml" Target="../ink/ink123.xml"/><Relationship Id="rId106" Type="http://schemas.openxmlformats.org/officeDocument/2006/relationships/image" Target="../media/image53.png"/><Relationship Id="rId127" Type="http://schemas.openxmlformats.org/officeDocument/2006/relationships/customXml" Target="../ink/ink62.xml"/><Relationship Id="rId313" Type="http://schemas.openxmlformats.org/officeDocument/2006/relationships/image" Target="../media/image155.png"/><Relationship Id="rId10" Type="http://schemas.openxmlformats.org/officeDocument/2006/relationships/image" Target="../media/image5.png"/><Relationship Id="rId31" Type="http://schemas.openxmlformats.org/officeDocument/2006/relationships/customXml" Target="../ink/ink14.xml"/><Relationship Id="rId52" Type="http://schemas.openxmlformats.org/officeDocument/2006/relationships/image" Target="../media/image26.png"/><Relationship Id="rId73" Type="http://schemas.openxmlformats.org/officeDocument/2006/relationships/customXml" Target="../ink/ink35.xml"/><Relationship Id="rId94" Type="http://schemas.openxmlformats.org/officeDocument/2006/relationships/image" Target="../media/image47.png"/><Relationship Id="rId148" Type="http://schemas.openxmlformats.org/officeDocument/2006/relationships/image" Target="../media/image74.png"/><Relationship Id="rId169" Type="http://schemas.openxmlformats.org/officeDocument/2006/relationships/customXml" Target="../ink/ink83.xml"/><Relationship Id="rId334" Type="http://schemas.openxmlformats.org/officeDocument/2006/relationships/customXml" Target="../ink/ink153.xml"/><Relationship Id="rId355" Type="http://schemas.openxmlformats.org/officeDocument/2006/relationships/image" Target="../media/image161.png"/><Relationship Id="rId4" Type="http://schemas.openxmlformats.org/officeDocument/2006/relationships/image" Target="../media/image2.png"/><Relationship Id="rId180" Type="http://schemas.openxmlformats.org/officeDocument/2006/relationships/image" Target="../media/image90.png"/><Relationship Id="rId215" Type="http://schemas.openxmlformats.org/officeDocument/2006/relationships/image" Target="../media/image107.png"/><Relationship Id="rId236" Type="http://schemas.openxmlformats.org/officeDocument/2006/relationships/image" Target="../media/image117.png"/><Relationship Id="rId257" Type="http://schemas.openxmlformats.org/officeDocument/2006/relationships/image" Target="../media/image127.png"/><Relationship Id="rId303" Type="http://schemas.openxmlformats.org/officeDocument/2006/relationships/image" Target="../media/image150.png"/><Relationship Id="rId42" Type="http://schemas.openxmlformats.org/officeDocument/2006/relationships/image" Target="../media/image21.png"/><Relationship Id="rId84" Type="http://schemas.openxmlformats.org/officeDocument/2006/relationships/image" Target="../media/image42.png"/><Relationship Id="rId138" Type="http://schemas.openxmlformats.org/officeDocument/2006/relationships/image" Target="../media/image69.png"/><Relationship Id="rId345" Type="http://schemas.openxmlformats.org/officeDocument/2006/relationships/image" Target="../media/image141.png"/><Relationship Id="rId191" Type="http://schemas.openxmlformats.org/officeDocument/2006/relationships/customXml" Target="../ink/ink94.xml"/><Relationship Id="rId205" Type="http://schemas.openxmlformats.org/officeDocument/2006/relationships/customXml" Target="../ink/ink101.xml"/><Relationship Id="rId247" Type="http://schemas.openxmlformats.org/officeDocument/2006/relationships/image" Target="../media/image122.png"/><Relationship Id="rId107" Type="http://schemas.openxmlformats.org/officeDocument/2006/relationships/customXml" Target="../ink/ink52.xml"/><Relationship Id="rId11" Type="http://schemas.openxmlformats.org/officeDocument/2006/relationships/customXml" Target="../ink/ink4.xml"/><Relationship Id="rId53" Type="http://schemas.openxmlformats.org/officeDocument/2006/relationships/customXml" Target="../ink/ink25.xml"/><Relationship Id="rId149" Type="http://schemas.openxmlformats.org/officeDocument/2006/relationships/customXml" Target="../ink/ink73.xml"/><Relationship Id="rId314" Type="http://schemas.openxmlformats.org/officeDocument/2006/relationships/customXml" Target="../ink/ink143.xml"/><Relationship Id="rId356" Type="http://schemas.openxmlformats.org/officeDocument/2006/relationships/customXml" Target="../ink/ink164.xml"/><Relationship Id="rId95" Type="http://schemas.openxmlformats.org/officeDocument/2006/relationships/customXml" Target="../ink/ink46.xml"/><Relationship Id="rId160" Type="http://schemas.openxmlformats.org/officeDocument/2006/relationships/image" Target="../media/image80.png"/><Relationship Id="rId216" Type="http://schemas.openxmlformats.org/officeDocument/2006/relationships/customXml" Target="../ink/ink107.xml"/><Relationship Id="rId258" Type="http://schemas.openxmlformats.org/officeDocument/2006/relationships/customXml" Target="../ink/ink129.xml"/><Relationship Id="rId22" Type="http://schemas.openxmlformats.org/officeDocument/2006/relationships/image" Target="../media/image11.png"/><Relationship Id="rId64" Type="http://schemas.openxmlformats.org/officeDocument/2006/relationships/image" Target="../media/image32.png"/><Relationship Id="rId118" Type="http://schemas.openxmlformats.org/officeDocument/2006/relationships/image" Target="../media/image59.png"/><Relationship Id="rId325" Type="http://schemas.openxmlformats.org/officeDocument/2006/relationships/image" Target="../media/image3.png"/><Relationship Id="rId171" Type="http://schemas.openxmlformats.org/officeDocument/2006/relationships/customXml" Target="../ink/ink84.xml"/><Relationship Id="rId227" Type="http://schemas.openxmlformats.org/officeDocument/2006/relationships/customXml" Target="../ink/ink113.xml"/><Relationship Id="rId33" Type="http://schemas.openxmlformats.org/officeDocument/2006/relationships/customXml" Target="../ink/ink15.xml"/><Relationship Id="rId129" Type="http://schemas.openxmlformats.org/officeDocument/2006/relationships/customXml" Target="../ink/ink63.xml"/><Relationship Id="rId336" Type="http://schemas.openxmlformats.org/officeDocument/2006/relationships/customXml" Target="../ink/ink154.xml"/><Relationship Id="rId75" Type="http://schemas.openxmlformats.org/officeDocument/2006/relationships/customXml" Target="../ink/ink36.xml"/><Relationship Id="rId140" Type="http://schemas.openxmlformats.org/officeDocument/2006/relationships/image" Target="../media/image70.png"/><Relationship Id="rId182" Type="http://schemas.openxmlformats.org/officeDocument/2006/relationships/image" Target="../media/image91.png"/><Relationship Id="rId238" Type="http://schemas.openxmlformats.org/officeDocument/2006/relationships/image" Target="../media/image118.png"/><Relationship Id="rId305" Type="http://schemas.openxmlformats.org/officeDocument/2006/relationships/image" Target="../media/image151.png"/><Relationship Id="rId347" Type="http://schemas.openxmlformats.org/officeDocument/2006/relationships/image" Target="../media/image142.png"/><Relationship Id="rId44" Type="http://schemas.openxmlformats.org/officeDocument/2006/relationships/image" Target="../media/image22.png"/><Relationship Id="rId86" Type="http://schemas.openxmlformats.org/officeDocument/2006/relationships/image" Target="../media/image43.png"/><Relationship Id="rId151" Type="http://schemas.openxmlformats.org/officeDocument/2006/relationships/customXml" Target="../ink/ink74.xml"/><Relationship Id="rId193" Type="http://schemas.openxmlformats.org/officeDocument/2006/relationships/customXml" Target="../ink/ink95.xml"/><Relationship Id="rId207" Type="http://schemas.openxmlformats.org/officeDocument/2006/relationships/customXml" Target="../ink/ink102.xml"/><Relationship Id="rId249" Type="http://schemas.openxmlformats.org/officeDocument/2006/relationships/image" Target="../media/image123.png"/><Relationship Id="rId13" Type="http://schemas.openxmlformats.org/officeDocument/2006/relationships/customXml" Target="../ink/ink5.xml"/><Relationship Id="rId109" Type="http://schemas.openxmlformats.org/officeDocument/2006/relationships/customXml" Target="../ink/ink53.xml"/><Relationship Id="rId260" Type="http://schemas.openxmlformats.org/officeDocument/2006/relationships/customXml" Target="../ink/ink130.xml"/><Relationship Id="rId316" Type="http://schemas.openxmlformats.org/officeDocument/2006/relationships/customXml" Target="../ink/ink144.xml"/><Relationship Id="rId55" Type="http://schemas.openxmlformats.org/officeDocument/2006/relationships/customXml" Target="../ink/ink26.xml"/><Relationship Id="rId97" Type="http://schemas.openxmlformats.org/officeDocument/2006/relationships/customXml" Target="../ink/ink47.xml"/><Relationship Id="rId120" Type="http://schemas.openxmlformats.org/officeDocument/2006/relationships/image" Target="../media/image60.png"/><Relationship Id="rId358" Type="http://schemas.openxmlformats.org/officeDocument/2006/relationships/customXml" Target="../ink/ink165.xml"/><Relationship Id="rId162" Type="http://schemas.openxmlformats.org/officeDocument/2006/relationships/image" Target="../media/image81.png"/><Relationship Id="rId218" Type="http://schemas.openxmlformats.org/officeDocument/2006/relationships/customXml" Target="../ink/ink10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png"/><Relationship Id="rId2" Type="http://schemas.openxmlformats.org/officeDocument/2006/relationships/image" Target="../media/image16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6174F-2321-064D-9A96-3D2A7A1A44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Best programming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0EE91C-C519-2848-9604-A019C1DFA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27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*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101</m:t>
                    </m:r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/>
                  <a:t>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838200" y="1690688"/>
            <a:ext cx="11064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you can further reduce the expense. </a:t>
            </a:r>
            <a:br>
              <a:rPr lang="en-US" dirty="0"/>
            </a:br>
            <a:r>
              <a:rPr lang="en-US" dirty="0"/>
              <a:t>But you can be even more clever and compute the sums fully analytically! The arithmetic series:  do it once again to </a:t>
            </a:r>
            <a:br>
              <a:rPr lang="en-US" dirty="0"/>
            </a:br>
            <a:r>
              <a:rPr lang="en-US" dirty="0"/>
              <a:t>get rid of the second loop.  Figure it out on your own. The end result is a single assignment s = …  </a:t>
            </a:r>
          </a:p>
        </p:txBody>
      </p:sp>
    </p:spTree>
    <p:extLst>
      <p:ext uri="{BB962C8B-B14F-4D97-AF65-F5344CB8AC3E}">
        <p14:creationId xmlns:p14="http://schemas.microsoft.com/office/powerpoint/2010/main" val="161327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47C4-828E-8E49-80A4-344E726A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curious: Is 10^-2 too conservative?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D10E-F322-1040-A10B-BC32C8D8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So, if we Taylor expand the argument of sin(x) = x - (1/6)x</a:t>
            </a:r>
            <a:r>
              <a:rPr lang="en-US" baseline="30000" dirty="0"/>
              <a:t>3 </a:t>
            </a:r>
            <a:r>
              <a:rPr lang="en-US" dirty="0"/>
              <a:t>  and </a:t>
            </a:r>
            <a:br>
              <a:rPr lang="en-US" dirty="0"/>
            </a:br>
            <a:r>
              <a:rPr lang="en-US" dirty="0"/>
              <a:t>x &lt; 10</a:t>
            </a:r>
            <a:r>
              <a:rPr lang="en-US" baseline="30000" dirty="0"/>
              <a:t>-2</a:t>
            </a:r>
            <a:r>
              <a:rPr lang="en-US" dirty="0"/>
              <a:t> , we can neglect the cubic term to have sin(x) = x  within 10</a:t>
            </a:r>
            <a:r>
              <a:rPr lang="en-US" baseline="30000" dirty="0"/>
              <a:t>-6.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98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47C4-828E-8E49-80A4-344E726A9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curious: Is 10^-2 too conservative?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ED10E-F322-1040-A10B-BC32C8D8B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So, if we Taylor expand the argument of sin(x) = x - (1/6)x</a:t>
            </a:r>
            <a:r>
              <a:rPr lang="en-US" baseline="30000" dirty="0"/>
              <a:t>3 </a:t>
            </a:r>
            <a:r>
              <a:rPr lang="en-US" dirty="0"/>
              <a:t>  and </a:t>
            </a:r>
            <a:br>
              <a:rPr lang="en-US" dirty="0"/>
            </a:br>
            <a:r>
              <a:rPr lang="en-US" dirty="0"/>
              <a:t>x &lt; 10</a:t>
            </a:r>
            <a:r>
              <a:rPr lang="en-US" baseline="30000" dirty="0"/>
              <a:t>-2</a:t>
            </a:r>
            <a:r>
              <a:rPr lang="en-US" dirty="0"/>
              <a:t> , we can neglect the cubic term to have sin(x) = x  within 10</a:t>
            </a:r>
            <a:r>
              <a:rPr lang="en-US" baseline="30000" dirty="0"/>
              <a:t>-6.</a:t>
            </a:r>
          </a:p>
          <a:p>
            <a:endParaRPr lang="en-US" dirty="0"/>
          </a:p>
          <a:p>
            <a:r>
              <a:rPr lang="en-US" dirty="0"/>
              <a:t>Actually, we have 10</a:t>
            </a:r>
            <a:r>
              <a:rPr lang="en-US" baseline="30000" dirty="0"/>
              <a:t>4</a:t>
            </a:r>
            <a:r>
              <a:rPr lang="en-US" dirty="0"/>
              <a:t> terms to sum up!</a:t>
            </a:r>
          </a:p>
          <a:p>
            <a:endParaRPr lang="en-US" dirty="0"/>
          </a:p>
          <a:p>
            <a:r>
              <a:rPr lang="en-US" dirty="0"/>
              <a:t>Max error of each  &lt;=  1/6*10</a:t>
            </a:r>
            <a:r>
              <a:rPr lang="en-US" baseline="30000" dirty="0"/>
              <a:t>-6</a:t>
            </a:r>
          </a:p>
          <a:p>
            <a:endParaRPr lang="en-US" baseline="30000" dirty="0"/>
          </a:p>
          <a:p>
            <a:r>
              <a:rPr lang="en-US" dirty="0"/>
              <a:t>So, |Error of Sum_(10^4 terms) |  &lt;= 10</a:t>
            </a:r>
            <a:r>
              <a:rPr lang="en-US" baseline="30000" dirty="0"/>
              <a:t>4</a:t>
            </a:r>
            <a:r>
              <a:rPr lang="en-US" dirty="0"/>
              <a:t> * 1/6 * 10</a:t>
            </a:r>
            <a:r>
              <a:rPr lang="en-US" baseline="30000" dirty="0"/>
              <a:t>-6  </a:t>
            </a:r>
            <a:r>
              <a:rPr lang="en-US" dirty="0"/>
              <a:t>= 10</a:t>
            </a:r>
            <a:r>
              <a:rPr lang="en-US" baseline="30000" dirty="0"/>
              <a:t>-2</a:t>
            </a:r>
            <a:r>
              <a:rPr lang="en-US" dirty="0"/>
              <a:t>/6. </a:t>
            </a:r>
          </a:p>
          <a:p>
            <a:r>
              <a:rPr lang="en-US" dirty="0"/>
              <a:t>So, strictly speaking, this is the error bound. </a:t>
            </a:r>
          </a:p>
          <a:p>
            <a:r>
              <a:rPr lang="en-US" dirty="0"/>
              <a:t>In reality, many error terms are much smaller, and they do not all add up constructively, so the error is likely smaller</a:t>
            </a:r>
            <a:r>
              <a:rPr lang="en-US"/>
              <a:t>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35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</a:t>
            </a:r>
            <a:r>
              <a:rPr lang="en-US" baseline="30000" dirty="0"/>
              <a:t>-2</a:t>
            </a:r>
            <a:r>
              <a:rPr lang="en-US" dirty="0"/>
              <a:t>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⁡(10)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883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⁡(10)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B0245E-C3F3-F245-BAC8-2ADB38CBC9BF}"/>
                  </a:ext>
                </a:extLst>
              </p14:cNvPr>
              <p14:cNvContentPartPr/>
              <p14:nvPr/>
            </p14:nvContentPartPr>
            <p14:xfrm>
              <a:off x="2346237" y="3863277"/>
              <a:ext cx="967320" cy="801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B0245E-C3F3-F245-BAC8-2ADB38CBC9B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1117" y="3848157"/>
                <a:ext cx="997920" cy="83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5DE0E09-3AE5-504B-966D-092894A91D6C}"/>
                  </a:ext>
                </a:extLst>
              </p14:cNvPr>
              <p14:cNvContentPartPr/>
              <p14:nvPr/>
            </p14:nvContentPartPr>
            <p14:xfrm>
              <a:off x="2996037" y="2365317"/>
              <a:ext cx="2544120" cy="2722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5DE0E09-3AE5-504B-966D-092894A91D6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80917" y="2349837"/>
                <a:ext cx="2574360" cy="27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2FB4B253-3EA8-2741-BE2F-70B86B204151}"/>
                  </a:ext>
                </a:extLst>
              </p14:cNvPr>
              <p14:cNvContentPartPr/>
              <p14:nvPr/>
            </p14:nvContentPartPr>
            <p14:xfrm>
              <a:off x="4346757" y="2126637"/>
              <a:ext cx="5243040" cy="406044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2FB4B253-3EA8-2741-BE2F-70B86B20415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331277" y="2111517"/>
                <a:ext cx="5273640" cy="4091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7" name="Group 96">
            <a:extLst>
              <a:ext uri="{FF2B5EF4-FFF2-40B4-BE49-F238E27FC236}">
                <a16:creationId xmlns:a16="http://schemas.microsoft.com/office/drawing/2014/main" id="{D7FBB635-C02F-2E45-B2DB-BF34158F95C0}"/>
              </a:ext>
            </a:extLst>
          </p:cNvPr>
          <p:cNvGrpSpPr/>
          <p:nvPr/>
        </p:nvGrpSpPr>
        <p:grpSpPr>
          <a:xfrm>
            <a:off x="5125797" y="4306077"/>
            <a:ext cx="408960" cy="360000"/>
            <a:chOff x="5125797" y="4306077"/>
            <a:chExt cx="408960" cy="360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85F6997A-D311-8F4E-8D42-2FB3B3EF5EC1}"/>
                    </a:ext>
                  </a:extLst>
                </p14:cNvPr>
                <p14:cNvContentPartPr/>
                <p14:nvPr/>
              </p14:nvContentPartPr>
              <p14:xfrm>
                <a:off x="5321637" y="4393557"/>
                <a:ext cx="22680" cy="1756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85F6997A-D311-8F4E-8D42-2FB3B3EF5EC1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306157" y="4378437"/>
                  <a:ext cx="5328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7D2F8DD1-EAA2-694B-8687-EB238B40C4E5}"/>
                    </a:ext>
                  </a:extLst>
                </p14:cNvPr>
                <p14:cNvContentPartPr/>
                <p14:nvPr/>
              </p14:nvContentPartPr>
              <p14:xfrm>
                <a:off x="5125797" y="4306077"/>
                <a:ext cx="408960" cy="36000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7D2F8DD1-EAA2-694B-8687-EB238B40C4E5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110677" y="4290957"/>
                  <a:ext cx="439560" cy="39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FAB94871-672D-C945-BA54-E18679095EA5}"/>
              </a:ext>
            </a:extLst>
          </p:cNvPr>
          <p:cNvGrpSpPr/>
          <p:nvPr/>
        </p:nvGrpSpPr>
        <p:grpSpPr>
          <a:xfrm>
            <a:off x="5614677" y="4112757"/>
            <a:ext cx="1791000" cy="249480"/>
            <a:chOff x="5614677" y="4112757"/>
            <a:chExt cx="1791000" cy="249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FDCE8C52-D66D-9545-B8A3-5C295461AE78}"/>
                    </a:ext>
                  </a:extLst>
                </p14:cNvPr>
                <p14:cNvContentPartPr/>
                <p14:nvPr/>
              </p14:nvContentPartPr>
              <p14:xfrm>
                <a:off x="5614677" y="4148397"/>
                <a:ext cx="117720" cy="1645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FDCE8C52-D66D-9545-B8A3-5C295461AE78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599557" y="4132917"/>
                  <a:ext cx="148320" cy="19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1B0813C0-99F1-E847-9978-79487C5408A1}"/>
                    </a:ext>
                  </a:extLst>
                </p14:cNvPr>
                <p14:cNvContentPartPr/>
                <p14:nvPr/>
              </p14:nvContentPartPr>
              <p14:xfrm>
                <a:off x="5791437" y="4157397"/>
                <a:ext cx="106200" cy="1760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1B0813C0-99F1-E847-9978-79487C5408A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776317" y="4141917"/>
                  <a:ext cx="13680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24A3604E-3028-124C-86C9-C146E22EAC3D}"/>
                    </a:ext>
                  </a:extLst>
                </p14:cNvPr>
                <p14:cNvContentPartPr/>
                <p14:nvPr/>
              </p14:nvContentPartPr>
              <p14:xfrm>
                <a:off x="5783157" y="4291677"/>
                <a:ext cx="122760" cy="75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24A3604E-3028-124C-86C9-C146E22EAC3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767677" y="4276197"/>
                  <a:ext cx="153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68F7231C-CBBC-F549-B812-C26281132899}"/>
                    </a:ext>
                  </a:extLst>
                </p14:cNvPr>
                <p14:cNvContentPartPr/>
                <p14:nvPr/>
              </p14:nvContentPartPr>
              <p14:xfrm>
                <a:off x="5971797" y="4167837"/>
                <a:ext cx="146160" cy="1562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68F7231C-CBBC-F549-B812-C26281132899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956677" y="4152717"/>
                  <a:ext cx="17676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C256F461-24DE-4A46-8F84-4435CF03D642}"/>
                    </a:ext>
                  </a:extLst>
                </p14:cNvPr>
                <p14:cNvContentPartPr/>
                <p14:nvPr/>
              </p14:nvContentPartPr>
              <p14:xfrm>
                <a:off x="6142437" y="4168197"/>
                <a:ext cx="126720" cy="14328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C256F461-24DE-4A46-8F84-4435CF03D64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6126957" y="4152717"/>
                  <a:ext cx="15732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664D51BA-D3A7-3C43-9D03-126CEF223E68}"/>
                    </a:ext>
                  </a:extLst>
                </p14:cNvPr>
                <p14:cNvContentPartPr/>
                <p14:nvPr/>
              </p14:nvContentPartPr>
              <p14:xfrm>
                <a:off x="6341157" y="4180077"/>
                <a:ext cx="131760" cy="15336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664D51BA-D3A7-3C43-9D03-126CEF223E6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326037" y="4164597"/>
                  <a:ext cx="16236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A763A88-F812-F143-8948-3124D3780236}"/>
                    </a:ext>
                  </a:extLst>
                </p14:cNvPr>
                <p14:cNvContentPartPr/>
                <p14:nvPr/>
              </p14:nvContentPartPr>
              <p14:xfrm>
                <a:off x="6585597" y="4144437"/>
                <a:ext cx="163080" cy="1760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A763A88-F812-F143-8948-3124D378023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6570117" y="4128957"/>
                  <a:ext cx="1933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F26A64B3-FC5D-854D-B6A5-D841689CBF77}"/>
                    </a:ext>
                  </a:extLst>
                </p14:cNvPr>
                <p14:cNvContentPartPr/>
                <p14:nvPr/>
              </p14:nvContentPartPr>
              <p14:xfrm>
                <a:off x="6770637" y="4155237"/>
                <a:ext cx="149400" cy="2070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F26A64B3-FC5D-854D-B6A5-D841689CBF77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6755517" y="4139757"/>
                  <a:ext cx="17964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5B0B6179-18F5-194E-B812-84C63AFE241A}"/>
                    </a:ext>
                  </a:extLst>
                </p14:cNvPr>
                <p14:cNvContentPartPr/>
                <p14:nvPr/>
              </p14:nvContentPartPr>
              <p14:xfrm>
                <a:off x="6828237" y="4271517"/>
                <a:ext cx="146520" cy="165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5B0B6179-18F5-194E-B812-84C63AFE241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6812757" y="4256397"/>
                  <a:ext cx="17712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AC60063C-7917-954E-B557-7CD6A712558D}"/>
                    </a:ext>
                  </a:extLst>
                </p14:cNvPr>
                <p14:cNvContentPartPr/>
                <p14:nvPr/>
              </p14:nvContentPartPr>
              <p14:xfrm>
                <a:off x="7050717" y="4180077"/>
                <a:ext cx="5400" cy="13968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AC60063C-7917-954E-B557-7CD6A712558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035597" y="4164597"/>
                  <a:ext cx="360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876996E-2427-FA4E-8096-6C74FC0C5CB1}"/>
                    </a:ext>
                  </a:extLst>
                </p14:cNvPr>
                <p14:cNvContentPartPr/>
                <p14:nvPr/>
              </p14:nvContentPartPr>
              <p14:xfrm>
                <a:off x="6980517" y="4133997"/>
                <a:ext cx="199800" cy="104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876996E-2427-FA4E-8096-6C74FC0C5CB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6965397" y="4118877"/>
                  <a:ext cx="23004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DF5EC5A-D4C1-1C42-B6B3-2D690A4EC1EA}"/>
                    </a:ext>
                  </a:extLst>
                </p14:cNvPr>
                <p14:cNvContentPartPr/>
                <p14:nvPr/>
              </p14:nvContentPartPr>
              <p14:xfrm>
                <a:off x="7221357" y="4144437"/>
                <a:ext cx="141840" cy="16992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DF5EC5A-D4C1-1C42-B6B3-2D690A4EC1E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7205877" y="4128957"/>
                  <a:ext cx="17244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91B7AAF8-AAE5-0D4F-A644-52C5C90A0259}"/>
                    </a:ext>
                  </a:extLst>
                </p14:cNvPr>
                <p14:cNvContentPartPr/>
                <p14:nvPr/>
              </p14:nvContentPartPr>
              <p14:xfrm>
                <a:off x="7229277" y="4198797"/>
                <a:ext cx="119160" cy="41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91B7AAF8-AAE5-0D4F-A644-52C5C90A0259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7214157" y="4183317"/>
                  <a:ext cx="14940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917A5107-E9BB-9F4A-B36A-6A8B8C2589AF}"/>
                    </a:ext>
                  </a:extLst>
                </p14:cNvPr>
                <p14:cNvContentPartPr/>
                <p14:nvPr/>
              </p14:nvContentPartPr>
              <p14:xfrm>
                <a:off x="7279317" y="4112757"/>
                <a:ext cx="126360" cy="144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917A5107-E9BB-9F4A-B36A-6A8B8C2589A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7264197" y="4097277"/>
                  <a:ext cx="15660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8E1577C-779E-7140-A555-D38BC6616EAA}"/>
              </a:ext>
            </a:extLst>
          </p:cNvPr>
          <p:cNvGrpSpPr/>
          <p:nvPr/>
        </p:nvGrpSpPr>
        <p:grpSpPr>
          <a:xfrm>
            <a:off x="5985117" y="4540437"/>
            <a:ext cx="2198880" cy="574920"/>
            <a:chOff x="5985117" y="4540437"/>
            <a:chExt cx="2198880" cy="574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F35D3811-C93A-4244-AA66-896BF74AE8D6}"/>
                    </a:ext>
                  </a:extLst>
                </p14:cNvPr>
                <p14:cNvContentPartPr/>
                <p14:nvPr/>
              </p14:nvContentPartPr>
              <p14:xfrm>
                <a:off x="6036957" y="4540437"/>
                <a:ext cx="99360" cy="149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F35D3811-C93A-4244-AA66-896BF74AE8D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6021837" y="4524957"/>
                  <a:ext cx="12996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E674ABAA-1290-FC4D-9227-D5C75F5E2030}"/>
                    </a:ext>
                  </a:extLst>
                </p14:cNvPr>
                <p14:cNvContentPartPr/>
                <p14:nvPr/>
              </p14:nvContentPartPr>
              <p14:xfrm>
                <a:off x="6218397" y="4583637"/>
                <a:ext cx="8640" cy="1209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E674ABAA-1290-FC4D-9227-D5C75F5E2030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203277" y="4568517"/>
                  <a:ext cx="3924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DF8E0B4-C0FE-3246-80FD-40B7D232D1AA}"/>
                    </a:ext>
                  </a:extLst>
                </p14:cNvPr>
                <p14:cNvContentPartPr/>
                <p14:nvPr/>
              </p14:nvContentPartPr>
              <p14:xfrm>
                <a:off x="6174837" y="4559877"/>
                <a:ext cx="141840" cy="1378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DF8E0B4-C0FE-3246-80FD-40B7D232D1A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159717" y="4544757"/>
                  <a:ext cx="1724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439EFD27-2729-744B-AF03-68BD71279826}"/>
                    </a:ext>
                  </a:extLst>
                </p14:cNvPr>
                <p14:cNvContentPartPr/>
                <p14:nvPr/>
              </p14:nvContentPartPr>
              <p14:xfrm>
                <a:off x="5985117" y="4805397"/>
                <a:ext cx="409320" cy="1620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439EFD27-2729-744B-AF03-68BD71279826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5969637" y="4790277"/>
                  <a:ext cx="43992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8D5E23F-2EAE-2A44-8E44-82D8F65FB71F}"/>
                    </a:ext>
                  </a:extLst>
                </p14:cNvPr>
                <p14:cNvContentPartPr/>
                <p14:nvPr/>
              </p14:nvContentPartPr>
              <p14:xfrm>
                <a:off x="6017517" y="4892157"/>
                <a:ext cx="306000" cy="2232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8D5E23F-2EAE-2A44-8E44-82D8F65FB71F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002397" y="4876677"/>
                  <a:ext cx="33660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4FAC9227-F9B6-1448-A717-5E3987813F8D}"/>
                    </a:ext>
                  </a:extLst>
                </p14:cNvPr>
                <p14:cNvContentPartPr/>
                <p14:nvPr/>
              </p14:nvContentPartPr>
              <p14:xfrm>
                <a:off x="6364917" y="4916277"/>
                <a:ext cx="84600" cy="1612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4FAC9227-F9B6-1448-A717-5E3987813F8D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6349797" y="4900797"/>
                  <a:ext cx="11520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3EE8917-ADBB-8A43-A793-FE483B005D70}"/>
                    </a:ext>
                  </a:extLst>
                </p14:cNvPr>
                <p14:cNvContentPartPr/>
                <p14:nvPr/>
              </p14:nvContentPartPr>
              <p14:xfrm>
                <a:off x="6502077" y="4934997"/>
                <a:ext cx="114120" cy="11664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3EE8917-ADBB-8A43-A793-FE483B005D70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6486957" y="4919877"/>
                  <a:ext cx="144720" cy="14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666C9E4B-DA6E-E945-94BF-2152D88C9640}"/>
                    </a:ext>
                  </a:extLst>
                </p14:cNvPr>
                <p14:cNvContentPartPr/>
                <p14:nvPr/>
              </p14:nvContentPartPr>
              <p14:xfrm>
                <a:off x="6798357" y="4714317"/>
                <a:ext cx="111240" cy="1152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666C9E4B-DA6E-E945-94BF-2152D88C964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6783237" y="4699197"/>
                  <a:ext cx="1414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5EC39C8B-BC95-3647-8ED4-18B9D746B9C3}"/>
                    </a:ext>
                  </a:extLst>
                </p14:cNvPr>
                <p14:cNvContentPartPr/>
                <p14:nvPr/>
              </p14:nvContentPartPr>
              <p14:xfrm>
                <a:off x="6976917" y="4738077"/>
                <a:ext cx="187200" cy="9936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5EC39C8B-BC95-3647-8ED4-18B9D746B9C3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6961437" y="4722957"/>
                  <a:ext cx="217440" cy="12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F7B72C23-C4A6-1648-939E-718ED1B3117A}"/>
                    </a:ext>
                  </a:extLst>
                </p14:cNvPr>
                <p14:cNvContentPartPr/>
                <p14:nvPr/>
              </p14:nvContentPartPr>
              <p14:xfrm>
                <a:off x="7231797" y="4738077"/>
                <a:ext cx="29160" cy="7632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F7B72C23-C4A6-1648-939E-718ED1B3117A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7216677" y="4722957"/>
                  <a:ext cx="5940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273BDE96-AD60-554B-AD42-4FC6B82650E8}"/>
                    </a:ext>
                  </a:extLst>
                </p14:cNvPr>
                <p14:cNvContentPartPr/>
                <p14:nvPr/>
              </p14:nvContentPartPr>
              <p14:xfrm>
                <a:off x="7118037" y="4718277"/>
                <a:ext cx="175680" cy="198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273BDE96-AD60-554B-AD42-4FC6B82650E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7102557" y="4703157"/>
                  <a:ext cx="20592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E406BDD4-C75E-FB47-A85A-329100FEB05F}"/>
                    </a:ext>
                  </a:extLst>
                </p14:cNvPr>
                <p14:cNvContentPartPr/>
                <p14:nvPr/>
              </p14:nvContentPartPr>
              <p14:xfrm>
                <a:off x="7352757" y="4701357"/>
                <a:ext cx="158040" cy="12600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E406BDD4-C75E-FB47-A85A-329100FEB05F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337637" y="4686237"/>
                  <a:ext cx="18864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3CA06B4E-222C-2649-9914-29B1FAD8F026}"/>
                    </a:ext>
                  </a:extLst>
                </p14:cNvPr>
                <p14:cNvContentPartPr/>
                <p14:nvPr/>
              </p14:nvContentPartPr>
              <p14:xfrm>
                <a:off x="7564437" y="4738077"/>
                <a:ext cx="61200" cy="7452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3CA06B4E-222C-2649-9914-29B1FAD8F02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549317" y="4722957"/>
                  <a:ext cx="91440" cy="10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AB345897-55A4-504A-A9FD-47D02C3007FC}"/>
                    </a:ext>
                  </a:extLst>
                </p14:cNvPr>
                <p14:cNvContentPartPr/>
                <p14:nvPr/>
              </p14:nvContentPartPr>
              <p14:xfrm>
                <a:off x="7516917" y="4630797"/>
                <a:ext cx="55440" cy="244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AB345897-55A4-504A-A9FD-47D02C3007FC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7501797" y="4615677"/>
                  <a:ext cx="860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5BA72DCC-5CE8-404A-8AC9-73F28AC6636D}"/>
                    </a:ext>
                  </a:extLst>
                </p14:cNvPr>
                <p14:cNvContentPartPr/>
                <p14:nvPr/>
              </p14:nvContentPartPr>
              <p14:xfrm>
                <a:off x="7721397" y="4601637"/>
                <a:ext cx="462600" cy="25812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5BA72DCC-5CE8-404A-8AC9-73F28AC6636D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7706277" y="4586517"/>
                  <a:ext cx="493200" cy="28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2A50364-0A53-7544-B0A6-76E01EC6199C}"/>
              </a:ext>
            </a:extLst>
          </p:cNvPr>
          <p:cNvGrpSpPr/>
          <p:nvPr/>
        </p:nvGrpSpPr>
        <p:grpSpPr>
          <a:xfrm>
            <a:off x="6930117" y="4999437"/>
            <a:ext cx="1014840" cy="588960"/>
            <a:chOff x="6930117" y="4999437"/>
            <a:chExt cx="1014840" cy="588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3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2DBDCF1E-C40E-3C48-AD94-BE46DDC16FE9}"/>
                    </a:ext>
                  </a:extLst>
                </p14:cNvPr>
                <p14:cNvContentPartPr/>
                <p14:nvPr/>
              </p14:nvContentPartPr>
              <p14:xfrm>
                <a:off x="7184277" y="5046957"/>
                <a:ext cx="41040" cy="1015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2DBDCF1E-C40E-3C48-AD94-BE46DDC16FE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7169157" y="5031477"/>
                  <a:ext cx="71640" cy="13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E1F2DA03-19F7-8944-8933-FDC788EDF5D2}"/>
                    </a:ext>
                  </a:extLst>
                </p14:cNvPr>
                <p14:cNvContentPartPr/>
                <p14:nvPr/>
              </p14:nvContentPartPr>
              <p14:xfrm>
                <a:off x="7053237" y="5016357"/>
                <a:ext cx="244080" cy="1908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E1F2DA03-19F7-8944-8933-FDC788EDF5D2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7038117" y="5001237"/>
                  <a:ext cx="27468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7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5607941D-30D6-5741-B709-CA5D6397F7B1}"/>
                    </a:ext>
                  </a:extLst>
                </p14:cNvPr>
                <p14:cNvContentPartPr/>
                <p14:nvPr/>
              </p14:nvContentPartPr>
              <p14:xfrm>
                <a:off x="7291197" y="4999437"/>
                <a:ext cx="29520" cy="964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5607941D-30D6-5741-B709-CA5D6397F7B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276077" y="4983957"/>
                  <a:ext cx="6012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9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BBFEAEC7-1E1F-0146-9309-0E554D7EB9B0}"/>
                    </a:ext>
                  </a:extLst>
                </p14:cNvPr>
                <p14:cNvContentPartPr/>
                <p14:nvPr/>
              </p14:nvContentPartPr>
              <p14:xfrm>
                <a:off x="7303077" y="5008077"/>
                <a:ext cx="411840" cy="1623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BBFEAEC7-1E1F-0146-9309-0E554D7EB9B0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287957" y="4992597"/>
                  <a:ext cx="4424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1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D7C7396-2696-5B47-B0D4-A5D223DE2E15}"/>
                    </a:ext>
                  </a:extLst>
                </p14:cNvPr>
                <p14:cNvContentPartPr/>
                <p14:nvPr/>
              </p14:nvContentPartPr>
              <p14:xfrm>
                <a:off x="6930117" y="5255037"/>
                <a:ext cx="380520" cy="22500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D7C7396-2696-5B47-B0D4-A5D223DE2E15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6914637" y="5239917"/>
                  <a:ext cx="4111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3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8F9E93DC-CFAB-1943-9D30-BAC3BC473A35}"/>
                    </a:ext>
                  </a:extLst>
                </p14:cNvPr>
                <p14:cNvContentPartPr/>
                <p14:nvPr/>
              </p14:nvContentPartPr>
              <p14:xfrm>
                <a:off x="7390197" y="5391117"/>
                <a:ext cx="126720" cy="856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8F9E93DC-CFAB-1943-9D30-BAC3BC473A35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375077" y="5375997"/>
                  <a:ext cx="156960" cy="11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5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6672CEB8-2B17-9F4F-AE32-0B107D703F27}"/>
                    </a:ext>
                  </a:extLst>
                </p14:cNvPr>
                <p14:cNvContentPartPr/>
                <p14:nvPr/>
              </p14:nvContentPartPr>
              <p14:xfrm>
                <a:off x="7637517" y="5331717"/>
                <a:ext cx="152280" cy="2566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6672CEB8-2B17-9F4F-AE32-0B107D703F2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622397" y="5316597"/>
                  <a:ext cx="18288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7118C214-51E6-F744-AB05-FCCE95193854}"/>
                    </a:ext>
                  </a:extLst>
                </p14:cNvPr>
                <p14:cNvContentPartPr/>
                <p14:nvPr/>
              </p14:nvContentPartPr>
              <p14:xfrm>
                <a:off x="7944597" y="5450517"/>
                <a:ext cx="360" cy="36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7118C214-51E6-F744-AB05-FCCE95193854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929117" y="5435397"/>
                  <a:ext cx="3096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F5B32FEB-EA6C-4743-B6BC-320FDAC9E3F7}"/>
              </a:ext>
            </a:extLst>
          </p:cNvPr>
          <p:cNvGrpSpPr/>
          <p:nvPr/>
        </p:nvGrpSpPr>
        <p:grpSpPr>
          <a:xfrm>
            <a:off x="3491037" y="4547997"/>
            <a:ext cx="1303200" cy="857880"/>
            <a:chOff x="3491037" y="4547997"/>
            <a:chExt cx="1303200" cy="857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9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463C3BE5-CDB0-0B4A-83FF-EB346E754B99}"/>
                    </a:ext>
                  </a:extLst>
                </p14:cNvPr>
                <p14:cNvContentPartPr/>
                <p14:nvPr/>
              </p14:nvContentPartPr>
              <p14:xfrm>
                <a:off x="3491037" y="4547997"/>
                <a:ext cx="1303200" cy="26892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463C3BE5-CDB0-0B4A-83FF-EB346E754B99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3475917" y="4532877"/>
                  <a:ext cx="1333440" cy="29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1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0DDE1006-F068-E54F-A76F-B81B47E6A774}"/>
                    </a:ext>
                  </a:extLst>
                </p14:cNvPr>
                <p14:cNvContentPartPr/>
                <p14:nvPr/>
              </p14:nvContentPartPr>
              <p14:xfrm>
                <a:off x="3744837" y="4904397"/>
                <a:ext cx="387720" cy="47484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0DDE1006-F068-E54F-A76F-B81B47E6A774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3729717" y="4888917"/>
                  <a:ext cx="418320" cy="50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4123F31A-33B6-644F-8D10-72417C946F4D}"/>
                    </a:ext>
                  </a:extLst>
                </p14:cNvPr>
                <p14:cNvContentPartPr/>
                <p14:nvPr/>
              </p14:nvContentPartPr>
              <p14:xfrm>
                <a:off x="3695157" y="5272317"/>
                <a:ext cx="163440" cy="1335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4123F31A-33B6-644F-8D10-72417C946F4D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3679677" y="5257197"/>
                  <a:ext cx="194040" cy="16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FFC0AE4-ED54-6547-B588-F10AD3D21262}"/>
              </a:ext>
            </a:extLst>
          </p:cNvPr>
          <p:cNvGrpSpPr/>
          <p:nvPr/>
        </p:nvGrpSpPr>
        <p:grpSpPr>
          <a:xfrm>
            <a:off x="2627757" y="5452317"/>
            <a:ext cx="545400" cy="364680"/>
            <a:chOff x="2627757" y="5452317"/>
            <a:chExt cx="545400" cy="36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5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5BE5A009-7914-C44E-8FA4-EBFF3700F99E}"/>
                    </a:ext>
                  </a:extLst>
                </p14:cNvPr>
                <p14:cNvContentPartPr/>
                <p14:nvPr/>
              </p14:nvContentPartPr>
              <p14:xfrm>
                <a:off x="2848437" y="5514957"/>
                <a:ext cx="153360" cy="1933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5BE5A009-7914-C44E-8FA4-EBFF3700F99E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2833317" y="5499477"/>
                  <a:ext cx="18396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7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43E3469C-DC4D-5240-8036-F2AF5BDCA688}"/>
                    </a:ext>
                  </a:extLst>
                </p14:cNvPr>
                <p14:cNvContentPartPr/>
                <p14:nvPr/>
              </p14:nvContentPartPr>
              <p14:xfrm>
                <a:off x="2627757" y="5452317"/>
                <a:ext cx="545400" cy="3646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43E3469C-DC4D-5240-8036-F2AF5BDCA68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2612277" y="5437197"/>
                  <a:ext cx="576000" cy="39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9C05DFF-3C09-E341-9798-78FFFD3AF083}"/>
              </a:ext>
            </a:extLst>
          </p:cNvPr>
          <p:cNvGrpSpPr/>
          <p:nvPr/>
        </p:nvGrpSpPr>
        <p:grpSpPr>
          <a:xfrm>
            <a:off x="3432357" y="5557437"/>
            <a:ext cx="2378520" cy="658800"/>
            <a:chOff x="3432357" y="5557437"/>
            <a:chExt cx="2378520" cy="65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9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5AD35548-20B7-1144-91D2-AA15D54FF1AC}"/>
                    </a:ext>
                  </a:extLst>
                </p14:cNvPr>
                <p14:cNvContentPartPr/>
                <p14:nvPr/>
              </p14:nvContentPartPr>
              <p14:xfrm>
                <a:off x="3432357" y="5569317"/>
                <a:ext cx="147600" cy="24300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5AD35548-20B7-1144-91D2-AA15D54FF1AC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3416877" y="5554197"/>
                  <a:ext cx="178200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1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07F32B51-45A0-6749-9B66-13D05CC41E7E}"/>
                    </a:ext>
                  </a:extLst>
                </p14:cNvPr>
                <p14:cNvContentPartPr/>
                <p14:nvPr/>
              </p14:nvContentPartPr>
              <p14:xfrm>
                <a:off x="3467277" y="5723037"/>
                <a:ext cx="115920" cy="1296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07F32B51-45A0-6749-9B66-13D05CC41E7E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3452157" y="5707557"/>
                  <a:ext cx="1461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3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D9CE6F9-F358-B94A-A7C3-ECA8B09EF6A0}"/>
                    </a:ext>
                  </a:extLst>
                </p14:cNvPr>
                <p14:cNvContentPartPr/>
                <p14:nvPr/>
              </p14:nvContentPartPr>
              <p14:xfrm>
                <a:off x="3633597" y="5634117"/>
                <a:ext cx="137880" cy="23112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D9CE6F9-F358-B94A-A7C3-ECA8B09EF6A0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3618477" y="5618997"/>
                  <a:ext cx="16848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5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F68478A5-0CFD-3C48-A771-12BB0E52EAB2}"/>
                    </a:ext>
                  </a:extLst>
                </p14:cNvPr>
                <p14:cNvContentPartPr/>
                <p14:nvPr/>
              </p14:nvContentPartPr>
              <p14:xfrm>
                <a:off x="3799917" y="5628717"/>
                <a:ext cx="173880" cy="230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F68478A5-0CFD-3C48-A771-12BB0E52EAB2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3784797" y="5613597"/>
                  <a:ext cx="2041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7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E65BBCFD-8788-5F42-BB17-AE64A309EC0D}"/>
                    </a:ext>
                  </a:extLst>
                </p14:cNvPr>
                <p14:cNvContentPartPr/>
                <p14:nvPr/>
              </p14:nvContentPartPr>
              <p14:xfrm>
                <a:off x="4025637" y="5600997"/>
                <a:ext cx="104760" cy="1548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E65BBCFD-8788-5F42-BB17-AE64A309EC0D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4010157" y="5585877"/>
                  <a:ext cx="1353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9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0B6183E2-D6EE-6B4E-8558-255D6F497975}"/>
                    </a:ext>
                  </a:extLst>
                </p14:cNvPr>
                <p14:cNvContentPartPr/>
                <p14:nvPr/>
              </p14:nvContentPartPr>
              <p14:xfrm>
                <a:off x="4203837" y="5635917"/>
                <a:ext cx="149400" cy="8964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0B6183E2-D6EE-6B4E-8558-255D6F497975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4188357" y="5620437"/>
                  <a:ext cx="180000" cy="11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1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499EB3F6-77D6-F945-B483-42495440EC02}"/>
                    </a:ext>
                  </a:extLst>
                </p14:cNvPr>
                <p14:cNvContentPartPr/>
                <p14:nvPr/>
              </p14:nvContentPartPr>
              <p14:xfrm>
                <a:off x="4485357" y="5628717"/>
                <a:ext cx="74880" cy="16128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499EB3F6-77D6-F945-B483-42495440EC02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4470237" y="5613597"/>
                  <a:ext cx="105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3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E6DFED25-4156-EB47-BC1B-DB2E6063760D}"/>
                    </a:ext>
                  </a:extLst>
                </p14:cNvPr>
                <p14:cNvContentPartPr/>
                <p14:nvPr/>
              </p14:nvContentPartPr>
              <p14:xfrm>
                <a:off x="4452957" y="5640597"/>
                <a:ext cx="185760" cy="14184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E6DFED25-4156-EB47-BC1B-DB2E6063760D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4437837" y="5625477"/>
                  <a:ext cx="216360" cy="17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5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751FE006-2848-AF41-A66A-6CF1AC419530}"/>
                    </a:ext>
                  </a:extLst>
                </p14:cNvPr>
                <p14:cNvContentPartPr/>
                <p14:nvPr/>
              </p14:nvContentPartPr>
              <p14:xfrm>
                <a:off x="4761837" y="5652477"/>
                <a:ext cx="43560" cy="11700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751FE006-2848-AF41-A66A-6CF1AC419530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4746357" y="5637357"/>
                  <a:ext cx="738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7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E4D96A39-590C-F64B-ABCD-F2E7744D5208}"/>
                    </a:ext>
                  </a:extLst>
                </p14:cNvPr>
                <p14:cNvContentPartPr/>
                <p14:nvPr/>
              </p14:nvContentPartPr>
              <p14:xfrm>
                <a:off x="4785597" y="5646357"/>
                <a:ext cx="193320" cy="9144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E4D96A39-590C-F64B-ABCD-F2E7744D5208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4770477" y="5631237"/>
                  <a:ext cx="22392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9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602FB2EB-CFAF-884C-9EF2-D66E8F3CCCFA}"/>
                    </a:ext>
                  </a:extLst>
                </p14:cNvPr>
                <p14:cNvContentPartPr/>
                <p14:nvPr/>
              </p14:nvContentPartPr>
              <p14:xfrm>
                <a:off x="5093397" y="5668317"/>
                <a:ext cx="148680" cy="8640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602FB2EB-CFAF-884C-9EF2-D66E8F3CCCFA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078277" y="5653197"/>
                  <a:ext cx="179280" cy="11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1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64851352-8E01-4B4B-8957-935D263CF98E}"/>
                    </a:ext>
                  </a:extLst>
                </p14:cNvPr>
                <p14:cNvContentPartPr/>
                <p14:nvPr/>
              </p14:nvContentPartPr>
              <p14:xfrm>
                <a:off x="5388957" y="5557437"/>
                <a:ext cx="38880" cy="2134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64851352-8E01-4B4B-8957-935D263CF98E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5373477" y="5542317"/>
                  <a:ext cx="69480" cy="24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3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5CB9FCF3-7544-CB47-B565-1C199CA3965C}"/>
                    </a:ext>
                  </a:extLst>
                </p14:cNvPr>
                <p14:cNvContentPartPr/>
                <p14:nvPr/>
              </p14:nvContentPartPr>
              <p14:xfrm>
                <a:off x="5343597" y="5676597"/>
                <a:ext cx="142200" cy="1728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5CB9FCF3-7544-CB47-B565-1C199CA3965C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5328477" y="5661477"/>
                  <a:ext cx="1728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5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39E0BB6A-043A-2D40-8FEE-216854A586B4}"/>
                    </a:ext>
                  </a:extLst>
                </p14:cNvPr>
                <p14:cNvContentPartPr/>
                <p14:nvPr/>
              </p14:nvContentPartPr>
              <p14:xfrm>
                <a:off x="5533677" y="5612877"/>
                <a:ext cx="183960" cy="14796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39E0BB6A-043A-2D40-8FEE-216854A586B4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5518557" y="5597397"/>
                  <a:ext cx="21456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7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9A64E214-A230-BF4E-B458-7133862E628C}"/>
                    </a:ext>
                  </a:extLst>
                </p14:cNvPr>
                <p14:cNvContentPartPr/>
                <p14:nvPr/>
              </p14:nvContentPartPr>
              <p14:xfrm>
                <a:off x="3966237" y="5985117"/>
                <a:ext cx="175680" cy="1756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9A64E214-A230-BF4E-B458-7133862E628C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3951117" y="5969637"/>
                  <a:ext cx="2059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9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C14DE09-23A1-9E4F-83A6-A7EAAD71183A}"/>
                    </a:ext>
                  </a:extLst>
                </p14:cNvPr>
                <p14:cNvContentPartPr/>
                <p14:nvPr/>
              </p14:nvContentPartPr>
              <p14:xfrm>
                <a:off x="4227597" y="6068277"/>
                <a:ext cx="28080" cy="8100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C14DE09-23A1-9E4F-83A6-A7EAAD71183A}"/>
                    </a:ext>
                  </a:extLst>
                </p:cNvPr>
                <p:cNvPicPr/>
                <p:nvPr/>
              </p:nvPicPr>
              <p:blipFill>
                <a:blip r:embed="rId130"/>
                <a:stretch>
                  <a:fillRect/>
                </a:stretch>
              </p:blipFill>
              <p:spPr>
                <a:xfrm>
                  <a:off x="4212117" y="6052797"/>
                  <a:ext cx="5868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1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81A521E7-D182-D341-A34E-34A367BD3FEF}"/>
                    </a:ext>
                  </a:extLst>
                </p14:cNvPr>
                <p14:cNvContentPartPr/>
                <p14:nvPr/>
              </p14:nvContentPartPr>
              <p14:xfrm>
                <a:off x="4193757" y="5997717"/>
                <a:ext cx="16200" cy="2304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81A521E7-D182-D341-A34E-34A367BD3FEF}"/>
                    </a:ext>
                  </a:extLst>
                </p:cNvPr>
                <p:cNvPicPr/>
                <p:nvPr/>
              </p:nvPicPr>
              <p:blipFill>
                <a:blip r:embed="rId132"/>
                <a:stretch>
                  <a:fillRect/>
                </a:stretch>
              </p:blipFill>
              <p:spPr>
                <a:xfrm>
                  <a:off x="4178637" y="5982597"/>
                  <a:ext cx="4644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3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644A9B88-5F5E-3645-8C77-D388D284DFAC}"/>
                    </a:ext>
                  </a:extLst>
                </p14:cNvPr>
                <p14:cNvContentPartPr/>
                <p14:nvPr/>
              </p14:nvContentPartPr>
              <p14:xfrm>
                <a:off x="4334157" y="5985117"/>
                <a:ext cx="128880" cy="15696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644A9B88-5F5E-3645-8C77-D388D284DFAC}"/>
                    </a:ext>
                  </a:extLst>
                </p:cNvPr>
                <p:cNvPicPr/>
                <p:nvPr/>
              </p:nvPicPr>
              <p:blipFill>
                <a:blip r:embed="rId134"/>
                <a:stretch>
                  <a:fillRect/>
                </a:stretch>
              </p:blipFill>
              <p:spPr>
                <a:xfrm>
                  <a:off x="4319037" y="5969637"/>
                  <a:ext cx="15948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5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5FBB5BB2-22E4-BD4E-B098-D8ED16A4B490}"/>
                    </a:ext>
                  </a:extLst>
                </p14:cNvPr>
                <p14:cNvContentPartPr/>
                <p14:nvPr/>
              </p14:nvContentPartPr>
              <p14:xfrm>
                <a:off x="4576077" y="5961357"/>
                <a:ext cx="141840" cy="1972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5FBB5BB2-22E4-BD4E-B098-D8ED16A4B490}"/>
                    </a:ext>
                  </a:extLst>
                </p:cNvPr>
                <p:cNvPicPr/>
                <p:nvPr/>
              </p:nvPicPr>
              <p:blipFill>
                <a:blip r:embed="rId136"/>
                <a:stretch>
                  <a:fillRect/>
                </a:stretch>
              </p:blipFill>
              <p:spPr>
                <a:xfrm>
                  <a:off x="4560957" y="5945877"/>
                  <a:ext cx="172440" cy="22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7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55837B7-1492-6749-8711-AF62A0BE15CF}"/>
                    </a:ext>
                  </a:extLst>
                </p14:cNvPr>
                <p14:cNvContentPartPr/>
                <p14:nvPr/>
              </p14:nvContentPartPr>
              <p14:xfrm>
                <a:off x="4775877" y="6008877"/>
                <a:ext cx="57240" cy="1256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55837B7-1492-6749-8711-AF62A0BE15CF}"/>
                    </a:ext>
                  </a:extLst>
                </p:cNvPr>
                <p:cNvPicPr/>
                <p:nvPr/>
              </p:nvPicPr>
              <p:blipFill>
                <a:blip r:embed="rId138"/>
                <a:stretch>
                  <a:fillRect/>
                </a:stretch>
              </p:blipFill>
              <p:spPr>
                <a:xfrm>
                  <a:off x="4760757" y="5993397"/>
                  <a:ext cx="878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9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89F18381-E205-834A-B9D4-1683146FE825}"/>
                    </a:ext>
                  </a:extLst>
                </p14:cNvPr>
                <p14:cNvContentPartPr/>
                <p14:nvPr/>
              </p14:nvContentPartPr>
              <p14:xfrm>
                <a:off x="4712517" y="6037677"/>
                <a:ext cx="160200" cy="8208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89F18381-E205-834A-B9D4-1683146FE825}"/>
                    </a:ext>
                  </a:extLst>
                </p:cNvPr>
                <p:cNvPicPr/>
                <p:nvPr/>
              </p:nvPicPr>
              <p:blipFill>
                <a:blip r:embed="rId140"/>
                <a:stretch>
                  <a:fillRect/>
                </a:stretch>
              </p:blipFill>
              <p:spPr>
                <a:xfrm>
                  <a:off x="4697397" y="6022197"/>
                  <a:ext cx="19080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1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1F3604D8-FA65-2840-B89F-2132628E3D24}"/>
                    </a:ext>
                  </a:extLst>
                </p14:cNvPr>
                <p14:cNvContentPartPr/>
                <p14:nvPr/>
              </p14:nvContentPartPr>
              <p14:xfrm>
                <a:off x="4916277" y="5913837"/>
                <a:ext cx="111240" cy="30240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1F3604D8-FA65-2840-B89F-2132628E3D24}"/>
                    </a:ext>
                  </a:extLst>
                </p:cNvPr>
                <p:cNvPicPr/>
                <p:nvPr/>
              </p:nvPicPr>
              <p:blipFill>
                <a:blip r:embed="rId142"/>
                <a:stretch>
                  <a:fillRect/>
                </a:stretch>
              </p:blipFill>
              <p:spPr>
                <a:xfrm>
                  <a:off x="4900797" y="5898357"/>
                  <a:ext cx="141840" cy="33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3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F140957F-D3ED-F644-9BBB-E01B10C3BE6A}"/>
                    </a:ext>
                  </a:extLst>
                </p14:cNvPr>
                <p14:cNvContentPartPr/>
                <p14:nvPr/>
              </p14:nvContentPartPr>
              <p14:xfrm>
                <a:off x="5153877" y="6008877"/>
                <a:ext cx="179640" cy="4500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F140957F-D3ED-F644-9BBB-E01B10C3BE6A}"/>
                    </a:ext>
                  </a:extLst>
                </p:cNvPr>
                <p:cNvPicPr/>
                <p:nvPr/>
              </p:nvPicPr>
              <p:blipFill>
                <a:blip r:embed="rId144"/>
                <a:stretch>
                  <a:fillRect/>
                </a:stretch>
              </p:blipFill>
              <p:spPr>
                <a:xfrm>
                  <a:off x="5138397" y="5993397"/>
                  <a:ext cx="2098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5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D43ED0C2-75D9-A942-9C10-6A335BF05DF9}"/>
                    </a:ext>
                  </a:extLst>
                </p14:cNvPr>
                <p14:cNvContentPartPr/>
                <p14:nvPr/>
              </p14:nvContentPartPr>
              <p14:xfrm>
                <a:off x="5224797" y="6140997"/>
                <a:ext cx="163080" cy="4644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D43ED0C2-75D9-A942-9C10-6A335BF05DF9}"/>
                    </a:ext>
                  </a:extLst>
                </p:cNvPr>
                <p:cNvPicPr/>
                <p:nvPr/>
              </p:nvPicPr>
              <p:blipFill>
                <a:blip r:embed="rId146"/>
                <a:stretch>
                  <a:fillRect/>
                </a:stretch>
              </p:blipFill>
              <p:spPr>
                <a:xfrm>
                  <a:off x="5209677" y="6125517"/>
                  <a:ext cx="19332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7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61325911-5B72-3042-A9FB-3377FDAC6F44}"/>
                    </a:ext>
                  </a:extLst>
                </p14:cNvPr>
                <p14:cNvContentPartPr/>
                <p14:nvPr/>
              </p14:nvContentPartPr>
              <p14:xfrm>
                <a:off x="5672997" y="5961357"/>
                <a:ext cx="134280" cy="20304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61325911-5B72-3042-A9FB-3377FDAC6F44}"/>
                    </a:ext>
                  </a:extLst>
                </p:cNvPr>
                <p:cNvPicPr/>
                <p:nvPr/>
              </p:nvPicPr>
              <p:blipFill>
                <a:blip r:embed="rId148"/>
                <a:stretch>
                  <a:fillRect/>
                </a:stretch>
              </p:blipFill>
              <p:spPr>
                <a:xfrm>
                  <a:off x="5657517" y="5945877"/>
                  <a:ext cx="16488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9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00DD060-5C43-8E4F-9EF5-75BE3935DBA5}"/>
                    </a:ext>
                  </a:extLst>
                </p14:cNvPr>
                <p14:cNvContentPartPr/>
                <p14:nvPr/>
              </p14:nvContentPartPr>
              <p14:xfrm>
                <a:off x="5604957" y="6008517"/>
                <a:ext cx="205920" cy="11520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00DD060-5C43-8E4F-9EF5-75BE3935DBA5}"/>
                    </a:ext>
                  </a:extLst>
                </p:cNvPr>
                <p:cNvPicPr/>
                <p:nvPr/>
              </p:nvPicPr>
              <p:blipFill>
                <a:blip r:embed="rId150"/>
                <a:stretch>
                  <a:fillRect/>
                </a:stretch>
              </p:blipFill>
              <p:spPr>
                <a:xfrm>
                  <a:off x="5589837" y="5993397"/>
                  <a:ext cx="236160" cy="14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51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BD1EDDFE-E4E6-6642-AEF5-7248437CBA01}"/>
                  </a:ext>
                </a:extLst>
              </p14:cNvPr>
              <p14:cNvContentPartPr/>
              <p14:nvPr/>
            </p14:nvContentPartPr>
            <p14:xfrm>
              <a:off x="6056037" y="6127317"/>
              <a:ext cx="360" cy="36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BD1EDDFE-E4E6-6642-AEF5-7248437CBA01}"/>
                  </a:ext>
                </a:extLst>
              </p:cNvPr>
              <p:cNvPicPr/>
              <p:nvPr/>
            </p:nvPicPr>
            <p:blipFill>
              <a:blip r:embed="rId152"/>
              <a:stretch>
                <a:fillRect/>
              </a:stretch>
            </p:blipFill>
            <p:spPr>
              <a:xfrm>
                <a:off x="6040917" y="6112197"/>
                <a:ext cx="3096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545EB2CF-5259-A64C-A61D-1B3C49B9F627}"/>
                  </a:ext>
                </a:extLst>
              </p14:cNvPr>
              <p14:cNvContentPartPr/>
              <p14:nvPr/>
            </p14:nvContentPartPr>
            <p14:xfrm>
              <a:off x="695637" y="3375477"/>
              <a:ext cx="360" cy="36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545EB2CF-5259-A64C-A61D-1B3C49B9F627}"/>
                  </a:ext>
                </a:extLst>
              </p:cNvPr>
              <p:cNvPicPr/>
              <p:nvPr/>
            </p:nvPicPr>
            <p:blipFill>
              <a:blip r:embed="rId154"/>
              <a:stretch>
                <a:fillRect/>
              </a:stretch>
            </p:blipFill>
            <p:spPr>
              <a:xfrm>
                <a:off x="691317" y="3371157"/>
                <a:ext cx="9000" cy="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2" name="Group 191">
            <a:extLst>
              <a:ext uri="{FF2B5EF4-FFF2-40B4-BE49-F238E27FC236}">
                <a16:creationId xmlns:a16="http://schemas.microsoft.com/office/drawing/2014/main" id="{07E309AC-CA22-F84B-A918-28278DF78584}"/>
              </a:ext>
            </a:extLst>
          </p:cNvPr>
          <p:cNvGrpSpPr/>
          <p:nvPr/>
        </p:nvGrpSpPr>
        <p:grpSpPr>
          <a:xfrm>
            <a:off x="6221997" y="5916357"/>
            <a:ext cx="980280" cy="201960"/>
            <a:chOff x="6221997" y="5916357"/>
            <a:chExt cx="980280" cy="20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5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88511996-3189-CC45-8A31-256CF8B5103F}"/>
                    </a:ext>
                  </a:extLst>
                </p14:cNvPr>
                <p14:cNvContentPartPr/>
                <p14:nvPr/>
              </p14:nvContentPartPr>
              <p14:xfrm>
                <a:off x="6237837" y="5973237"/>
                <a:ext cx="148680" cy="12312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88511996-3189-CC45-8A31-256CF8B5103F}"/>
                    </a:ext>
                  </a:extLst>
                </p:cNvPr>
                <p:cNvPicPr/>
                <p:nvPr/>
              </p:nvPicPr>
              <p:blipFill>
                <a:blip r:embed="rId156"/>
                <a:stretch>
                  <a:fillRect/>
                </a:stretch>
              </p:blipFill>
              <p:spPr>
                <a:xfrm>
                  <a:off x="6230277" y="5965677"/>
                  <a:ext cx="163800" cy="13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7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824ABE83-BC71-F748-BED8-47A3BD3E6230}"/>
                    </a:ext>
                  </a:extLst>
                </p14:cNvPr>
                <p14:cNvContentPartPr/>
                <p14:nvPr/>
              </p14:nvContentPartPr>
              <p14:xfrm>
                <a:off x="6269877" y="6005997"/>
                <a:ext cx="81360" cy="1476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824ABE83-BC71-F748-BED8-47A3BD3E6230}"/>
                    </a:ext>
                  </a:extLst>
                </p:cNvPr>
                <p:cNvPicPr/>
                <p:nvPr/>
              </p:nvPicPr>
              <p:blipFill>
                <a:blip r:embed="rId158"/>
                <a:stretch>
                  <a:fillRect/>
                </a:stretch>
              </p:blipFill>
              <p:spPr>
                <a:xfrm>
                  <a:off x="6262317" y="5998437"/>
                  <a:ext cx="96480" cy="2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9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28671F4F-2B50-BC48-9010-A037C20503D5}"/>
                    </a:ext>
                  </a:extLst>
                </p14:cNvPr>
                <p14:cNvContentPartPr/>
                <p14:nvPr/>
              </p14:nvContentPartPr>
              <p14:xfrm>
                <a:off x="6221997" y="5916357"/>
                <a:ext cx="101160" cy="4752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28671F4F-2B50-BC48-9010-A037C20503D5}"/>
                    </a:ext>
                  </a:extLst>
                </p:cNvPr>
                <p:cNvPicPr/>
                <p:nvPr/>
              </p:nvPicPr>
              <p:blipFill>
                <a:blip r:embed="rId160"/>
                <a:stretch>
                  <a:fillRect/>
                </a:stretch>
              </p:blipFill>
              <p:spPr>
                <a:xfrm>
                  <a:off x="6214437" y="5908797"/>
                  <a:ext cx="1162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1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B02E5CB6-5691-1D4C-B222-5987ED93A043}"/>
                    </a:ext>
                  </a:extLst>
                </p14:cNvPr>
                <p14:cNvContentPartPr/>
                <p14:nvPr/>
              </p14:nvContentPartPr>
              <p14:xfrm>
                <a:off x="6448077" y="5976837"/>
                <a:ext cx="132120" cy="13716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B02E5CB6-5691-1D4C-B222-5987ED93A043}"/>
                    </a:ext>
                  </a:extLst>
                </p:cNvPr>
                <p:cNvPicPr/>
                <p:nvPr/>
              </p:nvPicPr>
              <p:blipFill>
                <a:blip r:embed="rId162"/>
                <a:stretch>
                  <a:fillRect/>
                </a:stretch>
              </p:blipFill>
              <p:spPr>
                <a:xfrm>
                  <a:off x="6440517" y="5969277"/>
                  <a:ext cx="14724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3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F09DF1A9-83B9-824D-9C18-320A4E99260B}"/>
                    </a:ext>
                  </a:extLst>
                </p14:cNvPr>
                <p14:cNvContentPartPr/>
                <p14:nvPr/>
              </p14:nvContentPartPr>
              <p14:xfrm>
                <a:off x="6626277" y="6000237"/>
                <a:ext cx="136440" cy="1119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F09DF1A9-83B9-824D-9C18-320A4E99260B}"/>
                    </a:ext>
                  </a:extLst>
                </p:cNvPr>
                <p:cNvPicPr/>
                <p:nvPr/>
              </p:nvPicPr>
              <p:blipFill>
                <a:blip r:embed="rId164"/>
                <a:stretch>
                  <a:fillRect/>
                </a:stretch>
              </p:blipFill>
              <p:spPr>
                <a:xfrm>
                  <a:off x="6618717" y="5992677"/>
                  <a:ext cx="15156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5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DAE97C19-AD9B-5144-B7EE-09973FA059D2}"/>
                    </a:ext>
                  </a:extLst>
                </p14:cNvPr>
                <p14:cNvContentPartPr/>
                <p14:nvPr/>
              </p14:nvContentPartPr>
              <p14:xfrm>
                <a:off x="6825357" y="5995557"/>
                <a:ext cx="149760" cy="10800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DAE97C19-AD9B-5144-B7EE-09973FA059D2}"/>
                    </a:ext>
                  </a:extLst>
                </p:cNvPr>
                <p:cNvPicPr/>
                <p:nvPr/>
              </p:nvPicPr>
              <p:blipFill>
                <a:blip r:embed="rId166"/>
                <a:stretch>
                  <a:fillRect/>
                </a:stretch>
              </p:blipFill>
              <p:spPr>
                <a:xfrm>
                  <a:off x="6817797" y="5987997"/>
                  <a:ext cx="164880" cy="12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7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D784D9CC-4E72-5C49-BD31-2D8CD9099017}"/>
                    </a:ext>
                  </a:extLst>
                </p14:cNvPr>
                <p14:cNvContentPartPr/>
                <p14:nvPr/>
              </p14:nvContentPartPr>
              <p14:xfrm>
                <a:off x="7065837" y="5971437"/>
                <a:ext cx="136440" cy="14688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D784D9CC-4E72-5C49-BD31-2D8CD9099017}"/>
                    </a:ext>
                  </a:extLst>
                </p:cNvPr>
                <p:cNvPicPr/>
                <p:nvPr/>
              </p:nvPicPr>
              <p:blipFill>
                <a:blip r:embed="rId168"/>
                <a:stretch>
                  <a:fillRect/>
                </a:stretch>
              </p:blipFill>
              <p:spPr>
                <a:xfrm>
                  <a:off x="7058277" y="5963877"/>
                  <a:ext cx="151560" cy="161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3D0F42CE-0F88-3F47-87DB-AE00D2C2A75F}"/>
              </a:ext>
            </a:extLst>
          </p:cNvPr>
          <p:cNvGrpSpPr/>
          <p:nvPr/>
        </p:nvGrpSpPr>
        <p:grpSpPr>
          <a:xfrm>
            <a:off x="7386237" y="5710797"/>
            <a:ext cx="1355760" cy="459360"/>
            <a:chOff x="7386237" y="5710797"/>
            <a:chExt cx="1355760" cy="45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9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07AB51CE-EAF4-6E49-ABAE-BB745E66B846}"/>
                    </a:ext>
                  </a:extLst>
                </p14:cNvPr>
                <p14:cNvContentPartPr/>
                <p14:nvPr/>
              </p14:nvContentPartPr>
              <p14:xfrm>
                <a:off x="7386237" y="6030477"/>
                <a:ext cx="145800" cy="4104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07AB51CE-EAF4-6E49-ABAE-BB745E66B846}"/>
                    </a:ext>
                  </a:extLst>
                </p:cNvPr>
                <p:cNvPicPr/>
                <p:nvPr/>
              </p:nvPicPr>
              <p:blipFill>
                <a:blip r:embed="rId170"/>
                <a:stretch>
                  <a:fillRect/>
                </a:stretch>
              </p:blipFill>
              <p:spPr>
                <a:xfrm>
                  <a:off x="7378677" y="6022917"/>
                  <a:ext cx="16092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1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41BAEC7E-EB83-D14C-BD0B-88F9194BFDA1}"/>
                    </a:ext>
                  </a:extLst>
                </p14:cNvPr>
                <p14:cNvContentPartPr/>
                <p14:nvPr/>
              </p14:nvContentPartPr>
              <p14:xfrm>
                <a:off x="7594317" y="5911677"/>
                <a:ext cx="218520" cy="18684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41BAEC7E-EB83-D14C-BD0B-88F9194BFDA1}"/>
                    </a:ext>
                  </a:extLst>
                </p:cNvPr>
                <p:cNvPicPr/>
                <p:nvPr/>
              </p:nvPicPr>
              <p:blipFill>
                <a:blip r:embed="rId172"/>
                <a:stretch>
                  <a:fillRect/>
                </a:stretch>
              </p:blipFill>
              <p:spPr>
                <a:xfrm>
                  <a:off x="7586757" y="5904117"/>
                  <a:ext cx="23364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3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AA39B0B4-4CAD-4A4E-9D80-3EC905159CCA}"/>
                    </a:ext>
                  </a:extLst>
                </p14:cNvPr>
                <p14:cNvContentPartPr/>
                <p14:nvPr/>
              </p14:nvContentPartPr>
              <p14:xfrm>
                <a:off x="7870797" y="5878197"/>
                <a:ext cx="82440" cy="25380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AA39B0B4-4CAD-4A4E-9D80-3EC905159CCA}"/>
                    </a:ext>
                  </a:extLst>
                </p:cNvPr>
                <p:cNvPicPr/>
                <p:nvPr/>
              </p:nvPicPr>
              <p:blipFill>
                <a:blip r:embed="rId174"/>
                <a:stretch>
                  <a:fillRect/>
                </a:stretch>
              </p:blipFill>
              <p:spPr>
                <a:xfrm>
                  <a:off x="7863237" y="5870637"/>
                  <a:ext cx="9756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5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9DF4326D-76DA-ED4E-9E31-37DB2FC380BD}"/>
                    </a:ext>
                  </a:extLst>
                </p14:cNvPr>
                <p14:cNvContentPartPr/>
                <p14:nvPr/>
              </p14:nvContentPartPr>
              <p14:xfrm>
                <a:off x="8051517" y="5830677"/>
                <a:ext cx="360" cy="36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9DF4326D-76DA-ED4E-9E31-37DB2FC380BD}"/>
                    </a:ext>
                  </a:extLst>
                </p:cNvPr>
                <p:cNvPicPr/>
                <p:nvPr/>
              </p:nvPicPr>
              <p:blipFill>
                <a:blip r:embed="rId176"/>
                <a:stretch>
                  <a:fillRect/>
                </a:stretch>
              </p:blipFill>
              <p:spPr>
                <a:xfrm>
                  <a:off x="8043957" y="5823117"/>
                  <a:ext cx="15480" cy="1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7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749478D1-60C4-8747-8F67-EB0023EF4502}"/>
                    </a:ext>
                  </a:extLst>
                </p14:cNvPr>
                <p14:cNvContentPartPr/>
                <p14:nvPr/>
              </p14:nvContentPartPr>
              <p14:xfrm>
                <a:off x="8054757" y="5937597"/>
                <a:ext cx="80280" cy="162720"/>
              </p14:xfrm>
            </p:contentPart>
          </mc:Choice>
          <mc:Fallback xmlns=""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749478D1-60C4-8747-8F67-EB0023EF4502}"/>
                    </a:ext>
                  </a:extLst>
                </p:cNvPr>
                <p:cNvPicPr/>
                <p:nvPr/>
              </p:nvPicPr>
              <p:blipFill>
                <a:blip r:embed="rId178"/>
                <a:stretch>
                  <a:fillRect/>
                </a:stretch>
              </p:blipFill>
              <p:spPr>
                <a:xfrm>
                  <a:off x="8047197" y="5930037"/>
                  <a:ext cx="950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9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F0EF4A62-F2A8-9547-9C8A-36A2A50F1092}"/>
                    </a:ext>
                  </a:extLst>
                </p14:cNvPr>
                <p14:cNvContentPartPr/>
                <p14:nvPr/>
              </p14:nvContentPartPr>
              <p14:xfrm>
                <a:off x="8039277" y="5937597"/>
                <a:ext cx="120600" cy="11556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F0EF4A62-F2A8-9547-9C8A-36A2A50F1092}"/>
                    </a:ext>
                  </a:extLst>
                </p:cNvPr>
                <p:cNvPicPr/>
                <p:nvPr/>
              </p:nvPicPr>
              <p:blipFill>
                <a:blip r:embed="rId180"/>
                <a:stretch>
                  <a:fillRect/>
                </a:stretch>
              </p:blipFill>
              <p:spPr>
                <a:xfrm>
                  <a:off x="8031717" y="5930037"/>
                  <a:ext cx="1357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1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962453A1-7F1F-CE4D-8E67-5A9C42F1CE81}"/>
                    </a:ext>
                  </a:extLst>
                </p14:cNvPr>
                <p14:cNvContentPartPr/>
                <p14:nvPr/>
              </p14:nvContentPartPr>
              <p14:xfrm>
                <a:off x="8074917" y="5710797"/>
                <a:ext cx="101520" cy="1090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962453A1-7F1F-CE4D-8E67-5A9C42F1CE81}"/>
                    </a:ext>
                  </a:extLst>
                </p:cNvPr>
                <p:cNvPicPr/>
                <p:nvPr/>
              </p:nvPicPr>
              <p:blipFill>
                <a:blip r:embed="rId182"/>
                <a:stretch>
                  <a:fillRect/>
                </a:stretch>
              </p:blipFill>
              <p:spPr>
                <a:xfrm>
                  <a:off x="8067357" y="5703237"/>
                  <a:ext cx="116640" cy="12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3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5153F01-BA57-9849-9594-46519E952422}"/>
                    </a:ext>
                  </a:extLst>
                </p14:cNvPr>
                <p14:cNvContentPartPr/>
                <p14:nvPr/>
              </p14:nvContentPartPr>
              <p14:xfrm>
                <a:off x="8286957" y="5890077"/>
                <a:ext cx="128880" cy="28008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5153F01-BA57-9849-9594-46519E952422}"/>
                    </a:ext>
                  </a:extLst>
                </p:cNvPr>
                <p:cNvPicPr/>
                <p:nvPr/>
              </p:nvPicPr>
              <p:blipFill>
                <a:blip r:embed="rId184"/>
                <a:stretch>
                  <a:fillRect/>
                </a:stretch>
              </p:blipFill>
              <p:spPr>
                <a:xfrm>
                  <a:off x="8279397" y="5882517"/>
                  <a:ext cx="14400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5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52428517-C6CB-8944-9CC4-CAAC029113EE}"/>
                    </a:ext>
                  </a:extLst>
                </p14:cNvPr>
                <p14:cNvContentPartPr/>
                <p14:nvPr/>
              </p14:nvContentPartPr>
              <p14:xfrm>
                <a:off x="8550117" y="5959197"/>
                <a:ext cx="191880" cy="93960"/>
              </p14:xfrm>
            </p:contentPart>
          </mc:Choice>
          <mc:Fallback xmlns=""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52428517-C6CB-8944-9CC4-CAAC029113EE}"/>
                    </a:ext>
                  </a:extLst>
                </p:cNvPr>
                <p:cNvPicPr/>
                <p:nvPr/>
              </p:nvPicPr>
              <p:blipFill>
                <a:blip r:embed="rId186"/>
                <a:stretch>
                  <a:fillRect/>
                </a:stretch>
              </p:blipFill>
              <p:spPr>
                <a:xfrm>
                  <a:off x="8542557" y="5951997"/>
                  <a:ext cx="207000" cy="108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DF2B6FC1-4DAC-6246-B86C-6E2A9E734CFF}"/>
              </a:ext>
            </a:extLst>
          </p:cNvPr>
          <p:cNvGrpSpPr/>
          <p:nvPr/>
        </p:nvGrpSpPr>
        <p:grpSpPr>
          <a:xfrm>
            <a:off x="8878797" y="5699637"/>
            <a:ext cx="448920" cy="392040"/>
            <a:chOff x="8878797" y="5699637"/>
            <a:chExt cx="448920" cy="392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7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105439E4-171C-2642-967F-F9A95875CF16}"/>
                    </a:ext>
                  </a:extLst>
                </p14:cNvPr>
                <p14:cNvContentPartPr/>
                <p14:nvPr/>
              </p14:nvContentPartPr>
              <p14:xfrm>
                <a:off x="8878797" y="5925717"/>
                <a:ext cx="36000" cy="16596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105439E4-171C-2642-967F-F9A95875CF16}"/>
                    </a:ext>
                  </a:extLst>
                </p:cNvPr>
                <p:cNvPicPr/>
                <p:nvPr/>
              </p:nvPicPr>
              <p:blipFill>
                <a:blip r:embed="rId188"/>
                <a:stretch>
                  <a:fillRect/>
                </a:stretch>
              </p:blipFill>
              <p:spPr>
                <a:xfrm>
                  <a:off x="8871237" y="5918157"/>
                  <a:ext cx="5112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9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8038F1F5-F72C-7746-9353-67ABC4C00D0E}"/>
                    </a:ext>
                  </a:extLst>
                </p14:cNvPr>
                <p14:cNvContentPartPr/>
                <p14:nvPr/>
              </p14:nvContentPartPr>
              <p14:xfrm>
                <a:off x="8985717" y="5906997"/>
                <a:ext cx="150480" cy="13428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8038F1F5-F72C-7746-9353-67ABC4C00D0E}"/>
                    </a:ext>
                  </a:extLst>
                </p:cNvPr>
                <p:cNvPicPr/>
                <p:nvPr/>
              </p:nvPicPr>
              <p:blipFill>
                <a:blip r:embed="rId190"/>
                <a:stretch>
                  <a:fillRect/>
                </a:stretch>
              </p:blipFill>
              <p:spPr>
                <a:xfrm>
                  <a:off x="8978157" y="5899437"/>
                  <a:ext cx="165240" cy="14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1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41E05F34-92CB-E143-A539-95ACF4DAF101}"/>
                    </a:ext>
                  </a:extLst>
                </p14:cNvPr>
                <p14:cNvContentPartPr/>
                <p14:nvPr/>
              </p14:nvContentPartPr>
              <p14:xfrm>
                <a:off x="8941797" y="5759397"/>
                <a:ext cx="119520" cy="504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41E05F34-92CB-E143-A539-95ACF4DAF101}"/>
                    </a:ext>
                  </a:extLst>
                </p:cNvPr>
                <p:cNvPicPr/>
                <p:nvPr/>
              </p:nvPicPr>
              <p:blipFill>
                <a:blip r:embed="rId192"/>
                <a:stretch>
                  <a:fillRect/>
                </a:stretch>
              </p:blipFill>
              <p:spPr>
                <a:xfrm>
                  <a:off x="8934237" y="5751837"/>
                  <a:ext cx="1346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3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CA255F24-D3E2-5847-99C0-9A6F80684F40}"/>
                    </a:ext>
                  </a:extLst>
                </p14:cNvPr>
                <p14:cNvContentPartPr/>
                <p14:nvPr/>
              </p14:nvContentPartPr>
              <p14:xfrm>
                <a:off x="9141237" y="5699637"/>
                <a:ext cx="186480" cy="17820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CA255F24-D3E2-5847-99C0-9A6F80684F40}"/>
                    </a:ext>
                  </a:extLst>
                </p:cNvPr>
                <p:cNvPicPr/>
                <p:nvPr/>
              </p:nvPicPr>
              <p:blipFill>
                <a:blip r:embed="rId194"/>
                <a:stretch>
                  <a:fillRect/>
                </a:stretch>
              </p:blipFill>
              <p:spPr>
                <a:xfrm>
                  <a:off x="9134037" y="5692077"/>
                  <a:ext cx="201600" cy="19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1D085ABB-4A08-A543-A50F-EB6295350B44}"/>
              </a:ext>
            </a:extLst>
          </p:cNvPr>
          <p:cNvGrpSpPr/>
          <p:nvPr/>
        </p:nvGrpSpPr>
        <p:grpSpPr>
          <a:xfrm>
            <a:off x="1073997" y="6137397"/>
            <a:ext cx="628200" cy="402840"/>
            <a:chOff x="1073997" y="6137397"/>
            <a:chExt cx="62820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5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9A876728-BE9B-DD45-910D-72E6FE6C6989}"/>
                    </a:ext>
                  </a:extLst>
                </p14:cNvPr>
                <p14:cNvContentPartPr/>
                <p14:nvPr/>
              </p14:nvContentPartPr>
              <p14:xfrm>
                <a:off x="1293957" y="6236397"/>
                <a:ext cx="226440" cy="25020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9A876728-BE9B-DD45-910D-72E6FE6C6989}"/>
                    </a:ext>
                  </a:extLst>
                </p:cNvPr>
                <p:cNvPicPr/>
                <p:nvPr/>
              </p:nvPicPr>
              <p:blipFill>
                <a:blip r:embed="rId196"/>
                <a:stretch>
                  <a:fillRect/>
                </a:stretch>
              </p:blipFill>
              <p:spPr>
                <a:xfrm>
                  <a:off x="1278837" y="6221277"/>
                  <a:ext cx="25704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7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1B89F673-FFE2-5247-A446-C0227AA8649C}"/>
                    </a:ext>
                  </a:extLst>
                </p14:cNvPr>
                <p14:cNvContentPartPr/>
                <p14:nvPr/>
              </p14:nvContentPartPr>
              <p14:xfrm>
                <a:off x="1073997" y="6137397"/>
                <a:ext cx="628200" cy="40284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1B89F673-FFE2-5247-A446-C0227AA8649C}"/>
                    </a:ext>
                  </a:extLst>
                </p:cNvPr>
                <p:cNvPicPr/>
                <p:nvPr/>
              </p:nvPicPr>
              <p:blipFill>
                <a:blip r:embed="rId198"/>
                <a:stretch>
                  <a:fillRect/>
                </a:stretch>
              </p:blipFill>
              <p:spPr>
                <a:xfrm>
                  <a:off x="1058877" y="6121917"/>
                  <a:ext cx="658800" cy="433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9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36818B81-5F07-7A4F-B03F-859F0BD4EA11}"/>
                  </a:ext>
                </a:extLst>
              </p14:cNvPr>
              <p14:cNvContentPartPr/>
              <p14:nvPr/>
            </p14:nvContentPartPr>
            <p14:xfrm>
              <a:off x="747837" y="5035077"/>
              <a:ext cx="360" cy="36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36818B81-5F07-7A4F-B03F-859F0BD4EA11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732717" y="5019597"/>
                <a:ext cx="30960" cy="3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53" name="Group 252">
            <a:extLst>
              <a:ext uri="{FF2B5EF4-FFF2-40B4-BE49-F238E27FC236}">
                <a16:creationId xmlns:a16="http://schemas.microsoft.com/office/drawing/2014/main" id="{521DD1B7-23B5-1144-AE90-6F4A91FAE0F6}"/>
              </a:ext>
            </a:extLst>
          </p:cNvPr>
          <p:cNvGrpSpPr/>
          <p:nvPr/>
        </p:nvGrpSpPr>
        <p:grpSpPr>
          <a:xfrm>
            <a:off x="1899837" y="6151077"/>
            <a:ext cx="1589040" cy="667800"/>
            <a:chOff x="1899837" y="6151077"/>
            <a:chExt cx="1589040" cy="66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1">
              <p14:nvContentPartPr>
                <p14:cNvPr id="229" name="Ink 228">
                  <a:extLst>
                    <a:ext uri="{FF2B5EF4-FFF2-40B4-BE49-F238E27FC236}">
                      <a16:creationId xmlns:a16="http://schemas.microsoft.com/office/drawing/2014/main" id="{C5A322A7-5085-5641-9687-D598EF34B554}"/>
                    </a:ext>
                  </a:extLst>
                </p14:cNvPr>
                <p14:cNvContentPartPr/>
                <p14:nvPr/>
              </p14:nvContentPartPr>
              <p14:xfrm>
                <a:off x="1916397" y="6400557"/>
                <a:ext cx="114480" cy="239760"/>
              </p14:xfrm>
            </p:contentPart>
          </mc:Choice>
          <mc:Fallback xmlns="">
            <p:pic>
              <p:nvPicPr>
                <p:cNvPr id="229" name="Ink 228">
                  <a:extLst>
                    <a:ext uri="{FF2B5EF4-FFF2-40B4-BE49-F238E27FC236}">
                      <a16:creationId xmlns:a16="http://schemas.microsoft.com/office/drawing/2014/main" id="{C5A322A7-5085-5641-9687-D598EF34B554}"/>
                    </a:ext>
                  </a:extLst>
                </p:cNvPr>
                <p:cNvPicPr/>
                <p:nvPr/>
              </p:nvPicPr>
              <p:blipFill>
                <a:blip r:embed="rId202"/>
                <a:stretch>
                  <a:fillRect/>
                </a:stretch>
              </p:blipFill>
              <p:spPr>
                <a:xfrm>
                  <a:off x="1901277" y="6385437"/>
                  <a:ext cx="14472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3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7BC7C3C6-0386-ED4E-AC57-CBECF5DC02D0}"/>
                    </a:ext>
                  </a:extLst>
                </p14:cNvPr>
                <p14:cNvContentPartPr/>
                <p14:nvPr/>
              </p14:nvContentPartPr>
              <p14:xfrm>
                <a:off x="1899837" y="6424317"/>
                <a:ext cx="176040" cy="19260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7BC7C3C6-0386-ED4E-AC57-CBECF5DC02D0}"/>
                    </a:ext>
                  </a:extLst>
                </p:cNvPr>
                <p:cNvPicPr/>
                <p:nvPr/>
              </p:nvPicPr>
              <p:blipFill>
                <a:blip r:embed="rId204"/>
                <a:stretch>
                  <a:fillRect/>
                </a:stretch>
              </p:blipFill>
              <p:spPr>
                <a:xfrm>
                  <a:off x="1884717" y="6409197"/>
                  <a:ext cx="206280" cy="22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5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A75646AE-BD8F-3143-A23B-D41C05FC7394}"/>
                    </a:ext>
                  </a:extLst>
                </p14:cNvPr>
                <p14:cNvContentPartPr/>
                <p14:nvPr/>
              </p14:nvContentPartPr>
              <p14:xfrm>
                <a:off x="2149317" y="6471837"/>
                <a:ext cx="121320" cy="219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A75646AE-BD8F-3143-A23B-D41C05FC7394}"/>
                    </a:ext>
                  </a:extLst>
                </p:cNvPr>
                <p:cNvPicPr/>
                <p:nvPr/>
              </p:nvPicPr>
              <p:blipFill>
                <a:blip r:embed="rId206"/>
                <a:stretch>
                  <a:fillRect/>
                </a:stretch>
              </p:blipFill>
              <p:spPr>
                <a:xfrm>
                  <a:off x="2133837" y="6456717"/>
                  <a:ext cx="15156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7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F0135A8C-99FD-2948-A3AE-285A40C8459F}"/>
                    </a:ext>
                  </a:extLst>
                </p14:cNvPr>
                <p14:cNvContentPartPr/>
                <p14:nvPr/>
              </p14:nvContentPartPr>
              <p14:xfrm>
                <a:off x="2173077" y="6566877"/>
                <a:ext cx="139680" cy="1296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F0135A8C-99FD-2948-A3AE-285A40C8459F}"/>
                    </a:ext>
                  </a:extLst>
                </p:cNvPr>
                <p:cNvPicPr/>
                <p:nvPr/>
              </p:nvPicPr>
              <p:blipFill>
                <a:blip r:embed="rId208"/>
                <a:stretch>
                  <a:fillRect/>
                </a:stretch>
              </p:blipFill>
              <p:spPr>
                <a:xfrm>
                  <a:off x="2157597" y="6551757"/>
                  <a:ext cx="17028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9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A3226150-7B11-7F49-9A16-98525CF44E7A}"/>
                    </a:ext>
                  </a:extLst>
                </p14:cNvPr>
                <p14:cNvContentPartPr/>
                <p14:nvPr/>
              </p14:nvContentPartPr>
              <p14:xfrm>
                <a:off x="2601837" y="6317397"/>
                <a:ext cx="96480" cy="1141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A3226150-7B11-7F49-9A16-98525CF44E7A}"/>
                    </a:ext>
                  </a:extLst>
                </p:cNvPr>
                <p:cNvPicPr/>
                <p:nvPr/>
              </p:nvPicPr>
              <p:blipFill>
                <a:blip r:embed="rId210"/>
                <a:stretch>
                  <a:fillRect/>
                </a:stretch>
              </p:blipFill>
              <p:spPr>
                <a:xfrm>
                  <a:off x="2586717" y="6302277"/>
                  <a:ext cx="12672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1">
              <p14:nvContentPartPr>
                <p14:cNvPr id="235" name="Ink 234">
                  <a:extLst>
                    <a:ext uri="{FF2B5EF4-FFF2-40B4-BE49-F238E27FC236}">
                      <a16:creationId xmlns:a16="http://schemas.microsoft.com/office/drawing/2014/main" id="{C8A9B548-844C-414E-B196-71A1D167BE40}"/>
                    </a:ext>
                  </a:extLst>
                </p14:cNvPr>
                <p14:cNvContentPartPr/>
                <p14:nvPr/>
              </p14:nvContentPartPr>
              <p14:xfrm>
                <a:off x="2576637" y="6198597"/>
                <a:ext cx="360" cy="360"/>
              </p14:xfrm>
            </p:contentPart>
          </mc:Choice>
          <mc:Fallback xmlns="">
            <p:pic>
              <p:nvPicPr>
                <p:cNvPr id="235" name="Ink 234">
                  <a:extLst>
                    <a:ext uri="{FF2B5EF4-FFF2-40B4-BE49-F238E27FC236}">
                      <a16:creationId xmlns:a16="http://schemas.microsoft.com/office/drawing/2014/main" id="{C8A9B548-844C-414E-B196-71A1D167BE40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561517" y="6183477"/>
                  <a:ext cx="309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54AC6424-86AF-1E49-9F42-3E5777C9C7AC}"/>
                    </a:ext>
                  </a:extLst>
                </p14:cNvPr>
                <p14:cNvContentPartPr/>
                <p14:nvPr/>
              </p14:nvContentPartPr>
              <p14:xfrm>
                <a:off x="2766717" y="6341157"/>
                <a:ext cx="88920" cy="1512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54AC6424-86AF-1E49-9F42-3E5777C9C7AC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2751597" y="6326037"/>
                  <a:ext cx="1195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7E3056D2-CB8E-6549-97EE-BCFFA2C48E01}"/>
                    </a:ext>
                  </a:extLst>
                </p14:cNvPr>
                <p14:cNvContentPartPr/>
                <p14:nvPr/>
              </p14:nvContentPartPr>
              <p14:xfrm>
                <a:off x="2783997" y="6297597"/>
                <a:ext cx="43200" cy="12096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7E3056D2-CB8E-6549-97EE-BCFFA2C48E01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2768877" y="6282477"/>
                  <a:ext cx="7380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9AF54A83-6FD7-DF40-9D04-EBD3D39F0C0E}"/>
                    </a:ext>
                  </a:extLst>
                </p14:cNvPr>
                <p14:cNvContentPartPr/>
                <p14:nvPr/>
              </p14:nvContentPartPr>
              <p14:xfrm>
                <a:off x="2994957" y="6305517"/>
                <a:ext cx="37080" cy="21600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9AF54A83-6FD7-DF40-9D04-EBD3D39F0C0E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2979477" y="6290397"/>
                  <a:ext cx="6768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FF5A51C0-F943-2848-A16F-3D51A54D388A}"/>
                    </a:ext>
                  </a:extLst>
                </p14:cNvPr>
                <p14:cNvContentPartPr/>
                <p14:nvPr/>
              </p14:nvContentPartPr>
              <p14:xfrm>
                <a:off x="2980557" y="6162957"/>
                <a:ext cx="360" cy="36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FF5A51C0-F943-2848-A16F-3D51A54D388A}"/>
                    </a:ext>
                  </a:extLst>
                </p:cNvPr>
                <p:cNvPicPr/>
                <p:nvPr/>
              </p:nvPicPr>
              <p:blipFill>
                <a:blip r:embed="rId200"/>
                <a:stretch>
                  <a:fillRect/>
                </a:stretch>
              </p:blipFill>
              <p:spPr>
                <a:xfrm>
                  <a:off x="2965077" y="6147837"/>
                  <a:ext cx="309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9">
              <p14:nvContentPartPr>
                <p14:cNvPr id="240" name="Ink 239">
                  <a:extLst>
                    <a:ext uri="{FF2B5EF4-FFF2-40B4-BE49-F238E27FC236}">
                      <a16:creationId xmlns:a16="http://schemas.microsoft.com/office/drawing/2014/main" id="{2D6EA03B-D8E9-D043-B0C9-F11D7956D61B}"/>
                    </a:ext>
                  </a:extLst>
                </p14:cNvPr>
                <p14:cNvContentPartPr/>
                <p14:nvPr/>
              </p14:nvContentPartPr>
              <p14:xfrm>
                <a:off x="2553597" y="6176997"/>
                <a:ext cx="50760" cy="23040"/>
              </p14:xfrm>
            </p:contentPart>
          </mc:Choice>
          <mc:Fallback xmlns="">
            <p:pic>
              <p:nvPicPr>
                <p:cNvPr id="240" name="Ink 239">
                  <a:extLst>
                    <a:ext uri="{FF2B5EF4-FFF2-40B4-BE49-F238E27FC236}">
                      <a16:creationId xmlns:a16="http://schemas.microsoft.com/office/drawing/2014/main" id="{2D6EA03B-D8E9-D043-B0C9-F11D7956D61B}"/>
                    </a:ext>
                  </a:extLst>
                </p:cNvPr>
                <p:cNvPicPr/>
                <p:nvPr/>
              </p:nvPicPr>
              <p:blipFill>
                <a:blip r:embed="rId220"/>
                <a:stretch>
                  <a:fillRect/>
                </a:stretch>
              </p:blipFill>
              <p:spPr>
                <a:xfrm>
                  <a:off x="2538477" y="6161877"/>
                  <a:ext cx="8136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1">
              <p14:nvContentPartPr>
                <p14:cNvPr id="241" name="Ink 240">
                  <a:extLst>
                    <a:ext uri="{FF2B5EF4-FFF2-40B4-BE49-F238E27FC236}">
                      <a16:creationId xmlns:a16="http://schemas.microsoft.com/office/drawing/2014/main" id="{44967A8B-9055-D94A-ABC1-2CDA95DE1F5B}"/>
                    </a:ext>
                  </a:extLst>
                </p14:cNvPr>
                <p14:cNvContentPartPr/>
                <p14:nvPr/>
              </p14:nvContentPartPr>
              <p14:xfrm>
                <a:off x="2443797" y="6222357"/>
                <a:ext cx="195840" cy="292320"/>
              </p14:xfrm>
            </p:contentPart>
          </mc:Choice>
          <mc:Fallback xmlns="">
            <p:pic>
              <p:nvPicPr>
                <p:cNvPr id="241" name="Ink 240">
                  <a:extLst>
                    <a:ext uri="{FF2B5EF4-FFF2-40B4-BE49-F238E27FC236}">
                      <a16:creationId xmlns:a16="http://schemas.microsoft.com/office/drawing/2014/main" id="{44967A8B-9055-D94A-ABC1-2CDA95DE1F5B}"/>
                    </a:ext>
                  </a:extLst>
                </p:cNvPr>
                <p:cNvPicPr/>
                <p:nvPr/>
              </p:nvPicPr>
              <p:blipFill>
                <a:blip r:embed="rId222"/>
                <a:stretch>
                  <a:fillRect/>
                </a:stretch>
              </p:blipFill>
              <p:spPr>
                <a:xfrm>
                  <a:off x="2428677" y="6207237"/>
                  <a:ext cx="2264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3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A73230C0-2923-1448-99E5-7E50DB3FF937}"/>
                    </a:ext>
                  </a:extLst>
                </p14:cNvPr>
                <p14:cNvContentPartPr/>
                <p14:nvPr/>
              </p14:nvContentPartPr>
              <p14:xfrm>
                <a:off x="3111237" y="6174837"/>
                <a:ext cx="126360" cy="36648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A73230C0-2923-1448-99E5-7E50DB3FF937}"/>
                    </a:ext>
                  </a:extLst>
                </p:cNvPr>
                <p:cNvPicPr/>
                <p:nvPr/>
              </p:nvPicPr>
              <p:blipFill>
                <a:blip r:embed="rId224"/>
                <a:stretch>
                  <a:fillRect/>
                </a:stretch>
              </p:blipFill>
              <p:spPr>
                <a:xfrm>
                  <a:off x="3095757" y="6159717"/>
                  <a:ext cx="156960" cy="39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5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31050106-37E2-2E4C-8A60-6EC6E7255A61}"/>
                    </a:ext>
                  </a:extLst>
                </p14:cNvPr>
                <p14:cNvContentPartPr/>
                <p14:nvPr/>
              </p14:nvContentPartPr>
              <p14:xfrm>
                <a:off x="2977677" y="6151077"/>
                <a:ext cx="24120" cy="2844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31050106-37E2-2E4C-8A60-6EC6E7255A61}"/>
                    </a:ext>
                  </a:extLst>
                </p:cNvPr>
                <p:cNvPicPr/>
                <p:nvPr/>
              </p:nvPicPr>
              <p:blipFill>
                <a:blip r:embed="rId226"/>
                <a:stretch>
                  <a:fillRect/>
                </a:stretch>
              </p:blipFill>
              <p:spPr>
                <a:xfrm>
                  <a:off x="2962197" y="6135957"/>
                  <a:ext cx="54360" cy="5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7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06A29B86-2FEE-A649-8C32-22180B6F3D44}"/>
                    </a:ext>
                  </a:extLst>
                </p14:cNvPr>
                <p14:cNvContentPartPr/>
                <p14:nvPr/>
              </p14:nvContentPartPr>
              <p14:xfrm>
                <a:off x="2444157" y="6584157"/>
                <a:ext cx="924120" cy="2340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06A29B86-2FEE-A649-8C32-22180B6F3D44}"/>
                    </a:ext>
                  </a:extLst>
                </p:cNvPr>
                <p:cNvPicPr/>
                <p:nvPr/>
              </p:nvPicPr>
              <p:blipFill>
                <a:blip r:embed="rId228"/>
                <a:stretch>
                  <a:fillRect/>
                </a:stretch>
              </p:blipFill>
              <p:spPr>
                <a:xfrm>
                  <a:off x="2429037" y="6569037"/>
                  <a:ext cx="95472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9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89AD1DEC-078E-4543-8A3C-5737A0947DB8}"/>
                    </a:ext>
                  </a:extLst>
                </p14:cNvPr>
                <p14:cNvContentPartPr/>
                <p14:nvPr/>
              </p14:nvContentPartPr>
              <p14:xfrm>
                <a:off x="2594997" y="6671637"/>
                <a:ext cx="148680" cy="12996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89AD1DEC-078E-4543-8A3C-5737A0947DB8}"/>
                    </a:ext>
                  </a:extLst>
                </p:cNvPr>
                <p:cNvPicPr/>
                <p:nvPr/>
              </p:nvPicPr>
              <p:blipFill>
                <a:blip r:embed="rId230"/>
                <a:stretch>
                  <a:fillRect/>
                </a:stretch>
              </p:blipFill>
              <p:spPr>
                <a:xfrm>
                  <a:off x="2579877" y="6656517"/>
                  <a:ext cx="17928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1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4C60411C-2D30-0C42-87EF-B95A3BDDEBFA}"/>
                    </a:ext>
                  </a:extLst>
                </p14:cNvPr>
                <p14:cNvContentPartPr/>
                <p14:nvPr/>
              </p14:nvContentPartPr>
              <p14:xfrm>
                <a:off x="2789757" y="6673437"/>
                <a:ext cx="98280" cy="11520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4C60411C-2D30-0C42-87EF-B95A3BDDEBFA}"/>
                    </a:ext>
                  </a:extLst>
                </p:cNvPr>
                <p:cNvPicPr/>
                <p:nvPr/>
              </p:nvPicPr>
              <p:blipFill>
                <a:blip r:embed="rId232"/>
                <a:stretch>
                  <a:fillRect/>
                </a:stretch>
              </p:blipFill>
              <p:spPr>
                <a:xfrm>
                  <a:off x="2774637" y="6657957"/>
                  <a:ext cx="12888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3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BFAB429F-96E2-994D-BB24-F2D67E902966}"/>
                    </a:ext>
                  </a:extLst>
                </p14:cNvPr>
                <p14:cNvContentPartPr/>
                <p14:nvPr/>
              </p14:nvContentPartPr>
              <p14:xfrm>
                <a:off x="3006477" y="6706197"/>
                <a:ext cx="125280" cy="11268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BFAB429F-96E2-994D-BB24-F2D67E902966}"/>
                    </a:ext>
                  </a:extLst>
                </p:cNvPr>
                <p:cNvPicPr/>
                <p:nvPr/>
              </p:nvPicPr>
              <p:blipFill>
                <a:blip r:embed="rId234"/>
                <a:stretch>
                  <a:fillRect/>
                </a:stretch>
              </p:blipFill>
              <p:spPr>
                <a:xfrm>
                  <a:off x="2990997" y="6691077"/>
                  <a:ext cx="15588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5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D0EC72FE-F4C5-AF40-BA40-6C422C7D9B46}"/>
                    </a:ext>
                  </a:extLst>
                </p14:cNvPr>
                <p14:cNvContentPartPr/>
                <p14:nvPr/>
              </p14:nvContentPartPr>
              <p14:xfrm>
                <a:off x="3169557" y="6703677"/>
                <a:ext cx="123480" cy="774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D0EC72FE-F4C5-AF40-BA40-6C422C7D9B46}"/>
                    </a:ext>
                  </a:extLst>
                </p:cNvPr>
                <p:cNvPicPr/>
                <p:nvPr/>
              </p:nvPicPr>
              <p:blipFill>
                <a:blip r:embed="rId236"/>
                <a:stretch>
                  <a:fillRect/>
                </a:stretch>
              </p:blipFill>
              <p:spPr>
                <a:xfrm>
                  <a:off x="3154437" y="6688557"/>
                  <a:ext cx="15408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7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8B48D0E8-C2E8-314C-AC4C-6AF86F399336}"/>
                    </a:ext>
                  </a:extLst>
                </p14:cNvPr>
                <p14:cNvContentPartPr/>
                <p14:nvPr/>
              </p14:nvContentPartPr>
              <p14:xfrm>
                <a:off x="3374757" y="6679197"/>
                <a:ext cx="114120" cy="11448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8B48D0E8-C2E8-314C-AC4C-6AF86F399336}"/>
                    </a:ext>
                  </a:extLst>
                </p:cNvPr>
                <p:cNvPicPr/>
                <p:nvPr/>
              </p:nvPicPr>
              <p:blipFill>
                <a:blip r:embed="rId238"/>
                <a:stretch>
                  <a:fillRect/>
                </a:stretch>
              </p:blipFill>
              <p:spPr>
                <a:xfrm>
                  <a:off x="3359277" y="6664077"/>
                  <a:ext cx="144720" cy="145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9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159D6382-4D17-EC42-991E-AFE8144DFE3F}"/>
                  </a:ext>
                </a:extLst>
              </p14:cNvPr>
              <p14:cNvContentPartPr/>
              <p14:nvPr/>
            </p14:nvContentPartPr>
            <p14:xfrm>
              <a:off x="3835557" y="6685677"/>
              <a:ext cx="360" cy="36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159D6382-4D17-EC42-991E-AFE8144DFE3F}"/>
                  </a:ext>
                </a:extLst>
              </p:cNvPr>
              <p:cNvPicPr/>
              <p:nvPr/>
            </p:nvPicPr>
            <p:blipFill>
              <a:blip r:embed="rId200"/>
              <a:stretch>
                <a:fillRect/>
              </a:stretch>
            </p:blipFill>
            <p:spPr>
              <a:xfrm>
                <a:off x="3820077" y="6670197"/>
                <a:ext cx="30960" cy="3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260" name="Group 259">
            <a:extLst>
              <a:ext uri="{FF2B5EF4-FFF2-40B4-BE49-F238E27FC236}">
                <a16:creationId xmlns:a16="http://schemas.microsoft.com/office/drawing/2014/main" id="{78A43ECA-A722-2A4F-84E6-D54367E15939}"/>
              </a:ext>
            </a:extLst>
          </p:cNvPr>
          <p:cNvGrpSpPr/>
          <p:nvPr/>
        </p:nvGrpSpPr>
        <p:grpSpPr>
          <a:xfrm>
            <a:off x="3883077" y="6412437"/>
            <a:ext cx="753840" cy="259560"/>
            <a:chOff x="3883077" y="6412437"/>
            <a:chExt cx="753840" cy="25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2A902019-521F-3944-8DE3-FB273C3127E0}"/>
                    </a:ext>
                  </a:extLst>
                </p14:cNvPr>
                <p14:cNvContentPartPr/>
                <p14:nvPr/>
              </p14:nvContentPartPr>
              <p14:xfrm>
                <a:off x="3906837" y="6507477"/>
                <a:ext cx="69840" cy="16452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2A902019-521F-3944-8DE3-FB273C3127E0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3891717" y="6492357"/>
                  <a:ext cx="10008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D36A6C37-A1B9-284E-8CAB-774A67886B69}"/>
                    </a:ext>
                  </a:extLst>
                </p14:cNvPr>
                <p14:cNvContentPartPr/>
                <p14:nvPr/>
              </p14:nvContentPartPr>
              <p14:xfrm>
                <a:off x="3883077" y="6477237"/>
                <a:ext cx="160560" cy="187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D36A6C37-A1B9-284E-8CAB-774A67886B69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3867597" y="6461757"/>
                  <a:ext cx="19080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ECE735F7-B7E7-8B4A-94E6-DDADBF230E56}"/>
                    </a:ext>
                  </a:extLst>
                </p14:cNvPr>
                <p14:cNvContentPartPr/>
                <p14:nvPr/>
              </p14:nvContentPartPr>
              <p14:xfrm>
                <a:off x="3918717" y="6554997"/>
                <a:ext cx="105480" cy="2016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ECE735F7-B7E7-8B4A-94E6-DDADBF230E5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3903597" y="6539877"/>
                  <a:ext cx="136080" cy="5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C2378753-C8CF-9D46-A93E-A026D05066F4}"/>
                    </a:ext>
                  </a:extLst>
                </p14:cNvPr>
                <p14:cNvContentPartPr/>
                <p14:nvPr/>
              </p14:nvContentPartPr>
              <p14:xfrm>
                <a:off x="4120677" y="6552837"/>
                <a:ext cx="119160" cy="9720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C2378753-C8CF-9D46-A93E-A026D05066F4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4105197" y="6537717"/>
                  <a:ext cx="14976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0D00EDAA-C154-D041-8459-DFF31D08B67C}"/>
                    </a:ext>
                  </a:extLst>
                </p14:cNvPr>
                <p14:cNvContentPartPr/>
                <p14:nvPr/>
              </p14:nvContentPartPr>
              <p14:xfrm>
                <a:off x="4251357" y="6483357"/>
                <a:ext cx="154080" cy="1688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0D00EDAA-C154-D041-8459-DFF31D08B67C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4235877" y="6467877"/>
                  <a:ext cx="18432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8C47FB64-6F2D-6C47-B9F9-BA847573EBF0}"/>
                    </a:ext>
                  </a:extLst>
                </p14:cNvPr>
                <p14:cNvContentPartPr/>
                <p14:nvPr/>
              </p14:nvContentPartPr>
              <p14:xfrm>
                <a:off x="4474557" y="6412437"/>
                <a:ext cx="162360" cy="24516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8C47FB64-6F2D-6C47-B9F9-BA847573EBF0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4459437" y="6397317"/>
                  <a:ext cx="19296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5" name="Group 274">
            <a:extLst>
              <a:ext uri="{FF2B5EF4-FFF2-40B4-BE49-F238E27FC236}">
                <a16:creationId xmlns:a16="http://schemas.microsoft.com/office/drawing/2014/main" id="{EFE0D678-ED89-BE40-9DB1-25F81B7D8D7B}"/>
              </a:ext>
            </a:extLst>
          </p:cNvPr>
          <p:cNvGrpSpPr/>
          <p:nvPr/>
        </p:nvGrpSpPr>
        <p:grpSpPr>
          <a:xfrm>
            <a:off x="5057757" y="6424317"/>
            <a:ext cx="956160" cy="394560"/>
            <a:chOff x="5057757" y="6424317"/>
            <a:chExt cx="956160" cy="394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261" name="Ink 260">
                  <a:extLst>
                    <a:ext uri="{FF2B5EF4-FFF2-40B4-BE49-F238E27FC236}">
                      <a16:creationId xmlns:a16="http://schemas.microsoft.com/office/drawing/2014/main" id="{1D2EEA4F-8F27-1544-9D97-25218DE4311B}"/>
                    </a:ext>
                  </a:extLst>
                </p14:cNvPr>
                <p14:cNvContentPartPr/>
                <p14:nvPr/>
              </p14:nvContentPartPr>
              <p14:xfrm>
                <a:off x="5272317" y="6424317"/>
                <a:ext cx="41040" cy="130320"/>
              </p14:xfrm>
            </p:contentPart>
          </mc:Choice>
          <mc:Fallback xmlns="">
            <p:pic>
              <p:nvPicPr>
                <p:cNvPr id="261" name="Ink 260">
                  <a:extLst>
                    <a:ext uri="{FF2B5EF4-FFF2-40B4-BE49-F238E27FC236}">
                      <a16:creationId xmlns:a16="http://schemas.microsoft.com/office/drawing/2014/main" id="{1D2EEA4F-8F27-1544-9D97-25218DE4311B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5257197" y="6409197"/>
                  <a:ext cx="71640" cy="16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828179DF-3B5C-BA43-A0B8-60130306112D}"/>
                    </a:ext>
                  </a:extLst>
                </p14:cNvPr>
                <p14:cNvContentPartPr/>
                <p14:nvPr/>
              </p14:nvContentPartPr>
              <p14:xfrm>
                <a:off x="5117877" y="6585237"/>
                <a:ext cx="436320" cy="295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828179DF-3B5C-BA43-A0B8-60130306112D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5102757" y="6569757"/>
                  <a:ext cx="46656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263" name="Ink 262">
                  <a:extLst>
                    <a:ext uri="{FF2B5EF4-FFF2-40B4-BE49-F238E27FC236}">
                      <a16:creationId xmlns:a16="http://schemas.microsoft.com/office/drawing/2014/main" id="{E687931D-D010-D644-A30C-AD51031C9A1A}"/>
                    </a:ext>
                  </a:extLst>
                </p14:cNvPr>
                <p14:cNvContentPartPr/>
                <p14:nvPr/>
              </p14:nvContentPartPr>
              <p14:xfrm>
                <a:off x="5057757" y="6713757"/>
                <a:ext cx="110880" cy="105120"/>
              </p14:xfrm>
            </p:contentPart>
          </mc:Choice>
          <mc:Fallback xmlns="">
            <p:pic>
              <p:nvPicPr>
                <p:cNvPr id="263" name="Ink 262">
                  <a:extLst>
                    <a:ext uri="{FF2B5EF4-FFF2-40B4-BE49-F238E27FC236}">
                      <a16:creationId xmlns:a16="http://schemas.microsoft.com/office/drawing/2014/main" id="{E687931D-D010-D644-A30C-AD51031C9A1A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5042637" y="6698277"/>
                  <a:ext cx="141480" cy="13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B5EF9C4C-5CCB-CA4A-BDDE-27F22B5C69C8}"/>
                    </a:ext>
                  </a:extLst>
                </p14:cNvPr>
                <p14:cNvContentPartPr/>
                <p14:nvPr/>
              </p14:nvContentPartPr>
              <p14:xfrm>
                <a:off x="5236317" y="6712677"/>
                <a:ext cx="103320" cy="9540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B5EF9C4C-5CCB-CA4A-BDDE-27F22B5C69C8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5220837" y="6697557"/>
                  <a:ext cx="13392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80E23D6F-B031-0F4E-BB98-E189BE7BF7C4}"/>
                    </a:ext>
                  </a:extLst>
                </p14:cNvPr>
                <p14:cNvContentPartPr/>
                <p14:nvPr/>
              </p14:nvContentPartPr>
              <p14:xfrm>
                <a:off x="5507757" y="6686037"/>
                <a:ext cx="114480" cy="10368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80E23D6F-B031-0F4E-BB98-E189BE7BF7C4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5492637" y="6670557"/>
                  <a:ext cx="145080" cy="13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266" name="Ink 265">
                  <a:extLst>
                    <a:ext uri="{FF2B5EF4-FFF2-40B4-BE49-F238E27FC236}">
                      <a16:creationId xmlns:a16="http://schemas.microsoft.com/office/drawing/2014/main" id="{EB81073E-5E12-F245-B3C8-55904F778DBF}"/>
                    </a:ext>
                  </a:extLst>
                </p14:cNvPr>
                <p14:cNvContentPartPr/>
                <p14:nvPr/>
              </p14:nvContentPartPr>
              <p14:xfrm>
                <a:off x="5701437" y="6693237"/>
                <a:ext cx="91800" cy="91800"/>
              </p14:xfrm>
            </p:contentPart>
          </mc:Choice>
          <mc:Fallback xmlns="">
            <p:pic>
              <p:nvPicPr>
                <p:cNvPr id="266" name="Ink 265">
                  <a:extLst>
                    <a:ext uri="{FF2B5EF4-FFF2-40B4-BE49-F238E27FC236}">
                      <a16:creationId xmlns:a16="http://schemas.microsoft.com/office/drawing/2014/main" id="{EB81073E-5E12-F245-B3C8-55904F778DB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5686317" y="6678117"/>
                  <a:ext cx="12204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A0165229-1303-9A44-9865-4C120F71D383}"/>
                    </a:ext>
                  </a:extLst>
                </p14:cNvPr>
                <p14:cNvContentPartPr/>
                <p14:nvPr/>
              </p14:nvContentPartPr>
              <p14:xfrm>
                <a:off x="5867037" y="6687837"/>
                <a:ext cx="146880" cy="11736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A0165229-1303-9A44-9865-4C120F71D383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5851557" y="6672717"/>
                  <a:ext cx="177480" cy="147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CEFC6758-F60F-6C4E-A181-1F0EFA6F0370}"/>
              </a:ext>
            </a:extLst>
          </p:cNvPr>
          <p:cNvGrpSpPr/>
          <p:nvPr/>
        </p:nvGrpSpPr>
        <p:grpSpPr>
          <a:xfrm>
            <a:off x="9378837" y="6293637"/>
            <a:ext cx="2273760" cy="539280"/>
            <a:chOff x="9378837" y="6293637"/>
            <a:chExt cx="2273760" cy="53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F1E2D26D-99DC-234A-9741-100D2DA63F92}"/>
                    </a:ext>
                  </a:extLst>
                </p14:cNvPr>
                <p14:cNvContentPartPr/>
                <p14:nvPr/>
              </p14:nvContentPartPr>
              <p14:xfrm>
                <a:off x="9378837" y="6489837"/>
                <a:ext cx="115200" cy="11592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F1E2D26D-99DC-234A-9741-100D2DA63F9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9363717" y="6474717"/>
                  <a:ext cx="145440" cy="14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837C1C9A-247D-3345-B0F8-53F73859FF7A}"/>
                    </a:ext>
                  </a:extLst>
                </p14:cNvPr>
                <p14:cNvContentPartPr/>
                <p14:nvPr/>
              </p14:nvContentPartPr>
              <p14:xfrm>
                <a:off x="9541917" y="6482277"/>
                <a:ext cx="175680" cy="13680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837C1C9A-247D-3345-B0F8-53F73859FF7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9526797" y="6467157"/>
                  <a:ext cx="20628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4DCB247D-E6A9-104C-A81D-6E40F878860F}"/>
                    </a:ext>
                  </a:extLst>
                </p14:cNvPr>
                <p14:cNvContentPartPr/>
                <p14:nvPr/>
              </p14:nvContentPartPr>
              <p14:xfrm>
                <a:off x="9808677" y="6507477"/>
                <a:ext cx="7920" cy="9756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4DCB247D-E6A9-104C-A81D-6E40F878860F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9793557" y="6492357"/>
                  <a:ext cx="385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5B61A421-AA3C-9E45-A191-E534DBB4107D}"/>
                    </a:ext>
                  </a:extLst>
                </p14:cNvPr>
                <p14:cNvContentPartPr/>
                <p14:nvPr/>
              </p14:nvContentPartPr>
              <p14:xfrm>
                <a:off x="9701397" y="6457077"/>
                <a:ext cx="156960" cy="2700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5B61A421-AA3C-9E45-A191-E534DBB4107D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9685917" y="6441957"/>
                  <a:ext cx="18756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8F8E144F-8017-BE43-B545-B1131A8B2A24}"/>
                    </a:ext>
                  </a:extLst>
                </p14:cNvPr>
                <p14:cNvContentPartPr/>
                <p14:nvPr/>
              </p14:nvContentPartPr>
              <p14:xfrm>
                <a:off x="9879957" y="6459957"/>
                <a:ext cx="9720" cy="16272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8F8E144F-8017-BE43-B545-B1131A8B2A24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9864837" y="6444837"/>
                  <a:ext cx="39960" cy="19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AF975CD8-6E93-DF49-AF6D-236983F85B21}"/>
                    </a:ext>
                  </a:extLst>
                </p14:cNvPr>
                <p14:cNvContentPartPr/>
                <p14:nvPr/>
              </p14:nvContentPartPr>
              <p14:xfrm>
                <a:off x="9860877" y="6453117"/>
                <a:ext cx="152640" cy="1886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AF975CD8-6E93-DF49-AF6D-236983F85B21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9845397" y="6437997"/>
                  <a:ext cx="182880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18F5454D-0074-BC41-92A4-5950EAACD34B}"/>
                    </a:ext>
                  </a:extLst>
                </p14:cNvPr>
                <p14:cNvContentPartPr/>
                <p14:nvPr/>
              </p14:nvContentPartPr>
              <p14:xfrm>
                <a:off x="10100997" y="6543117"/>
                <a:ext cx="29160" cy="4752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18F5454D-0074-BC41-92A4-5950EAACD34B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10085517" y="6527997"/>
                  <a:ext cx="5976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D2F05D63-0BE1-FB4A-A30B-90C284F21D0C}"/>
                    </a:ext>
                  </a:extLst>
                </p14:cNvPr>
                <p14:cNvContentPartPr/>
                <p14:nvPr/>
              </p14:nvContentPartPr>
              <p14:xfrm>
                <a:off x="10034397" y="6364917"/>
                <a:ext cx="38520" cy="756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D2F05D63-0BE1-FB4A-A30B-90C284F21D0C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10019277" y="6349797"/>
                  <a:ext cx="691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294" name="Ink 293">
                  <a:extLst>
                    <a:ext uri="{FF2B5EF4-FFF2-40B4-BE49-F238E27FC236}">
                      <a16:creationId xmlns:a16="http://schemas.microsoft.com/office/drawing/2014/main" id="{F40978A4-7472-7B49-9D11-EEB6215CC359}"/>
                    </a:ext>
                  </a:extLst>
                </p14:cNvPr>
                <p14:cNvContentPartPr/>
                <p14:nvPr/>
              </p14:nvContentPartPr>
              <p14:xfrm>
                <a:off x="10210437" y="6361317"/>
                <a:ext cx="135360" cy="216000"/>
              </p14:xfrm>
            </p:contentPart>
          </mc:Choice>
          <mc:Fallback xmlns="">
            <p:pic>
              <p:nvPicPr>
                <p:cNvPr id="294" name="Ink 293">
                  <a:extLst>
                    <a:ext uri="{FF2B5EF4-FFF2-40B4-BE49-F238E27FC236}">
                      <a16:creationId xmlns:a16="http://schemas.microsoft.com/office/drawing/2014/main" id="{F40978A4-7472-7B49-9D11-EEB6215CC359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10195317" y="6346197"/>
                  <a:ext cx="16596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295" name="Ink 294">
                  <a:extLst>
                    <a:ext uri="{FF2B5EF4-FFF2-40B4-BE49-F238E27FC236}">
                      <a16:creationId xmlns:a16="http://schemas.microsoft.com/office/drawing/2014/main" id="{F3B7B16F-519E-104E-A087-D97E1822CC4C}"/>
                    </a:ext>
                  </a:extLst>
                </p14:cNvPr>
                <p14:cNvContentPartPr/>
                <p14:nvPr/>
              </p14:nvContentPartPr>
              <p14:xfrm>
                <a:off x="10414557" y="6455997"/>
                <a:ext cx="244440" cy="109800"/>
              </p14:xfrm>
            </p:contentPart>
          </mc:Choice>
          <mc:Fallback xmlns="">
            <p:pic>
              <p:nvPicPr>
                <p:cNvPr id="295" name="Ink 294">
                  <a:extLst>
                    <a:ext uri="{FF2B5EF4-FFF2-40B4-BE49-F238E27FC236}">
                      <a16:creationId xmlns:a16="http://schemas.microsoft.com/office/drawing/2014/main" id="{F3B7B16F-519E-104E-A087-D97E1822CC4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0399077" y="6440877"/>
                  <a:ext cx="27504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96" name="Ink 295">
                  <a:extLst>
                    <a:ext uri="{FF2B5EF4-FFF2-40B4-BE49-F238E27FC236}">
                      <a16:creationId xmlns:a16="http://schemas.microsoft.com/office/drawing/2014/main" id="{C2A1BED2-ED96-0448-8DD7-F46E23AC9006}"/>
                    </a:ext>
                  </a:extLst>
                </p14:cNvPr>
                <p14:cNvContentPartPr/>
                <p14:nvPr/>
              </p14:nvContentPartPr>
              <p14:xfrm>
                <a:off x="10863477" y="6293637"/>
                <a:ext cx="388080" cy="273600"/>
              </p14:xfrm>
            </p:contentPart>
          </mc:Choice>
          <mc:Fallback xmlns="">
            <p:pic>
              <p:nvPicPr>
                <p:cNvPr id="296" name="Ink 295">
                  <a:extLst>
                    <a:ext uri="{FF2B5EF4-FFF2-40B4-BE49-F238E27FC236}">
                      <a16:creationId xmlns:a16="http://schemas.microsoft.com/office/drawing/2014/main" id="{C2A1BED2-ED96-0448-8DD7-F46E23AC9006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0848357" y="6278517"/>
                  <a:ext cx="41832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56C43099-6EDA-7D4A-B20F-75A78749B0B0}"/>
                    </a:ext>
                  </a:extLst>
                </p14:cNvPr>
                <p14:cNvContentPartPr/>
                <p14:nvPr/>
              </p14:nvContentPartPr>
              <p14:xfrm>
                <a:off x="10841877" y="6562197"/>
                <a:ext cx="335160" cy="21888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56C43099-6EDA-7D4A-B20F-75A78749B0B0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826757" y="6546717"/>
                  <a:ext cx="36576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2073334E-6865-FD46-A5E5-DDEC8F68D71D}"/>
                    </a:ext>
                  </a:extLst>
                </p14:cNvPr>
                <p14:cNvContentPartPr/>
                <p14:nvPr/>
              </p14:nvContentPartPr>
              <p14:xfrm>
                <a:off x="11227077" y="6674157"/>
                <a:ext cx="147240" cy="9540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2073334E-6865-FD46-A5E5-DDEC8F68D71D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1211597" y="6658677"/>
                  <a:ext cx="17784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3E5BA84F-4682-D749-9E65-130365CE9895}"/>
                    </a:ext>
                  </a:extLst>
                </p14:cNvPr>
                <p14:cNvContentPartPr/>
                <p14:nvPr/>
              </p14:nvContentPartPr>
              <p14:xfrm>
                <a:off x="11454957" y="6598197"/>
                <a:ext cx="197640" cy="2347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3E5BA84F-4682-D749-9E65-130365CE9895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1439837" y="6583077"/>
                  <a:ext cx="228240" cy="2653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22">
            <p14:nvContentPartPr>
              <p14:cNvPr id="302" name="Ink 301">
                <a:extLst>
                  <a:ext uri="{FF2B5EF4-FFF2-40B4-BE49-F238E27FC236}">
                    <a16:creationId xmlns:a16="http://schemas.microsoft.com/office/drawing/2014/main" id="{B0CD137A-54A7-7849-8E15-A8AFCF6DC99F}"/>
                  </a:ext>
                </a:extLst>
              </p14:cNvPr>
              <p14:cNvContentPartPr/>
              <p14:nvPr/>
            </p14:nvContentPartPr>
            <p14:xfrm>
              <a:off x="4275117" y="1922157"/>
              <a:ext cx="6487560" cy="4194000"/>
            </p14:xfrm>
          </p:contentPart>
        </mc:Choice>
        <mc:Fallback xmlns="">
          <p:pic>
            <p:nvPicPr>
              <p:cNvPr id="302" name="Ink 301">
                <a:extLst>
                  <a:ext uri="{FF2B5EF4-FFF2-40B4-BE49-F238E27FC236}">
                    <a16:creationId xmlns:a16="http://schemas.microsoft.com/office/drawing/2014/main" id="{B0CD137A-54A7-7849-8E15-A8AFCF6DC99F}"/>
                  </a:ext>
                </a:extLst>
              </p:cNvPr>
              <p:cNvPicPr/>
              <p:nvPr/>
            </p:nvPicPr>
            <p:blipFill>
              <a:blip r:embed="rId323"/>
              <a:stretch>
                <a:fillRect/>
              </a:stretch>
            </p:blipFill>
            <p:spPr>
              <a:xfrm>
                <a:off x="4259997" y="1906677"/>
                <a:ext cx="6518160" cy="4224240"/>
              </a:xfrm>
              <a:prstGeom prst="rect">
                <a:avLst/>
              </a:prstGeom>
            </p:spPr>
          </p:pic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7B72AB1E-5DF7-364A-A6C9-2A5E1C315332}"/>
              </a:ext>
            </a:extLst>
          </p:cNvPr>
          <p:cNvGrpSpPr/>
          <p:nvPr/>
        </p:nvGrpSpPr>
        <p:grpSpPr>
          <a:xfrm>
            <a:off x="6202557" y="6412437"/>
            <a:ext cx="675720" cy="248400"/>
            <a:chOff x="6202557" y="6412437"/>
            <a:chExt cx="675720" cy="24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3853BE2-05FF-6142-913D-8FA6E78DA2EC}"/>
                    </a:ext>
                  </a:extLst>
                </p14:cNvPr>
                <p14:cNvContentPartPr/>
                <p14:nvPr/>
              </p14:nvContentPartPr>
              <p14:xfrm>
                <a:off x="6202557" y="6543117"/>
                <a:ext cx="33120" cy="114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3853BE2-05FF-6142-913D-8FA6E78DA2EC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87437" y="6527997"/>
                  <a:ext cx="6372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FB0D46D-678A-F147-88F8-BF3A431CF013}"/>
                    </a:ext>
                  </a:extLst>
                </p14:cNvPr>
                <p14:cNvContentPartPr/>
                <p14:nvPr/>
              </p14:nvContentPartPr>
              <p14:xfrm>
                <a:off x="6305517" y="6559677"/>
                <a:ext cx="104760" cy="1011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FB0D46D-678A-F147-88F8-BF3A431CF013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290397" y="6544557"/>
                  <a:ext cx="135360" cy="13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FC0CC4B-8497-844F-A39C-1B44C7A53CA0}"/>
                    </a:ext>
                  </a:extLst>
                </p14:cNvPr>
                <p14:cNvContentPartPr/>
                <p14:nvPr/>
              </p14:nvContentPartPr>
              <p14:xfrm>
                <a:off x="6538077" y="6412437"/>
                <a:ext cx="110520" cy="208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FC0CC4B-8497-844F-A39C-1B44C7A53CA0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522957" y="6397317"/>
                  <a:ext cx="1411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15AEC27-27E4-C948-A991-F855B75D3A8C}"/>
                    </a:ext>
                  </a:extLst>
                </p14:cNvPr>
                <p14:cNvContentPartPr/>
                <p14:nvPr/>
              </p14:nvContentPartPr>
              <p14:xfrm>
                <a:off x="6495597" y="6539877"/>
                <a:ext cx="123480" cy="5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15AEC27-27E4-C948-A991-F855B75D3A8C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480477" y="6524757"/>
                  <a:ext cx="15408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A207B71-A001-0347-AD93-BA5A2CF2B8B1}"/>
                    </a:ext>
                  </a:extLst>
                </p14:cNvPr>
                <p14:cNvContentPartPr/>
                <p14:nvPr/>
              </p14:nvContentPartPr>
              <p14:xfrm>
                <a:off x="6733197" y="6513237"/>
                <a:ext cx="145080" cy="64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A207B71-A001-0347-AD93-BA5A2CF2B8B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6718077" y="6497757"/>
                  <a:ext cx="175680" cy="95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063EA77-B6D8-8147-A609-3FE081325E6E}"/>
              </a:ext>
            </a:extLst>
          </p:cNvPr>
          <p:cNvGrpSpPr/>
          <p:nvPr/>
        </p:nvGrpSpPr>
        <p:grpSpPr>
          <a:xfrm>
            <a:off x="7269597" y="6409557"/>
            <a:ext cx="555120" cy="257760"/>
            <a:chOff x="7269597" y="6409557"/>
            <a:chExt cx="555120" cy="257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11F8DF73-6789-5541-AB09-8A378705C4EE}"/>
                    </a:ext>
                  </a:extLst>
                </p14:cNvPr>
                <p14:cNvContentPartPr/>
                <p14:nvPr/>
              </p14:nvContentPartPr>
              <p14:xfrm>
                <a:off x="7269597" y="6471837"/>
                <a:ext cx="179640" cy="1954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11F8DF73-6789-5541-AB09-8A378705C4EE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7254117" y="6456717"/>
                  <a:ext cx="20988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8ED313-2DBF-684A-8066-BB7A08DCA759}"/>
                    </a:ext>
                  </a:extLst>
                </p14:cNvPr>
                <p14:cNvContentPartPr/>
                <p14:nvPr/>
              </p14:nvContentPartPr>
              <p14:xfrm>
                <a:off x="7469397" y="6409557"/>
                <a:ext cx="182520" cy="2095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8ED313-2DBF-684A-8066-BB7A08DCA759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7454277" y="6394437"/>
                  <a:ext cx="21312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98EC8F7-00E9-1941-A02A-3ED14CC79502}"/>
                    </a:ext>
                  </a:extLst>
                </p14:cNvPr>
                <p14:cNvContentPartPr/>
                <p14:nvPr/>
              </p14:nvContentPartPr>
              <p14:xfrm>
                <a:off x="7695117" y="6528717"/>
                <a:ext cx="129600" cy="1022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98EC8F7-00E9-1941-A02A-3ED14CC79502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7679637" y="6513597"/>
                  <a:ext cx="159840" cy="13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1EDFF8B-33F0-7348-9A96-EE1AFDEFE11B}"/>
                  </a:ext>
                </a:extLst>
              </p14:cNvPr>
              <p14:cNvContentPartPr/>
              <p14:nvPr/>
            </p14:nvContentPartPr>
            <p14:xfrm>
              <a:off x="8106957" y="6503157"/>
              <a:ext cx="293400" cy="1414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1EDFF8B-33F0-7348-9A96-EE1AFDEFE11B}"/>
                  </a:ext>
                </a:extLst>
              </p:cNvPr>
              <p:cNvPicPr/>
              <p:nvPr/>
            </p:nvPicPr>
            <p:blipFill>
              <a:blip r:embed="rId341"/>
              <a:stretch>
                <a:fillRect/>
              </a:stretch>
            </p:blipFill>
            <p:spPr>
              <a:xfrm>
                <a:off x="8091837" y="6488037"/>
                <a:ext cx="32400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CA47D33-C651-6F46-8F3E-6F9E1371C9BA}"/>
                  </a:ext>
                </a:extLst>
              </p14:cNvPr>
              <p14:cNvContentPartPr/>
              <p14:nvPr/>
            </p14:nvContentPartPr>
            <p14:xfrm>
              <a:off x="8419437" y="6471837"/>
              <a:ext cx="84960" cy="15912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CA47D33-C651-6F46-8F3E-6F9E1371C9BA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8404317" y="6456717"/>
                <a:ext cx="11520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77653F7-3418-CA47-B8F5-47506C5AE1CA}"/>
                  </a:ext>
                </a:extLst>
              </p14:cNvPr>
              <p14:cNvContentPartPr/>
              <p14:nvPr/>
            </p14:nvContentPartPr>
            <p14:xfrm>
              <a:off x="8547957" y="6531237"/>
              <a:ext cx="108360" cy="1281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77653F7-3418-CA47-B8F5-47506C5AE1CA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8532477" y="6516117"/>
                <a:ext cx="13896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6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7828D3AE-910E-E146-A14C-34C9A383BA3B}"/>
                  </a:ext>
                </a:extLst>
              </p14:cNvPr>
              <p14:cNvContentPartPr/>
              <p14:nvPr/>
            </p14:nvContentPartPr>
            <p14:xfrm>
              <a:off x="8683317" y="6341157"/>
              <a:ext cx="22320" cy="2462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7828D3AE-910E-E146-A14C-34C9A383BA3B}"/>
                  </a:ext>
                </a:extLst>
              </p:cNvPr>
              <p:cNvPicPr/>
              <p:nvPr/>
            </p:nvPicPr>
            <p:blipFill>
              <a:blip r:embed="rId347"/>
              <a:stretch>
                <a:fillRect/>
              </a:stretch>
            </p:blipFill>
            <p:spPr>
              <a:xfrm>
                <a:off x="8668197" y="6326037"/>
                <a:ext cx="52920" cy="27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7806A2A-5D42-9D4E-AFC1-AB9E371779D9}"/>
                  </a:ext>
                </a:extLst>
              </p14:cNvPr>
              <p14:cNvContentPartPr/>
              <p14:nvPr/>
            </p14:nvContentPartPr>
            <p14:xfrm>
              <a:off x="8633277" y="6521517"/>
              <a:ext cx="84600" cy="219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7806A2A-5D42-9D4E-AFC1-AB9E371779D9}"/>
                  </a:ext>
                </a:extLst>
              </p:cNvPr>
              <p:cNvPicPr/>
              <p:nvPr/>
            </p:nvPicPr>
            <p:blipFill>
              <a:blip r:embed="rId349"/>
              <a:stretch>
                <a:fillRect/>
              </a:stretch>
            </p:blipFill>
            <p:spPr>
              <a:xfrm>
                <a:off x="8617797" y="6506397"/>
                <a:ext cx="115200" cy="5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E2BC887-0797-614D-97DB-8D55E89F6714}"/>
                  </a:ext>
                </a:extLst>
              </p14:cNvPr>
              <p14:cNvContentPartPr/>
              <p14:nvPr/>
            </p14:nvContentPartPr>
            <p14:xfrm>
              <a:off x="8747757" y="6507477"/>
              <a:ext cx="69480" cy="1162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E2BC887-0797-614D-97DB-8D55E89F6714}"/>
                  </a:ext>
                </a:extLst>
              </p:cNvPr>
              <p:cNvPicPr/>
              <p:nvPr/>
            </p:nvPicPr>
            <p:blipFill>
              <a:blip r:embed="rId351"/>
              <a:stretch>
                <a:fillRect/>
              </a:stretch>
            </p:blipFill>
            <p:spPr>
              <a:xfrm>
                <a:off x="8732637" y="6492357"/>
                <a:ext cx="100080" cy="14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D075255-79E6-F34E-A34E-59B7BCF29AAB}"/>
                  </a:ext>
                </a:extLst>
              </p14:cNvPr>
              <p14:cNvContentPartPr/>
              <p14:nvPr/>
            </p14:nvContentPartPr>
            <p14:xfrm>
              <a:off x="8728317" y="6588477"/>
              <a:ext cx="131760" cy="140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D075255-79E6-F34E-A34E-59B7BCF29AAB}"/>
                  </a:ext>
                </a:extLst>
              </p:cNvPr>
              <p:cNvPicPr/>
              <p:nvPr/>
            </p:nvPicPr>
            <p:blipFill>
              <a:blip r:embed="rId353"/>
              <a:stretch>
                <a:fillRect/>
              </a:stretch>
            </p:blipFill>
            <p:spPr>
              <a:xfrm>
                <a:off x="8712837" y="6573357"/>
                <a:ext cx="16236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2E6301DB-9E87-FD4A-B72F-85FA2E5D95F2}"/>
                  </a:ext>
                </a:extLst>
              </p14:cNvPr>
              <p14:cNvContentPartPr/>
              <p14:nvPr/>
            </p14:nvContentPartPr>
            <p14:xfrm>
              <a:off x="8874837" y="6495597"/>
              <a:ext cx="69480" cy="10548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2E6301DB-9E87-FD4A-B72F-85FA2E5D95F2}"/>
                  </a:ext>
                </a:extLst>
              </p:cNvPr>
              <p:cNvPicPr/>
              <p:nvPr/>
            </p:nvPicPr>
            <p:blipFill>
              <a:blip r:embed="rId355"/>
              <a:stretch>
                <a:fillRect/>
              </a:stretch>
            </p:blipFill>
            <p:spPr>
              <a:xfrm>
                <a:off x="8859357" y="6480477"/>
                <a:ext cx="1000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F6A034B-532A-AC4E-B0F3-DA52BCB85545}"/>
                  </a:ext>
                </a:extLst>
              </p14:cNvPr>
              <p14:cNvContentPartPr/>
              <p14:nvPr/>
            </p14:nvContentPartPr>
            <p14:xfrm>
              <a:off x="9042597" y="6305517"/>
              <a:ext cx="32400" cy="2980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F6A034B-532A-AC4E-B0F3-DA52BCB85545}"/>
                  </a:ext>
                </a:extLst>
              </p:cNvPr>
              <p:cNvPicPr/>
              <p:nvPr/>
            </p:nvPicPr>
            <p:blipFill>
              <a:blip r:embed="rId357"/>
              <a:stretch>
                <a:fillRect/>
              </a:stretch>
            </p:blipFill>
            <p:spPr>
              <a:xfrm>
                <a:off x="9027477" y="6290397"/>
                <a:ext cx="62640" cy="3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217A9A4-E3FE-7445-AF52-26780F5AF45B}"/>
                  </a:ext>
                </a:extLst>
              </p14:cNvPr>
              <p14:cNvContentPartPr/>
              <p14:nvPr/>
            </p14:nvContentPartPr>
            <p14:xfrm>
              <a:off x="9013077" y="6490557"/>
              <a:ext cx="163080" cy="172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217A9A4-E3FE-7445-AF52-26780F5AF45B}"/>
                  </a:ext>
                </a:extLst>
              </p:cNvPr>
              <p:cNvPicPr/>
              <p:nvPr/>
            </p:nvPicPr>
            <p:blipFill>
              <a:blip r:embed="rId359"/>
              <a:stretch>
                <a:fillRect/>
              </a:stretch>
            </p:blipFill>
            <p:spPr>
              <a:xfrm>
                <a:off x="8997957" y="6475437"/>
                <a:ext cx="193320" cy="4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8B303329-C91E-7943-801F-0F563F00D1AF}"/>
              </a:ext>
            </a:extLst>
          </p:cNvPr>
          <p:cNvGrpSpPr/>
          <p:nvPr/>
        </p:nvGrpSpPr>
        <p:grpSpPr>
          <a:xfrm>
            <a:off x="9345717" y="6721317"/>
            <a:ext cx="1368360" cy="37800"/>
            <a:chOff x="9345717" y="6721317"/>
            <a:chExt cx="1368360" cy="37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00A95213-0A54-6E4E-97B1-26BE80BCF064}"/>
                    </a:ext>
                  </a:extLst>
                </p14:cNvPr>
                <p14:cNvContentPartPr/>
                <p14:nvPr/>
              </p14:nvContentPartPr>
              <p14:xfrm>
                <a:off x="9345717" y="6730317"/>
                <a:ext cx="924120" cy="270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00A95213-0A54-6E4E-97B1-26BE80BCF06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9330597" y="6714837"/>
                  <a:ext cx="95436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01BB86A-7594-4E41-A43E-0859E248F45F}"/>
                    </a:ext>
                  </a:extLst>
                </p14:cNvPr>
                <p14:cNvContentPartPr/>
                <p14:nvPr/>
              </p14:nvContentPartPr>
              <p14:xfrm>
                <a:off x="10260117" y="6733197"/>
                <a:ext cx="360" cy="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01BB86A-7594-4E41-A43E-0859E248F45F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10244997" y="6717717"/>
                  <a:ext cx="309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D347E97-9008-6B4A-B604-215021BCC2E5}"/>
                    </a:ext>
                  </a:extLst>
                </p14:cNvPr>
                <p14:cNvContentPartPr/>
                <p14:nvPr/>
              </p14:nvContentPartPr>
              <p14:xfrm>
                <a:off x="10248237" y="6721317"/>
                <a:ext cx="465840" cy="3780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D347E97-9008-6B4A-B604-215021BCC2E5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10233117" y="6705837"/>
                  <a:ext cx="496440" cy="68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953366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⁡(10)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b="-20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594526" y="1640959"/>
            <a:ext cx="110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Efficiency improvements based on numerical analysis ideas:  (a) Avoid/reduce computing transcendental functions. </a:t>
            </a:r>
          </a:p>
        </p:txBody>
      </p:sp>
    </p:spTree>
    <p:extLst>
      <p:ext uri="{BB962C8B-B14F-4D97-AF65-F5344CB8AC3E}">
        <p14:creationId xmlns:p14="http://schemas.microsoft.com/office/powerpoint/2010/main" val="1522570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7571" y="1473937"/>
                <a:ext cx="105156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⁡(10)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7571" y="1473937"/>
                <a:ext cx="10515600" cy="4351338"/>
              </a:xfrm>
              <a:blipFill>
                <a:blip r:embed="rId2"/>
                <a:stretch>
                  <a:fillRect l="-965" b="-2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E25789-6309-F94D-AC2F-E3297D2555EC}"/>
                  </a:ext>
                </a:extLst>
              </p:cNvPr>
              <p:cNvSpPr txBox="1"/>
              <p:nvPr/>
            </p:nvSpPr>
            <p:spPr>
              <a:xfrm>
                <a:off x="403751" y="5825275"/>
                <a:ext cx="10950049" cy="10608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Efficiency improvements based on numerical analysis ideas:  (a) Avoid/reduce computing transcendental functions.</a:t>
                </a:r>
                <a:br>
                  <a:rPr lang="en-US" dirty="0"/>
                </a:br>
                <a:r>
                  <a:rPr lang="en-US" dirty="0"/>
                  <a:t>Take this further. Max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i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j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20000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= 200/20000 = 10</a:t>
                </a:r>
                <a:r>
                  <a:rPr lang="en-US" baseline="30000" dirty="0"/>
                  <a:t>-2.  </a:t>
                </a:r>
                <a:r>
                  <a:rPr lang="en-US" dirty="0"/>
                  <a:t>So, Taylor expand the argument of sin(x) = x - (1/6)x</a:t>
                </a:r>
                <a:r>
                  <a:rPr lang="en-US" baseline="30000" dirty="0"/>
                  <a:t>3</a:t>
                </a:r>
                <a:r>
                  <a:rPr lang="en-US" dirty="0"/>
                  <a:t>  x &lt; 10</a:t>
                </a:r>
                <a:r>
                  <a:rPr lang="en-US" baseline="30000" dirty="0"/>
                  <a:t>-2</a:t>
                </a:r>
                <a:r>
                  <a:rPr lang="en-US" dirty="0"/>
                  <a:t> , </a:t>
                </a:r>
                <a:br>
                  <a:rPr lang="en-US" dirty="0"/>
                </a:br>
                <a:r>
                  <a:rPr lang="en-US" dirty="0"/>
                  <a:t>can neglect the cubic term to have sin(x) = x  within 10</a:t>
                </a:r>
                <a:r>
                  <a:rPr lang="en-US" baseline="30000" dirty="0"/>
                  <a:t>-6. 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8E25789-6309-F94D-AC2F-E3297D255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51" y="5825275"/>
                <a:ext cx="10950049" cy="1060868"/>
              </a:xfrm>
              <a:prstGeom prst="rect">
                <a:avLst/>
              </a:prstGeom>
              <a:blipFill>
                <a:blip r:embed="rId3"/>
                <a:stretch>
                  <a:fillRect l="-463" t="-2353" b="-8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822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  <a:r>
              <a:rPr lang="en-US" sz="2400" dirty="0"/>
              <a:t>This is as far as you should be able to go for the exams/quizzes.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20000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.0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2612561" y="5807631"/>
            <a:ext cx="6533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small point: division is more expensive, so ”fold” 1/20000 into “C”</a:t>
            </a:r>
          </a:p>
        </p:txBody>
      </p:sp>
    </p:spTree>
    <p:extLst>
      <p:ext uri="{BB962C8B-B14F-4D97-AF65-F5344CB8AC3E}">
        <p14:creationId xmlns:p14="http://schemas.microsoft.com/office/powerpoint/2010/main" val="391036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20000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.0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         for (int j=1; j&lt;= 100; </a:t>
                </a:r>
                <a:r>
                  <a:rPr lang="en-US" dirty="0" err="1"/>
                  <a:t>j++</a:t>
                </a:r>
                <a:r>
                  <a:rPr lang="en-US" dirty="0"/>
                  <a:t>){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}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838200" y="1607561"/>
            <a:ext cx="10141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 you can further reduce the expense. A “programming” trick is to reduce the second sum to </a:t>
            </a:r>
            <a:r>
              <a:rPr lang="en-US" dirty="0" err="1"/>
              <a:t>i</a:t>
            </a:r>
            <a:r>
              <a:rPr lang="en-US" dirty="0"/>
              <a:t> &lt;=j, and </a:t>
            </a:r>
            <a:br>
              <a:rPr lang="en-US" dirty="0"/>
            </a:br>
            <a:r>
              <a:rPr lang="en-US" dirty="0"/>
              <a:t>multiply the end result by 2. But you can be even more clever and compute the sums fully analytically!</a:t>
            </a:r>
          </a:p>
        </p:txBody>
      </p:sp>
    </p:spTree>
    <p:extLst>
      <p:ext uri="{BB962C8B-B14F-4D97-AF65-F5344CB8AC3E}">
        <p14:creationId xmlns:p14="http://schemas.microsoft.com/office/powerpoint/2010/main" val="372103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20000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.0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  for (int </a:t>
                </a:r>
                <a:r>
                  <a:rPr lang="en-US" dirty="0" err="1"/>
                  <a:t>i</a:t>
                </a:r>
                <a:r>
                  <a:rPr lang="en-US" dirty="0"/>
                  <a:t>=1; </a:t>
                </a:r>
                <a:r>
                  <a:rPr lang="en-US" dirty="0" err="1"/>
                  <a:t>i</a:t>
                </a:r>
                <a:r>
                  <a:rPr lang="en-US" dirty="0"/>
                  <a:t>&lt;= 100; </a:t>
                </a:r>
                <a:r>
                  <a:rPr lang="en-US" dirty="0" err="1"/>
                  <a:t>i</a:t>
                </a:r>
                <a:r>
                  <a:rPr lang="en-US" dirty="0"/>
                  <a:t>++){ </a:t>
                </a:r>
              </a:p>
              <a:p>
                <a:pPr marL="0" indent="0">
                  <a:buNone/>
                </a:pPr>
                <a:r>
                  <a:rPr lang="en-US" dirty="0"/>
                  <a:t>	s+=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+100∗101/2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}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838200" y="1690688"/>
            <a:ext cx="11064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you can further reduce the expense. </a:t>
            </a:r>
            <a:br>
              <a:rPr lang="en-US" dirty="0"/>
            </a:br>
            <a:r>
              <a:rPr lang="en-US" dirty="0"/>
              <a:t>But you can be even more clever and compute the sums fully analytically! The arithmetic series:  do it once again to </a:t>
            </a:r>
            <a:br>
              <a:rPr lang="en-US" dirty="0"/>
            </a:br>
            <a:r>
              <a:rPr lang="en-US" dirty="0"/>
              <a:t>get rid of the second loop.  Figure it out on your own. The end result will be a </a:t>
            </a:r>
            <a:r>
              <a:rPr lang="en-US"/>
              <a:t>single assignment s = …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03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82AB7-FA9B-3F4A-9841-2689D6E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example. Compute </a:t>
            </a:r>
            <a:r>
              <a:rPr lang="en-US" b="1" dirty="0"/>
              <a:t>S</a:t>
            </a:r>
            <a:r>
              <a:rPr lang="en-US" dirty="0"/>
              <a:t> to some decent accuracy (say 10^-2).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double s=0.0; </a:t>
                </a:r>
              </a:p>
              <a:p>
                <a:pPr marL="0" indent="0">
                  <a:buNone/>
                </a:pPr>
                <a:r>
                  <a:rPr lang="en-US" dirty="0"/>
                  <a:t>  double 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⁡(10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*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1.0</m:t>
                            </m:r>
                          </m:num>
                          <m:den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20000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.0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; </a:t>
                </a:r>
              </a:p>
              <a:p>
                <a:pPr marL="0" indent="0">
                  <a:buNone/>
                </a:pPr>
                <a:r>
                  <a:rPr lang="en-US" dirty="0"/>
                  <a:t>	s=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100∗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100∗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101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s = s*C;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2BA03E-681A-1D42-AC9F-7E08DAD28F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6943" y="2253137"/>
                <a:ext cx="10515600" cy="4351338"/>
              </a:xfrm>
              <a:blipFill>
                <a:blip r:embed="rId2"/>
                <a:stretch>
                  <a:fillRect l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8E25789-6309-F94D-AC2F-E3297D2555EC}"/>
              </a:ext>
            </a:extLst>
          </p:cNvPr>
          <p:cNvSpPr txBox="1"/>
          <p:nvPr/>
        </p:nvSpPr>
        <p:spPr>
          <a:xfrm>
            <a:off x="838200" y="1690688"/>
            <a:ext cx="11064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you can further reduce the expense. </a:t>
            </a:r>
            <a:br>
              <a:rPr lang="en-US" dirty="0"/>
            </a:br>
            <a:r>
              <a:rPr lang="en-US" dirty="0"/>
              <a:t>But you can be even more clever and compute the sums fully analytically! The arithmetic series:  do it once again to </a:t>
            </a:r>
            <a:br>
              <a:rPr lang="en-US" dirty="0"/>
            </a:br>
            <a:r>
              <a:rPr lang="en-US" dirty="0"/>
              <a:t>get rid of the second loop.  Figure it out on your own. The end result is a single assignment s = …  </a:t>
            </a:r>
          </a:p>
        </p:txBody>
      </p:sp>
    </p:spTree>
    <p:extLst>
      <p:ext uri="{BB962C8B-B14F-4D97-AF65-F5344CB8AC3E}">
        <p14:creationId xmlns:p14="http://schemas.microsoft.com/office/powerpoint/2010/main" val="209453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1048</Words>
  <Application>Microsoft Macintosh PowerPoint</Application>
  <PresentationFormat>Widescreen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Best programming practices</vt:lpstr>
      <vt:lpstr>An example. Compute S to some decent accuracy (say 10-2). </vt:lpstr>
      <vt:lpstr>An example. Compute S to some decent accuracy (say 10^-2). </vt:lpstr>
      <vt:lpstr>An example. Compute S to some decent accuracy (say 10^-2). </vt:lpstr>
      <vt:lpstr>An example. Compute S to some decent accuracy (say 10^-2). </vt:lpstr>
      <vt:lpstr>An example. Compute S to some decent accuracy (say 10^-2). This is as far as you should be able to go for the exams/quizzes. </vt:lpstr>
      <vt:lpstr>An example. Compute S to some decent accuracy (say 10^-2). </vt:lpstr>
      <vt:lpstr>An example. Compute S to some decent accuracy (say 10^-2). </vt:lpstr>
      <vt:lpstr>An example. Compute S to some decent accuracy (say 10^-2). </vt:lpstr>
      <vt:lpstr>An example. Compute S to some decent accuracy (say 10^-2). </vt:lpstr>
      <vt:lpstr>For the curious: Is 10^-2 too conservative?  </vt:lpstr>
      <vt:lpstr>For the curious: Is 10^-2 too conservative?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programming practices</dc:title>
  <dc:creator>Alexey</dc:creator>
  <cp:lastModifiedBy>Microsoft Office User</cp:lastModifiedBy>
  <cp:revision>10</cp:revision>
  <dcterms:created xsi:type="dcterms:W3CDTF">2020-05-05T06:04:02Z</dcterms:created>
  <dcterms:modified xsi:type="dcterms:W3CDTF">2022-04-05T23:45:25Z</dcterms:modified>
</cp:coreProperties>
</file>