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66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98F7ED-4745-4AB9-B897-2FCFD57A37DD}" type="datetimeFigureOut">
              <a:rPr lang="en-US" smtClean="0"/>
              <a:t>12/2/2013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2DD3C6-73A3-45F3-80CB-93ABDC0FD6D4}" type="slidenum">
              <a:rPr lang="en-US" smtClean="0"/>
              <a:t>‹#›</a:t>
            </a:fld>
            <a:endParaRPr lang="en-US"/>
          </a:p>
        </p:txBody>
      </p:sp>
    </p:spTree>
    <p:extLst>
      <p:ext uri="{BB962C8B-B14F-4D97-AF65-F5344CB8AC3E}">
        <p14:creationId xmlns:p14="http://schemas.microsoft.com/office/powerpoint/2010/main" val="713241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83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300">
                <a:solidFill>
                  <a:schemeClr val="tx1"/>
                </a:solidFill>
                <a:latin typeface="Times New Roman" pitchFamily="18" charset="0"/>
              </a:defRPr>
            </a:lvl1pPr>
            <a:lvl2pPr marL="702756" indent="-270291" defTabSz="914485" eaLnBrk="0" hangingPunct="0">
              <a:defRPr sz="2300">
                <a:solidFill>
                  <a:schemeClr val="tx1"/>
                </a:solidFill>
                <a:latin typeface="Times New Roman" pitchFamily="18" charset="0"/>
              </a:defRPr>
            </a:lvl2pPr>
            <a:lvl3pPr marL="1081164" indent="-216233" defTabSz="914485" eaLnBrk="0" hangingPunct="0">
              <a:defRPr sz="2300">
                <a:solidFill>
                  <a:schemeClr val="tx1"/>
                </a:solidFill>
                <a:latin typeface="Times New Roman" pitchFamily="18" charset="0"/>
              </a:defRPr>
            </a:lvl3pPr>
            <a:lvl4pPr marL="1513629" indent="-216233" defTabSz="914485" eaLnBrk="0" hangingPunct="0">
              <a:defRPr sz="2300">
                <a:solidFill>
                  <a:schemeClr val="tx1"/>
                </a:solidFill>
                <a:latin typeface="Times New Roman" pitchFamily="18" charset="0"/>
              </a:defRPr>
            </a:lvl4pPr>
            <a:lvl5pPr marL="1946095" indent="-216233" defTabSz="914485" eaLnBrk="0" hangingPunct="0">
              <a:defRPr sz="2300">
                <a:solidFill>
                  <a:schemeClr val="tx1"/>
                </a:solidFill>
                <a:latin typeface="Times New Roman" pitchFamily="18" charset="0"/>
              </a:defRPr>
            </a:lvl5pPr>
            <a:lvl6pPr marL="2378560" indent="-216233" algn="ctr" defTabSz="914485" eaLnBrk="0" fontAlgn="base" hangingPunct="0">
              <a:spcBef>
                <a:spcPct val="0"/>
              </a:spcBef>
              <a:spcAft>
                <a:spcPct val="0"/>
              </a:spcAft>
              <a:defRPr sz="2300">
                <a:solidFill>
                  <a:schemeClr val="tx1"/>
                </a:solidFill>
                <a:latin typeface="Times New Roman" pitchFamily="18" charset="0"/>
              </a:defRPr>
            </a:lvl6pPr>
            <a:lvl7pPr marL="2811026" indent="-216233" algn="ctr" defTabSz="914485" eaLnBrk="0" fontAlgn="base" hangingPunct="0">
              <a:spcBef>
                <a:spcPct val="0"/>
              </a:spcBef>
              <a:spcAft>
                <a:spcPct val="0"/>
              </a:spcAft>
              <a:defRPr sz="2300">
                <a:solidFill>
                  <a:schemeClr val="tx1"/>
                </a:solidFill>
                <a:latin typeface="Times New Roman" pitchFamily="18" charset="0"/>
              </a:defRPr>
            </a:lvl7pPr>
            <a:lvl8pPr marL="3243491" indent="-216233" algn="ctr" defTabSz="914485" eaLnBrk="0" fontAlgn="base" hangingPunct="0">
              <a:spcBef>
                <a:spcPct val="0"/>
              </a:spcBef>
              <a:spcAft>
                <a:spcPct val="0"/>
              </a:spcAft>
              <a:defRPr sz="2300">
                <a:solidFill>
                  <a:schemeClr val="tx1"/>
                </a:solidFill>
                <a:latin typeface="Times New Roman" pitchFamily="18" charset="0"/>
              </a:defRPr>
            </a:lvl8pPr>
            <a:lvl9pPr marL="3675957" indent="-216233" algn="ctr" defTabSz="914485" eaLnBrk="0" fontAlgn="base" hangingPunct="0">
              <a:spcBef>
                <a:spcPct val="0"/>
              </a:spcBef>
              <a:spcAft>
                <a:spcPct val="0"/>
              </a:spcAft>
              <a:defRPr sz="2300">
                <a:solidFill>
                  <a:schemeClr val="tx1"/>
                </a:solidFill>
                <a:latin typeface="Times New Roman" pitchFamily="18" charset="0"/>
              </a:defRPr>
            </a:lvl9pPr>
          </a:lstStyle>
          <a:p>
            <a:pPr eaLnBrk="1" hangingPunct="1">
              <a:defRPr/>
            </a:pPr>
            <a:fld id="{A6D97E1F-8400-4039-9625-C10CAFF58213}" type="slidenum">
              <a:rPr lang="en-US" altLang="en-US" sz="1200">
                <a:solidFill>
                  <a:prstClr val="black"/>
                </a:solidFill>
              </a:rPr>
              <a:pPr eaLnBrk="1" hangingPunct="1">
                <a:defRPr/>
              </a:pPr>
              <a:t>1</a:t>
            </a:fld>
            <a:endParaRPr lang="en-US" altLang="en-US" sz="1200">
              <a:solidFill>
                <a:prstClr val="black"/>
              </a:solidFill>
            </a:endParaRPr>
          </a:p>
        </p:txBody>
      </p:sp>
      <p:sp>
        <p:nvSpPr>
          <p:cNvPr id="373763" name="Rectangle 2"/>
          <p:cNvSpPr>
            <a:spLocks noChangeArrowheads="1" noTextEdit="1"/>
          </p:cNvSpPr>
          <p:nvPr>
            <p:ph type="sldImg"/>
          </p:nvPr>
        </p:nvSpPr>
        <p:spPr>
          <a:solidFill>
            <a:srgbClr val="FFFFFF"/>
          </a:solidFill>
          <a:ln/>
        </p:spPr>
      </p:sp>
      <p:sp>
        <p:nvSpPr>
          <p:cNvPr id="373764" name="Rectangle 3"/>
          <p:cNvSpPr>
            <a:spLocks noChangeArrowheads="1"/>
          </p:cNvSpPr>
          <p:nvPr>
            <p:ph type="body" idx="1"/>
          </p:nvPr>
        </p:nvSpPr>
        <p:spPr>
          <a:solidFill>
            <a:srgbClr val="FFFFFF"/>
          </a:solidFill>
          <a:ln>
            <a:solidFill>
              <a:srgbClr val="000000"/>
            </a:solidFill>
          </a:ln>
        </p:spPr>
        <p:txBody>
          <a:bodyPr/>
          <a:lstStyle/>
          <a:p>
            <a:pPr marL="216233" indent="-216233"/>
            <a:endParaRPr lang="en-US" altLang="en-US" smtClean="0">
              <a:latin typeface="Helvetica" pitchFamily="26" charset="0"/>
              <a:sym typeface="Symbol" pitchFamily="26" charset="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050"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300">
                <a:solidFill>
                  <a:schemeClr val="tx1"/>
                </a:solidFill>
                <a:latin typeface="Times New Roman" pitchFamily="18" charset="0"/>
              </a:defRPr>
            </a:lvl1pPr>
            <a:lvl2pPr marL="702756" indent="-270291" defTabSz="914485" eaLnBrk="0" hangingPunct="0">
              <a:defRPr sz="2300">
                <a:solidFill>
                  <a:schemeClr val="tx1"/>
                </a:solidFill>
                <a:latin typeface="Times New Roman" pitchFamily="18" charset="0"/>
              </a:defRPr>
            </a:lvl2pPr>
            <a:lvl3pPr marL="1081164" indent="-216233" defTabSz="914485" eaLnBrk="0" hangingPunct="0">
              <a:defRPr sz="2300">
                <a:solidFill>
                  <a:schemeClr val="tx1"/>
                </a:solidFill>
                <a:latin typeface="Times New Roman" pitchFamily="18" charset="0"/>
              </a:defRPr>
            </a:lvl3pPr>
            <a:lvl4pPr marL="1513629" indent="-216233" defTabSz="914485" eaLnBrk="0" hangingPunct="0">
              <a:defRPr sz="2300">
                <a:solidFill>
                  <a:schemeClr val="tx1"/>
                </a:solidFill>
                <a:latin typeface="Times New Roman" pitchFamily="18" charset="0"/>
              </a:defRPr>
            </a:lvl4pPr>
            <a:lvl5pPr marL="1946095" indent="-216233" defTabSz="914485" eaLnBrk="0" hangingPunct="0">
              <a:defRPr sz="2300">
                <a:solidFill>
                  <a:schemeClr val="tx1"/>
                </a:solidFill>
                <a:latin typeface="Times New Roman" pitchFamily="18" charset="0"/>
              </a:defRPr>
            </a:lvl5pPr>
            <a:lvl6pPr marL="2378560" indent="-216233" algn="ctr" defTabSz="914485" eaLnBrk="0" fontAlgn="base" hangingPunct="0">
              <a:spcBef>
                <a:spcPct val="0"/>
              </a:spcBef>
              <a:spcAft>
                <a:spcPct val="0"/>
              </a:spcAft>
              <a:defRPr sz="2300">
                <a:solidFill>
                  <a:schemeClr val="tx1"/>
                </a:solidFill>
                <a:latin typeface="Times New Roman" pitchFamily="18" charset="0"/>
              </a:defRPr>
            </a:lvl6pPr>
            <a:lvl7pPr marL="2811026" indent="-216233" algn="ctr" defTabSz="914485" eaLnBrk="0" fontAlgn="base" hangingPunct="0">
              <a:spcBef>
                <a:spcPct val="0"/>
              </a:spcBef>
              <a:spcAft>
                <a:spcPct val="0"/>
              </a:spcAft>
              <a:defRPr sz="2300">
                <a:solidFill>
                  <a:schemeClr val="tx1"/>
                </a:solidFill>
                <a:latin typeface="Times New Roman" pitchFamily="18" charset="0"/>
              </a:defRPr>
            </a:lvl7pPr>
            <a:lvl8pPr marL="3243491" indent="-216233" algn="ctr" defTabSz="914485" eaLnBrk="0" fontAlgn="base" hangingPunct="0">
              <a:spcBef>
                <a:spcPct val="0"/>
              </a:spcBef>
              <a:spcAft>
                <a:spcPct val="0"/>
              </a:spcAft>
              <a:defRPr sz="2300">
                <a:solidFill>
                  <a:schemeClr val="tx1"/>
                </a:solidFill>
                <a:latin typeface="Times New Roman" pitchFamily="18" charset="0"/>
              </a:defRPr>
            </a:lvl8pPr>
            <a:lvl9pPr marL="3675957" indent="-216233" algn="ctr" defTabSz="914485" eaLnBrk="0" fontAlgn="base" hangingPunct="0">
              <a:spcBef>
                <a:spcPct val="0"/>
              </a:spcBef>
              <a:spcAft>
                <a:spcPct val="0"/>
              </a:spcAft>
              <a:defRPr sz="2300">
                <a:solidFill>
                  <a:schemeClr val="tx1"/>
                </a:solidFill>
                <a:latin typeface="Times New Roman" pitchFamily="18" charset="0"/>
              </a:defRPr>
            </a:lvl9pPr>
          </a:lstStyle>
          <a:p>
            <a:pPr eaLnBrk="1" hangingPunct="1">
              <a:defRPr/>
            </a:pPr>
            <a:fld id="{A478A9C7-51E7-4D52-BB9D-6F271F47F825}" type="slidenum">
              <a:rPr lang="en-US" altLang="en-US" sz="1200">
                <a:solidFill>
                  <a:prstClr val="black"/>
                </a:solidFill>
              </a:rPr>
              <a:pPr eaLnBrk="1" hangingPunct="1">
                <a:defRPr/>
              </a:pPr>
              <a:t>10</a:t>
            </a:fld>
            <a:endParaRPr lang="en-US" altLang="en-US" sz="1200">
              <a:solidFill>
                <a:prstClr val="black"/>
              </a:solidFill>
            </a:endParaRPr>
          </a:p>
        </p:txBody>
      </p:sp>
      <p:sp>
        <p:nvSpPr>
          <p:cNvPr id="382979" name="Rectangle 2"/>
          <p:cNvSpPr>
            <a:spLocks noChangeArrowheads="1" noTextEdit="1"/>
          </p:cNvSpPr>
          <p:nvPr>
            <p:ph type="sldImg"/>
          </p:nvPr>
        </p:nvSpPr>
        <p:spPr>
          <a:solidFill>
            <a:srgbClr val="FFFFFF"/>
          </a:solidFill>
          <a:ln/>
        </p:spPr>
      </p:sp>
      <p:sp>
        <p:nvSpPr>
          <p:cNvPr id="382980" name="Rectangle 3"/>
          <p:cNvSpPr>
            <a:spLocks noChangeArrowheads="1"/>
          </p:cNvSpPr>
          <p:nvPr>
            <p:ph type="body" idx="1"/>
          </p:nvPr>
        </p:nvSpPr>
        <p:spPr>
          <a:solidFill>
            <a:srgbClr val="FFFFFF"/>
          </a:solidFill>
          <a:ln>
            <a:solidFill>
              <a:srgbClr val="000000"/>
            </a:solidFill>
          </a:ln>
        </p:spPr>
        <p:txBody>
          <a:bodyPr/>
          <a:lstStyle/>
          <a:p>
            <a:pPr marL="216233" indent="-216233"/>
            <a:endParaRPr lang="en-US" altLang="en-US" smtClean="0">
              <a:latin typeface="Helvetica" pitchFamily="26" charset="0"/>
              <a:sym typeface="Symbol" pitchFamily="26" charset="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07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300">
                <a:solidFill>
                  <a:schemeClr val="tx1"/>
                </a:solidFill>
                <a:latin typeface="Times New Roman" pitchFamily="18" charset="0"/>
              </a:defRPr>
            </a:lvl1pPr>
            <a:lvl2pPr marL="702756" indent="-270291" defTabSz="914485" eaLnBrk="0" hangingPunct="0">
              <a:defRPr sz="2300">
                <a:solidFill>
                  <a:schemeClr val="tx1"/>
                </a:solidFill>
                <a:latin typeface="Times New Roman" pitchFamily="18" charset="0"/>
              </a:defRPr>
            </a:lvl2pPr>
            <a:lvl3pPr marL="1081164" indent="-216233" defTabSz="914485" eaLnBrk="0" hangingPunct="0">
              <a:defRPr sz="2300">
                <a:solidFill>
                  <a:schemeClr val="tx1"/>
                </a:solidFill>
                <a:latin typeface="Times New Roman" pitchFamily="18" charset="0"/>
              </a:defRPr>
            </a:lvl3pPr>
            <a:lvl4pPr marL="1513629" indent="-216233" defTabSz="914485" eaLnBrk="0" hangingPunct="0">
              <a:defRPr sz="2300">
                <a:solidFill>
                  <a:schemeClr val="tx1"/>
                </a:solidFill>
                <a:latin typeface="Times New Roman" pitchFamily="18" charset="0"/>
              </a:defRPr>
            </a:lvl4pPr>
            <a:lvl5pPr marL="1946095" indent="-216233" defTabSz="914485" eaLnBrk="0" hangingPunct="0">
              <a:defRPr sz="2300">
                <a:solidFill>
                  <a:schemeClr val="tx1"/>
                </a:solidFill>
                <a:latin typeface="Times New Roman" pitchFamily="18" charset="0"/>
              </a:defRPr>
            </a:lvl5pPr>
            <a:lvl6pPr marL="2378560" indent="-216233" algn="ctr" defTabSz="914485" eaLnBrk="0" fontAlgn="base" hangingPunct="0">
              <a:spcBef>
                <a:spcPct val="0"/>
              </a:spcBef>
              <a:spcAft>
                <a:spcPct val="0"/>
              </a:spcAft>
              <a:defRPr sz="2300">
                <a:solidFill>
                  <a:schemeClr val="tx1"/>
                </a:solidFill>
                <a:latin typeface="Times New Roman" pitchFamily="18" charset="0"/>
              </a:defRPr>
            </a:lvl6pPr>
            <a:lvl7pPr marL="2811026" indent="-216233" algn="ctr" defTabSz="914485" eaLnBrk="0" fontAlgn="base" hangingPunct="0">
              <a:spcBef>
                <a:spcPct val="0"/>
              </a:spcBef>
              <a:spcAft>
                <a:spcPct val="0"/>
              </a:spcAft>
              <a:defRPr sz="2300">
                <a:solidFill>
                  <a:schemeClr val="tx1"/>
                </a:solidFill>
                <a:latin typeface="Times New Roman" pitchFamily="18" charset="0"/>
              </a:defRPr>
            </a:lvl7pPr>
            <a:lvl8pPr marL="3243491" indent="-216233" algn="ctr" defTabSz="914485" eaLnBrk="0" fontAlgn="base" hangingPunct="0">
              <a:spcBef>
                <a:spcPct val="0"/>
              </a:spcBef>
              <a:spcAft>
                <a:spcPct val="0"/>
              </a:spcAft>
              <a:defRPr sz="2300">
                <a:solidFill>
                  <a:schemeClr val="tx1"/>
                </a:solidFill>
                <a:latin typeface="Times New Roman" pitchFamily="18" charset="0"/>
              </a:defRPr>
            </a:lvl8pPr>
            <a:lvl9pPr marL="3675957" indent="-216233" algn="ctr" defTabSz="914485" eaLnBrk="0" fontAlgn="base" hangingPunct="0">
              <a:spcBef>
                <a:spcPct val="0"/>
              </a:spcBef>
              <a:spcAft>
                <a:spcPct val="0"/>
              </a:spcAft>
              <a:defRPr sz="2300">
                <a:solidFill>
                  <a:schemeClr val="tx1"/>
                </a:solidFill>
                <a:latin typeface="Times New Roman" pitchFamily="18" charset="0"/>
              </a:defRPr>
            </a:lvl9pPr>
          </a:lstStyle>
          <a:p>
            <a:pPr eaLnBrk="1" hangingPunct="1">
              <a:defRPr/>
            </a:pPr>
            <a:fld id="{ADB439CF-6737-407E-8C29-081197C64C8B}" type="slidenum">
              <a:rPr lang="en-US" altLang="en-US" sz="1200">
                <a:solidFill>
                  <a:prstClr val="black"/>
                </a:solidFill>
              </a:rPr>
              <a:pPr eaLnBrk="1" hangingPunct="1">
                <a:defRPr/>
              </a:pPr>
              <a:t>11</a:t>
            </a:fld>
            <a:endParaRPr lang="en-US" altLang="en-US" sz="1200">
              <a:solidFill>
                <a:prstClr val="black"/>
              </a:solidFill>
            </a:endParaRPr>
          </a:p>
        </p:txBody>
      </p:sp>
      <p:sp>
        <p:nvSpPr>
          <p:cNvPr id="384003" name="Rectangle 2"/>
          <p:cNvSpPr>
            <a:spLocks noChangeArrowheads="1" noTextEdit="1"/>
          </p:cNvSpPr>
          <p:nvPr>
            <p:ph type="sldImg"/>
          </p:nvPr>
        </p:nvSpPr>
        <p:spPr>
          <a:solidFill>
            <a:srgbClr val="FFFFFF"/>
          </a:solidFill>
          <a:ln/>
        </p:spPr>
      </p:sp>
      <p:sp>
        <p:nvSpPr>
          <p:cNvPr id="384004" name="Rectangle 3"/>
          <p:cNvSpPr>
            <a:spLocks noChangeArrowheads="1"/>
          </p:cNvSpPr>
          <p:nvPr>
            <p:ph type="body" idx="1"/>
          </p:nvPr>
        </p:nvSpPr>
        <p:spPr>
          <a:solidFill>
            <a:srgbClr val="FFFFFF"/>
          </a:solidFill>
          <a:ln>
            <a:solidFill>
              <a:srgbClr val="000000"/>
            </a:solidFill>
          </a:ln>
        </p:spPr>
        <p:txBody>
          <a:bodyPr/>
          <a:lstStyle/>
          <a:p>
            <a:pPr marL="216233" indent="-216233"/>
            <a:endParaRPr lang="en-US" altLang="en-US" smtClean="0">
              <a:latin typeface="Helvetica" pitchFamily="26" charset="0"/>
              <a:sym typeface="Symbol" pitchFamily="26" charset="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09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300">
                <a:solidFill>
                  <a:schemeClr val="tx1"/>
                </a:solidFill>
                <a:latin typeface="Times New Roman" pitchFamily="18" charset="0"/>
              </a:defRPr>
            </a:lvl1pPr>
            <a:lvl2pPr marL="702756" indent="-270291" defTabSz="914485" eaLnBrk="0" hangingPunct="0">
              <a:defRPr sz="2300">
                <a:solidFill>
                  <a:schemeClr val="tx1"/>
                </a:solidFill>
                <a:latin typeface="Times New Roman" pitchFamily="18" charset="0"/>
              </a:defRPr>
            </a:lvl2pPr>
            <a:lvl3pPr marL="1081164" indent="-216233" defTabSz="914485" eaLnBrk="0" hangingPunct="0">
              <a:defRPr sz="2300">
                <a:solidFill>
                  <a:schemeClr val="tx1"/>
                </a:solidFill>
                <a:latin typeface="Times New Roman" pitchFamily="18" charset="0"/>
              </a:defRPr>
            </a:lvl3pPr>
            <a:lvl4pPr marL="1513629" indent="-216233" defTabSz="914485" eaLnBrk="0" hangingPunct="0">
              <a:defRPr sz="2300">
                <a:solidFill>
                  <a:schemeClr val="tx1"/>
                </a:solidFill>
                <a:latin typeface="Times New Roman" pitchFamily="18" charset="0"/>
              </a:defRPr>
            </a:lvl4pPr>
            <a:lvl5pPr marL="1946095" indent="-216233" defTabSz="914485" eaLnBrk="0" hangingPunct="0">
              <a:defRPr sz="2300">
                <a:solidFill>
                  <a:schemeClr val="tx1"/>
                </a:solidFill>
                <a:latin typeface="Times New Roman" pitchFamily="18" charset="0"/>
              </a:defRPr>
            </a:lvl5pPr>
            <a:lvl6pPr marL="2378560" indent="-216233" algn="ctr" defTabSz="914485" eaLnBrk="0" fontAlgn="base" hangingPunct="0">
              <a:spcBef>
                <a:spcPct val="0"/>
              </a:spcBef>
              <a:spcAft>
                <a:spcPct val="0"/>
              </a:spcAft>
              <a:defRPr sz="2300">
                <a:solidFill>
                  <a:schemeClr val="tx1"/>
                </a:solidFill>
                <a:latin typeface="Times New Roman" pitchFamily="18" charset="0"/>
              </a:defRPr>
            </a:lvl6pPr>
            <a:lvl7pPr marL="2811026" indent="-216233" algn="ctr" defTabSz="914485" eaLnBrk="0" fontAlgn="base" hangingPunct="0">
              <a:spcBef>
                <a:spcPct val="0"/>
              </a:spcBef>
              <a:spcAft>
                <a:spcPct val="0"/>
              </a:spcAft>
              <a:defRPr sz="2300">
                <a:solidFill>
                  <a:schemeClr val="tx1"/>
                </a:solidFill>
                <a:latin typeface="Times New Roman" pitchFamily="18" charset="0"/>
              </a:defRPr>
            </a:lvl7pPr>
            <a:lvl8pPr marL="3243491" indent="-216233" algn="ctr" defTabSz="914485" eaLnBrk="0" fontAlgn="base" hangingPunct="0">
              <a:spcBef>
                <a:spcPct val="0"/>
              </a:spcBef>
              <a:spcAft>
                <a:spcPct val="0"/>
              </a:spcAft>
              <a:defRPr sz="2300">
                <a:solidFill>
                  <a:schemeClr val="tx1"/>
                </a:solidFill>
                <a:latin typeface="Times New Roman" pitchFamily="18" charset="0"/>
              </a:defRPr>
            </a:lvl8pPr>
            <a:lvl9pPr marL="3675957" indent="-216233" algn="ctr" defTabSz="914485" eaLnBrk="0" fontAlgn="base" hangingPunct="0">
              <a:spcBef>
                <a:spcPct val="0"/>
              </a:spcBef>
              <a:spcAft>
                <a:spcPct val="0"/>
              </a:spcAft>
              <a:defRPr sz="2300">
                <a:solidFill>
                  <a:schemeClr val="tx1"/>
                </a:solidFill>
                <a:latin typeface="Times New Roman" pitchFamily="18" charset="0"/>
              </a:defRPr>
            </a:lvl9pPr>
          </a:lstStyle>
          <a:p>
            <a:pPr eaLnBrk="1" hangingPunct="1">
              <a:defRPr/>
            </a:pPr>
            <a:fld id="{D30B669D-6994-40F2-8645-B52293153D7C}" type="slidenum">
              <a:rPr lang="en-US" altLang="en-US" sz="1200">
                <a:solidFill>
                  <a:prstClr val="black"/>
                </a:solidFill>
              </a:rPr>
              <a:pPr eaLnBrk="1" hangingPunct="1">
                <a:defRPr/>
              </a:pPr>
              <a:t>12</a:t>
            </a:fld>
            <a:endParaRPr lang="en-US" altLang="en-US" sz="1200">
              <a:solidFill>
                <a:prstClr val="black"/>
              </a:solidFill>
            </a:endParaRPr>
          </a:p>
        </p:txBody>
      </p:sp>
      <p:sp>
        <p:nvSpPr>
          <p:cNvPr id="385027" name="Rectangle 2"/>
          <p:cNvSpPr>
            <a:spLocks noChangeArrowheads="1" noTextEdit="1"/>
          </p:cNvSpPr>
          <p:nvPr>
            <p:ph type="sldImg"/>
          </p:nvPr>
        </p:nvSpPr>
        <p:spPr>
          <a:solidFill>
            <a:srgbClr val="FFFFFF"/>
          </a:solidFill>
          <a:ln/>
        </p:spPr>
      </p:sp>
      <p:sp>
        <p:nvSpPr>
          <p:cNvPr id="385028" name="Rectangle 3"/>
          <p:cNvSpPr>
            <a:spLocks noChangeArrowheads="1"/>
          </p:cNvSpPr>
          <p:nvPr>
            <p:ph type="body" idx="1"/>
          </p:nvPr>
        </p:nvSpPr>
        <p:spPr>
          <a:solidFill>
            <a:srgbClr val="FFFFFF"/>
          </a:solidFill>
          <a:ln>
            <a:solidFill>
              <a:srgbClr val="000000"/>
            </a:solidFill>
          </a:ln>
        </p:spPr>
        <p:txBody>
          <a:bodyPr/>
          <a:lstStyle/>
          <a:p>
            <a:pPr marL="216233" indent="-216233"/>
            <a:r>
              <a:rPr lang="en-US" altLang="en-US" smtClean="0">
                <a:latin typeface="Helvetica" pitchFamily="26" charset="0"/>
                <a:sym typeface="Symbol" pitchFamily="26" charset="2"/>
              </a:rPr>
              <a:t>How many disk drives do we need for the greatest benefit?  Two -- one for input, one for output.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12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300">
                <a:solidFill>
                  <a:schemeClr val="tx1"/>
                </a:solidFill>
                <a:latin typeface="Times New Roman" pitchFamily="18" charset="0"/>
              </a:defRPr>
            </a:lvl1pPr>
            <a:lvl2pPr marL="702756" indent="-270291" defTabSz="914485" eaLnBrk="0" hangingPunct="0">
              <a:defRPr sz="2300">
                <a:solidFill>
                  <a:schemeClr val="tx1"/>
                </a:solidFill>
                <a:latin typeface="Times New Roman" pitchFamily="18" charset="0"/>
              </a:defRPr>
            </a:lvl2pPr>
            <a:lvl3pPr marL="1081164" indent="-216233" defTabSz="914485" eaLnBrk="0" hangingPunct="0">
              <a:defRPr sz="2300">
                <a:solidFill>
                  <a:schemeClr val="tx1"/>
                </a:solidFill>
                <a:latin typeface="Times New Roman" pitchFamily="18" charset="0"/>
              </a:defRPr>
            </a:lvl3pPr>
            <a:lvl4pPr marL="1513629" indent="-216233" defTabSz="914485" eaLnBrk="0" hangingPunct="0">
              <a:defRPr sz="2300">
                <a:solidFill>
                  <a:schemeClr val="tx1"/>
                </a:solidFill>
                <a:latin typeface="Times New Roman" pitchFamily="18" charset="0"/>
              </a:defRPr>
            </a:lvl4pPr>
            <a:lvl5pPr marL="1946095" indent="-216233" defTabSz="914485" eaLnBrk="0" hangingPunct="0">
              <a:defRPr sz="2300">
                <a:solidFill>
                  <a:schemeClr val="tx1"/>
                </a:solidFill>
                <a:latin typeface="Times New Roman" pitchFamily="18" charset="0"/>
              </a:defRPr>
            </a:lvl5pPr>
            <a:lvl6pPr marL="2378560" indent="-216233" algn="ctr" defTabSz="914485" eaLnBrk="0" fontAlgn="base" hangingPunct="0">
              <a:spcBef>
                <a:spcPct val="0"/>
              </a:spcBef>
              <a:spcAft>
                <a:spcPct val="0"/>
              </a:spcAft>
              <a:defRPr sz="2300">
                <a:solidFill>
                  <a:schemeClr val="tx1"/>
                </a:solidFill>
                <a:latin typeface="Times New Roman" pitchFamily="18" charset="0"/>
              </a:defRPr>
            </a:lvl6pPr>
            <a:lvl7pPr marL="2811026" indent="-216233" algn="ctr" defTabSz="914485" eaLnBrk="0" fontAlgn="base" hangingPunct="0">
              <a:spcBef>
                <a:spcPct val="0"/>
              </a:spcBef>
              <a:spcAft>
                <a:spcPct val="0"/>
              </a:spcAft>
              <a:defRPr sz="2300">
                <a:solidFill>
                  <a:schemeClr val="tx1"/>
                </a:solidFill>
                <a:latin typeface="Times New Roman" pitchFamily="18" charset="0"/>
              </a:defRPr>
            </a:lvl7pPr>
            <a:lvl8pPr marL="3243491" indent="-216233" algn="ctr" defTabSz="914485" eaLnBrk="0" fontAlgn="base" hangingPunct="0">
              <a:spcBef>
                <a:spcPct val="0"/>
              </a:spcBef>
              <a:spcAft>
                <a:spcPct val="0"/>
              </a:spcAft>
              <a:defRPr sz="2300">
                <a:solidFill>
                  <a:schemeClr val="tx1"/>
                </a:solidFill>
                <a:latin typeface="Times New Roman" pitchFamily="18" charset="0"/>
              </a:defRPr>
            </a:lvl8pPr>
            <a:lvl9pPr marL="3675957" indent="-216233" algn="ctr" defTabSz="914485" eaLnBrk="0" fontAlgn="base" hangingPunct="0">
              <a:spcBef>
                <a:spcPct val="0"/>
              </a:spcBef>
              <a:spcAft>
                <a:spcPct val="0"/>
              </a:spcAft>
              <a:defRPr sz="2300">
                <a:solidFill>
                  <a:schemeClr val="tx1"/>
                </a:solidFill>
                <a:latin typeface="Times New Roman" pitchFamily="18" charset="0"/>
              </a:defRPr>
            </a:lvl9pPr>
          </a:lstStyle>
          <a:p>
            <a:pPr eaLnBrk="1" hangingPunct="1">
              <a:defRPr/>
            </a:pPr>
            <a:fld id="{C1BE3819-38A1-40E1-8A22-361DC8A6E625}" type="slidenum">
              <a:rPr lang="en-US" altLang="en-US" sz="1200">
                <a:solidFill>
                  <a:prstClr val="black"/>
                </a:solidFill>
              </a:rPr>
              <a:pPr eaLnBrk="1" hangingPunct="1">
                <a:defRPr/>
              </a:pPr>
              <a:t>13</a:t>
            </a:fld>
            <a:endParaRPr lang="en-US" altLang="en-US" sz="1200">
              <a:solidFill>
                <a:prstClr val="black"/>
              </a:solidFill>
            </a:endParaRPr>
          </a:p>
        </p:txBody>
      </p:sp>
      <p:sp>
        <p:nvSpPr>
          <p:cNvPr id="386051" name="Rectangle 2"/>
          <p:cNvSpPr>
            <a:spLocks noChangeArrowheads="1" noTextEdit="1"/>
          </p:cNvSpPr>
          <p:nvPr>
            <p:ph type="sldImg"/>
          </p:nvPr>
        </p:nvSpPr>
        <p:spPr>
          <a:solidFill>
            <a:srgbClr val="FFFFFF"/>
          </a:solidFill>
          <a:ln/>
        </p:spPr>
      </p:sp>
      <p:sp>
        <p:nvSpPr>
          <p:cNvPr id="386052" name="Rectangle 3"/>
          <p:cNvSpPr>
            <a:spLocks noChangeArrowheads="1"/>
          </p:cNvSpPr>
          <p:nvPr>
            <p:ph type="body" idx="1"/>
          </p:nvPr>
        </p:nvSpPr>
        <p:spPr>
          <a:solidFill>
            <a:srgbClr val="FFFFFF"/>
          </a:solidFill>
          <a:ln>
            <a:solidFill>
              <a:srgbClr val="000000"/>
            </a:solidFill>
          </a:ln>
        </p:spPr>
        <p:txBody>
          <a:bodyPr/>
          <a:lstStyle/>
          <a:p>
            <a:pPr marL="216233" indent="-216233"/>
            <a:endParaRPr lang="en-US" altLang="en-US" smtClean="0">
              <a:latin typeface="Helvetica" pitchFamily="26" charset="0"/>
              <a:sym typeface="Symbol" pitchFamily="26" charset="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8146"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300">
                <a:solidFill>
                  <a:schemeClr val="tx1"/>
                </a:solidFill>
                <a:latin typeface="Times New Roman" pitchFamily="18" charset="0"/>
              </a:defRPr>
            </a:lvl1pPr>
            <a:lvl2pPr marL="702756" indent="-270291" defTabSz="914485" eaLnBrk="0" hangingPunct="0">
              <a:defRPr sz="2300">
                <a:solidFill>
                  <a:schemeClr val="tx1"/>
                </a:solidFill>
                <a:latin typeface="Times New Roman" pitchFamily="18" charset="0"/>
              </a:defRPr>
            </a:lvl2pPr>
            <a:lvl3pPr marL="1081164" indent="-216233" defTabSz="914485" eaLnBrk="0" hangingPunct="0">
              <a:defRPr sz="2300">
                <a:solidFill>
                  <a:schemeClr val="tx1"/>
                </a:solidFill>
                <a:latin typeface="Times New Roman" pitchFamily="18" charset="0"/>
              </a:defRPr>
            </a:lvl3pPr>
            <a:lvl4pPr marL="1513629" indent="-216233" defTabSz="914485" eaLnBrk="0" hangingPunct="0">
              <a:defRPr sz="2300">
                <a:solidFill>
                  <a:schemeClr val="tx1"/>
                </a:solidFill>
                <a:latin typeface="Times New Roman" pitchFamily="18" charset="0"/>
              </a:defRPr>
            </a:lvl4pPr>
            <a:lvl5pPr marL="1946095" indent="-216233" defTabSz="914485" eaLnBrk="0" hangingPunct="0">
              <a:defRPr sz="2300">
                <a:solidFill>
                  <a:schemeClr val="tx1"/>
                </a:solidFill>
                <a:latin typeface="Times New Roman" pitchFamily="18" charset="0"/>
              </a:defRPr>
            </a:lvl5pPr>
            <a:lvl6pPr marL="2378560" indent="-216233" algn="ctr" defTabSz="914485" eaLnBrk="0" fontAlgn="base" hangingPunct="0">
              <a:spcBef>
                <a:spcPct val="0"/>
              </a:spcBef>
              <a:spcAft>
                <a:spcPct val="0"/>
              </a:spcAft>
              <a:defRPr sz="2300">
                <a:solidFill>
                  <a:schemeClr val="tx1"/>
                </a:solidFill>
                <a:latin typeface="Times New Roman" pitchFamily="18" charset="0"/>
              </a:defRPr>
            </a:lvl6pPr>
            <a:lvl7pPr marL="2811026" indent="-216233" algn="ctr" defTabSz="914485" eaLnBrk="0" fontAlgn="base" hangingPunct="0">
              <a:spcBef>
                <a:spcPct val="0"/>
              </a:spcBef>
              <a:spcAft>
                <a:spcPct val="0"/>
              </a:spcAft>
              <a:defRPr sz="2300">
                <a:solidFill>
                  <a:schemeClr val="tx1"/>
                </a:solidFill>
                <a:latin typeface="Times New Roman" pitchFamily="18" charset="0"/>
              </a:defRPr>
            </a:lvl7pPr>
            <a:lvl8pPr marL="3243491" indent="-216233" algn="ctr" defTabSz="914485" eaLnBrk="0" fontAlgn="base" hangingPunct="0">
              <a:spcBef>
                <a:spcPct val="0"/>
              </a:spcBef>
              <a:spcAft>
                <a:spcPct val="0"/>
              </a:spcAft>
              <a:defRPr sz="2300">
                <a:solidFill>
                  <a:schemeClr val="tx1"/>
                </a:solidFill>
                <a:latin typeface="Times New Roman" pitchFamily="18" charset="0"/>
              </a:defRPr>
            </a:lvl8pPr>
            <a:lvl9pPr marL="3675957" indent="-216233" algn="ctr" defTabSz="914485" eaLnBrk="0" fontAlgn="base" hangingPunct="0">
              <a:spcBef>
                <a:spcPct val="0"/>
              </a:spcBef>
              <a:spcAft>
                <a:spcPct val="0"/>
              </a:spcAft>
              <a:defRPr sz="2300">
                <a:solidFill>
                  <a:schemeClr val="tx1"/>
                </a:solidFill>
                <a:latin typeface="Times New Roman" pitchFamily="18" charset="0"/>
              </a:defRPr>
            </a:lvl9pPr>
          </a:lstStyle>
          <a:p>
            <a:pPr eaLnBrk="1" hangingPunct="1">
              <a:defRPr/>
            </a:pPr>
            <a:fld id="{7A532236-FB18-467A-901C-98A90EFCAEA4}" type="slidenum">
              <a:rPr lang="en-US" altLang="en-US" sz="1200">
                <a:solidFill>
                  <a:prstClr val="black"/>
                </a:solidFill>
              </a:rPr>
              <a:pPr eaLnBrk="1" hangingPunct="1">
                <a:defRPr/>
              </a:pPr>
              <a:t>14</a:t>
            </a:fld>
            <a:endParaRPr lang="en-US" altLang="en-US" sz="1200">
              <a:solidFill>
                <a:prstClr val="black"/>
              </a:solidFill>
            </a:endParaRPr>
          </a:p>
        </p:txBody>
      </p:sp>
      <p:sp>
        <p:nvSpPr>
          <p:cNvPr id="387075" name="Rectangle 2"/>
          <p:cNvSpPr>
            <a:spLocks noChangeArrowheads="1" noTextEdit="1"/>
          </p:cNvSpPr>
          <p:nvPr>
            <p:ph type="sldImg"/>
          </p:nvPr>
        </p:nvSpPr>
        <p:spPr>
          <a:solidFill>
            <a:srgbClr val="FFFFFF"/>
          </a:solidFill>
          <a:ln/>
        </p:spPr>
      </p:sp>
      <p:sp>
        <p:nvSpPr>
          <p:cNvPr id="387076" name="Rectangle 3"/>
          <p:cNvSpPr>
            <a:spLocks noChangeArrowheads="1"/>
          </p:cNvSpPr>
          <p:nvPr>
            <p:ph type="body" idx="1"/>
          </p:nvPr>
        </p:nvSpPr>
        <p:spPr>
          <a:solidFill>
            <a:srgbClr val="FFFFFF"/>
          </a:solidFill>
          <a:ln>
            <a:solidFill>
              <a:srgbClr val="000000"/>
            </a:solidFill>
          </a:ln>
        </p:spPr>
        <p:txBody>
          <a:bodyPr/>
          <a:lstStyle/>
          <a:p>
            <a:pPr marL="216233" indent="-216233"/>
            <a:r>
              <a:rPr lang="en-US" altLang="en-US" smtClean="0">
                <a:latin typeface="Helvetica" pitchFamily="26" charset="0"/>
                <a:sym typeface="Symbol" pitchFamily="26" charset="2"/>
              </a:rPr>
              <a:t>For r initial runs, need log r passes.</a:t>
            </a:r>
          </a:p>
          <a:p>
            <a:pPr marL="216233" indent="-216233"/>
            <a:endParaRPr lang="en-US" altLang="en-US" smtClean="0">
              <a:latin typeface="Helvetica" pitchFamily="26" charset="0"/>
              <a:sym typeface="Symbol" pitchFamily="26" charset="2"/>
            </a:endParaRPr>
          </a:p>
          <a:p>
            <a:pPr marL="216233" indent="-216233"/>
            <a:r>
              <a:rPr lang="en-US" altLang="en-US" smtClean="0">
                <a:latin typeface="Helvetica" pitchFamily="26" charset="0"/>
                <a:sym typeface="Symbol" pitchFamily="26" charset="2"/>
              </a:rPr>
              <a:t>We get NO benefit from sequential reading if only one disk drive is used.</a:t>
            </a:r>
          </a:p>
          <a:p>
            <a:pPr marL="216233" indent="-216233"/>
            <a:endParaRPr lang="en-US" altLang="en-US" smtClean="0">
              <a:latin typeface="Helvetica" pitchFamily="26" charset="0"/>
              <a:sym typeface="Symbol" pitchFamily="26" charset="2"/>
            </a:endParaRPr>
          </a:p>
          <a:p>
            <a:pPr marL="216233" indent="-216233"/>
            <a:r>
              <a:rPr lang="en-US" altLang="en-US" smtClean="0">
                <a:latin typeface="Helvetica" pitchFamily="26" charset="0"/>
                <a:sym typeface="Symbol" pitchFamily="26" charset="2"/>
              </a:rPr>
              <a:t>Working memory is poorly used because only 2 blocks are really needed.  So, we would like a way to use memory better.</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9170"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300">
                <a:solidFill>
                  <a:schemeClr val="tx1"/>
                </a:solidFill>
                <a:latin typeface="Times New Roman" pitchFamily="18" charset="0"/>
              </a:defRPr>
            </a:lvl1pPr>
            <a:lvl2pPr marL="702756" indent="-270291" defTabSz="914485" eaLnBrk="0" hangingPunct="0">
              <a:defRPr sz="2300">
                <a:solidFill>
                  <a:schemeClr val="tx1"/>
                </a:solidFill>
                <a:latin typeface="Times New Roman" pitchFamily="18" charset="0"/>
              </a:defRPr>
            </a:lvl2pPr>
            <a:lvl3pPr marL="1081164" indent="-216233" defTabSz="914485" eaLnBrk="0" hangingPunct="0">
              <a:defRPr sz="2300">
                <a:solidFill>
                  <a:schemeClr val="tx1"/>
                </a:solidFill>
                <a:latin typeface="Times New Roman" pitchFamily="18" charset="0"/>
              </a:defRPr>
            </a:lvl3pPr>
            <a:lvl4pPr marL="1513629" indent="-216233" defTabSz="914485" eaLnBrk="0" hangingPunct="0">
              <a:defRPr sz="2300">
                <a:solidFill>
                  <a:schemeClr val="tx1"/>
                </a:solidFill>
                <a:latin typeface="Times New Roman" pitchFamily="18" charset="0"/>
              </a:defRPr>
            </a:lvl4pPr>
            <a:lvl5pPr marL="1946095" indent="-216233" defTabSz="914485" eaLnBrk="0" hangingPunct="0">
              <a:defRPr sz="2300">
                <a:solidFill>
                  <a:schemeClr val="tx1"/>
                </a:solidFill>
                <a:latin typeface="Times New Roman" pitchFamily="18" charset="0"/>
              </a:defRPr>
            </a:lvl5pPr>
            <a:lvl6pPr marL="2378560" indent="-216233" algn="ctr" defTabSz="914485" eaLnBrk="0" fontAlgn="base" hangingPunct="0">
              <a:spcBef>
                <a:spcPct val="0"/>
              </a:spcBef>
              <a:spcAft>
                <a:spcPct val="0"/>
              </a:spcAft>
              <a:defRPr sz="2300">
                <a:solidFill>
                  <a:schemeClr val="tx1"/>
                </a:solidFill>
                <a:latin typeface="Times New Roman" pitchFamily="18" charset="0"/>
              </a:defRPr>
            </a:lvl6pPr>
            <a:lvl7pPr marL="2811026" indent="-216233" algn="ctr" defTabSz="914485" eaLnBrk="0" fontAlgn="base" hangingPunct="0">
              <a:spcBef>
                <a:spcPct val="0"/>
              </a:spcBef>
              <a:spcAft>
                <a:spcPct val="0"/>
              </a:spcAft>
              <a:defRPr sz="2300">
                <a:solidFill>
                  <a:schemeClr val="tx1"/>
                </a:solidFill>
                <a:latin typeface="Times New Roman" pitchFamily="18" charset="0"/>
              </a:defRPr>
            </a:lvl7pPr>
            <a:lvl8pPr marL="3243491" indent="-216233" algn="ctr" defTabSz="914485" eaLnBrk="0" fontAlgn="base" hangingPunct="0">
              <a:spcBef>
                <a:spcPct val="0"/>
              </a:spcBef>
              <a:spcAft>
                <a:spcPct val="0"/>
              </a:spcAft>
              <a:defRPr sz="2300">
                <a:solidFill>
                  <a:schemeClr val="tx1"/>
                </a:solidFill>
                <a:latin typeface="Times New Roman" pitchFamily="18" charset="0"/>
              </a:defRPr>
            </a:lvl8pPr>
            <a:lvl9pPr marL="3675957" indent="-216233" algn="ctr" defTabSz="914485" eaLnBrk="0" fontAlgn="base" hangingPunct="0">
              <a:spcBef>
                <a:spcPct val="0"/>
              </a:spcBef>
              <a:spcAft>
                <a:spcPct val="0"/>
              </a:spcAft>
              <a:defRPr sz="2300">
                <a:solidFill>
                  <a:schemeClr val="tx1"/>
                </a:solidFill>
                <a:latin typeface="Times New Roman" pitchFamily="18" charset="0"/>
              </a:defRPr>
            </a:lvl9pPr>
          </a:lstStyle>
          <a:p>
            <a:pPr eaLnBrk="1" hangingPunct="1">
              <a:defRPr/>
            </a:pPr>
            <a:fld id="{2EDB3A35-6A4A-4139-92E1-7BB021072AB6}" type="slidenum">
              <a:rPr lang="en-US" altLang="en-US" sz="1200">
                <a:solidFill>
                  <a:prstClr val="black"/>
                </a:solidFill>
              </a:rPr>
              <a:pPr eaLnBrk="1" hangingPunct="1">
                <a:defRPr/>
              </a:pPr>
              <a:t>15</a:t>
            </a:fld>
            <a:endParaRPr lang="en-US" altLang="en-US" sz="1200">
              <a:solidFill>
                <a:prstClr val="black"/>
              </a:solidFill>
            </a:endParaRPr>
          </a:p>
        </p:txBody>
      </p:sp>
      <p:sp>
        <p:nvSpPr>
          <p:cNvPr id="388099" name="Rectangle 2"/>
          <p:cNvSpPr>
            <a:spLocks noChangeArrowheads="1" noTextEdit="1"/>
          </p:cNvSpPr>
          <p:nvPr>
            <p:ph type="sldImg"/>
          </p:nvPr>
        </p:nvSpPr>
        <p:spPr>
          <a:solidFill>
            <a:srgbClr val="FFFFFF"/>
          </a:solidFill>
          <a:ln/>
        </p:spPr>
      </p:sp>
      <p:sp>
        <p:nvSpPr>
          <p:cNvPr id="388100" name="Rectangle 3"/>
          <p:cNvSpPr>
            <a:spLocks noChangeArrowheads="1"/>
          </p:cNvSpPr>
          <p:nvPr>
            <p:ph type="body" idx="1"/>
          </p:nvPr>
        </p:nvSpPr>
        <p:spPr>
          <a:solidFill>
            <a:srgbClr val="FFFFFF"/>
          </a:solidFill>
          <a:ln>
            <a:solidFill>
              <a:srgbClr val="000000"/>
            </a:solidFill>
          </a:ln>
        </p:spPr>
        <p:txBody>
          <a:bodyPr/>
          <a:lstStyle/>
          <a:p>
            <a:pPr marL="216233" indent="-216233"/>
            <a:endParaRPr lang="en-US" altLang="en-US" smtClean="0">
              <a:latin typeface="Helvetica" pitchFamily="26" charset="0"/>
              <a:sym typeface="Symbol" pitchFamily="26" charset="2"/>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19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300">
                <a:solidFill>
                  <a:schemeClr val="tx1"/>
                </a:solidFill>
                <a:latin typeface="Times New Roman" pitchFamily="18" charset="0"/>
              </a:defRPr>
            </a:lvl1pPr>
            <a:lvl2pPr marL="702756" indent="-270291" defTabSz="914485" eaLnBrk="0" hangingPunct="0">
              <a:defRPr sz="2300">
                <a:solidFill>
                  <a:schemeClr val="tx1"/>
                </a:solidFill>
                <a:latin typeface="Times New Roman" pitchFamily="18" charset="0"/>
              </a:defRPr>
            </a:lvl2pPr>
            <a:lvl3pPr marL="1081164" indent="-216233" defTabSz="914485" eaLnBrk="0" hangingPunct="0">
              <a:defRPr sz="2300">
                <a:solidFill>
                  <a:schemeClr val="tx1"/>
                </a:solidFill>
                <a:latin typeface="Times New Roman" pitchFamily="18" charset="0"/>
              </a:defRPr>
            </a:lvl3pPr>
            <a:lvl4pPr marL="1513629" indent="-216233" defTabSz="914485" eaLnBrk="0" hangingPunct="0">
              <a:defRPr sz="2300">
                <a:solidFill>
                  <a:schemeClr val="tx1"/>
                </a:solidFill>
                <a:latin typeface="Times New Roman" pitchFamily="18" charset="0"/>
              </a:defRPr>
            </a:lvl4pPr>
            <a:lvl5pPr marL="1946095" indent="-216233" defTabSz="914485" eaLnBrk="0" hangingPunct="0">
              <a:defRPr sz="2300">
                <a:solidFill>
                  <a:schemeClr val="tx1"/>
                </a:solidFill>
                <a:latin typeface="Times New Roman" pitchFamily="18" charset="0"/>
              </a:defRPr>
            </a:lvl5pPr>
            <a:lvl6pPr marL="2378560" indent="-216233" algn="ctr" defTabSz="914485" eaLnBrk="0" fontAlgn="base" hangingPunct="0">
              <a:spcBef>
                <a:spcPct val="0"/>
              </a:spcBef>
              <a:spcAft>
                <a:spcPct val="0"/>
              </a:spcAft>
              <a:defRPr sz="2300">
                <a:solidFill>
                  <a:schemeClr val="tx1"/>
                </a:solidFill>
                <a:latin typeface="Times New Roman" pitchFamily="18" charset="0"/>
              </a:defRPr>
            </a:lvl6pPr>
            <a:lvl7pPr marL="2811026" indent="-216233" algn="ctr" defTabSz="914485" eaLnBrk="0" fontAlgn="base" hangingPunct="0">
              <a:spcBef>
                <a:spcPct val="0"/>
              </a:spcBef>
              <a:spcAft>
                <a:spcPct val="0"/>
              </a:spcAft>
              <a:defRPr sz="2300">
                <a:solidFill>
                  <a:schemeClr val="tx1"/>
                </a:solidFill>
                <a:latin typeface="Times New Roman" pitchFamily="18" charset="0"/>
              </a:defRPr>
            </a:lvl7pPr>
            <a:lvl8pPr marL="3243491" indent="-216233" algn="ctr" defTabSz="914485" eaLnBrk="0" fontAlgn="base" hangingPunct="0">
              <a:spcBef>
                <a:spcPct val="0"/>
              </a:spcBef>
              <a:spcAft>
                <a:spcPct val="0"/>
              </a:spcAft>
              <a:defRPr sz="2300">
                <a:solidFill>
                  <a:schemeClr val="tx1"/>
                </a:solidFill>
                <a:latin typeface="Times New Roman" pitchFamily="18" charset="0"/>
              </a:defRPr>
            </a:lvl8pPr>
            <a:lvl9pPr marL="3675957" indent="-216233" algn="ctr" defTabSz="914485" eaLnBrk="0" fontAlgn="base" hangingPunct="0">
              <a:spcBef>
                <a:spcPct val="0"/>
              </a:spcBef>
              <a:spcAft>
                <a:spcPct val="0"/>
              </a:spcAft>
              <a:defRPr sz="2300">
                <a:solidFill>
                  <a:schemeClr val="tx1"/>
                </a:solidFill>
                <a:latin typeface="Times New Roman" pitchFamily="18" charset="0"/>
              </a:defRPr>
            </a:lvl9pPr>
          </a:lstStyle>
          <a:p>
            <a:pPr eaLnBrk="1" hangingPunct="1">
              <a:defRPr/>
            </a:pPr>
            <a:fld id="{29D1B18B-26AC-40E8-879E-CC20FAFF3326}" type="slidenum">
              <a:rPr lang="en-US" altLang="en-US" sz="1200">
                <a:solidFill>
                  <a:prstClr val="black"/>
                </a:solidFill>
              </a:rPr>
              <a:pPr eaLnBrk="1" hangingPunct="1">
                <a:defRPr/>
              </a:pPr>
              <a:t>16</a:t>
            </a:fld>
            <a:endParaRPr lang="en-US" altLang="en-US" sz="1200">
              <a:solidFill>
                <a:prstClr val="black"/>
              </a:solidFill>
            </a:endParaRPr>
          </a:p>
        </p:txBody>
      </p:sp>
      <p:sp>
        <p:nvSpPr>
          <p:cNvPr id="389123" name="Rectangle 2"/>
          <p:cNvSpPr>
            <a:spLocks noChangeArrowheads="1" noTextEdit="1"/>
          </p:cNvSpPr>
          <p:nvPr>
            <p:ph type="sldImg"/>
          </p:nvPr>
        </p:nvSpPr>
        <p:spPr>
          <a:solidFill>
            <a:srgbClr val="FFFFFF"/>
          </a:solidFill>
          <a:ln/>
        </p:spPr>
      </p:sp>
      <p:sp>
        <p:nvSpPr>
          <p:cNvPr id="389124" name="Rectangle 3"/>
          <p:cNvSpPr>
            <a:spLocks noChangeArrowheads="1"/>
          </p:cNvSpPr>
          <p:nvPr>
            <p:ph type="body" idx="1"/>
          </p:nvPr>
        </p:nvSpPr>
        <p:spPr>
          <a:solidFill>
            <a:srgbClr val="FFFFFF"/>
          </a:solidFill>
          <a:ln>
            <a:solidFill>
              <a:srgbClr val="000000"/>
            </a:solidFill>
          </a:ln>
        </p:spPr>
        <p:txBody>
          <a:bodyPr/>
          <a:lstStyle/>
          <a:p>
            <a:pPr marL="216233" indent="-216233"/>
            <a:endParaRPr lang="en-US" altLang="en-US" smtClean="0">
              <a:latin typeface="Helvetica" pitchFamily="26" charset="0"/>
              <a:sym typeface="Symbol" pitchFamily="26" charset="2"/>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300">
                <a:solidFill>
                  <a:schemeClr val="tx1"/>
                </a:solidFill>
                <a:latin typeface="Times New Roman" pitchFamily="18" charset="0"/>
              </a:defRPr>
            </a:lvl1pPr>
            <a:lvl2pPr marL="702756" indent="-270291" defTabSz="914485" eaLnBrk="0" hangingPunct="0">
              <a:defRPr sz="2300">
                <a:solidFill>
                  <a:schemeClr val="tx1"/>
                </a:solidFill>
                <a:latin typeface="Times New Roman" pitchFamily="18" charset="0"/>
              </a:defRPr>
            </a:lvl2pPr>
            <a:lvl3pPr marL="1081164" indent="-216233" defTabSz="914485" eaLnBrk="0" hangingPunct="0">
              <a:defRPr sz="2300">
                <a:solidFill>
                  <a:schemeClr val="tx1"/>
                </a:solidFill>
                <a:latin typeface="Times New Roman" pitchFamily="18" charset="0"/>
              </a:defRPr>
            </a:lvl3pPr>
            <a:lvl4pPr marL="1513629" indent="-216233" defTabSz="914485" eaLnBrk="0" hangingPunct="0">
              <a:defRPr sz="2300">
                <a:solidFill>
                  <a:schemeClr val="tx1"/>
                </a:solidFill>
                <a:latin typeface="Times New Roman" pitchFamily="18" charset="0"/>
              </a:defRPr>
            </a:lvl4pPr>
            <a:lvl5pPr marL="1946095" indent="-216233" defTabSz="914485" eaLnBrk="0" hangingPunct="0">
              <a:defRPr sz="2300">
                <a:solidFill>
                  <a:schemeClr val="tx1"/>
                </a:solidFill>
                <a:latin typeface="Times New Roman" pitchFamily="18" charset="0"/>
              </a:defRPr>
            </a:lvl5pPr>
            <a:lvl6pPr marL="2378560" indent="-216233" algn="ctr" defTabSz="914485" eaLnBrk="0" fontAlgn="base" hangingPunct="0">
              <a:spcBef>
                <a:spcPct val="0"/>
              </a:spcBef>
              <a:spcAft>
                <a:spcPct val="0"/>
              </a:spcAft>
              <a:defRPr sz="2300">
                <a:solidFill>
                  <a:schemeClr val="tx1"/>
                </a:solidFill>
                <a:latin typeface="Times New Roman" pitchFamily="18" charset="0"/>
              </a:defRPr>
            </a:lvl6pPr>
            <a:lvl7pPr marL="2811026" indent="-216233" algn="ctr" defTabSz="914485" eaLnBrk="0" fontAlgn="base" hangingPunct="0">
              <a:spcBef>
                <a:spcPct val="0"/>
              </a:spcBef>
              <a:spcAft>
                <a:spcPct val="0"/>
              </a:spcAft>
              <a:defRPr sz="2300">
                <a:solidFill>
                  <a:schemeClr val="tx1"/>
                </a:solidFill>
                <a:latin typeface="Times New Roman" pitchFamily="18" charset="0"/>
              </a:defRPr>
            </a:lvl7pPr>
            <a:lvl8pPr marL="3243491" indent="-216233" algn="ctr" defTabSz="914485" eaLnBrk="0" fontAlgn="base" hangingPunct="0">
              <a:spcBef>
                <a:spcPct val="0"/>
              </a:spcBef>
              <a:spcAft>
                <a:spcPct val="0"/>
              </a:spcAft>
              <a:defRPr sz="2300">
                <a:solidFill>
                  <a:schemeClr val="tx1"/>
                </a:solidFill>
                <a:latin typeface="Times New Roman" pitchFamily="18" charset="0"/>
              </a:defRPr>
            </a:lvl8pPr>
            <a:lvl9pPr marL="3675957" indent="-216233" algn="ctr" defTabSz="914485" eaLnBrk="0" fontAlgn="base" hangingPunct="0">
              <a:spcBef>
                <a:spcPct val="0"/>
              </a:spcBef>
              <a:spcAft>
                <a:spcPct val="0"/>
              </a:spcAft>
              <a:defRPr sz="2300">
                <a:solidFill>
                  <a:schemeClr val="tx1"/>
                </a:solidFill>
                <a:latin typeface="Times New Roman" pitchFamily="18" charset="0"/>
              </a:defRPr>
            </a:lvl9pPr>
          </a:lstStyle>
          <a:p>
            <a:pPr eaLnBrk="1" hangingPunct="1">
              <a:defRPr/>
            </a:pPr>
            <a:fld id="{D6E539B5-BDD9-4951-95F9-6E8F92FBB94A}" type="slidenum">
              <a:rPr lang="en-US" altLang="en-US" sz="1200">
                <a:solidFill>
                  <a:prstClr val="black"/>
                </a:solidFill>
              </a:rPr>
              <a:pPr eaLnBrk="1" hangingPunct="1">
                <a:defRPr/>
              </a:pPr>
              <a:t>17</a:t>
            </a:fld>
            <a:endParaRPr lang="en-US" altLang="en-US" sz="1200">
              <a:solidFill>
                <a:prstClr val="black"/>
              </a:solidFill>
            </a:endParaRPr>
          </a:p>
        </p:txBody>
      </p:sp>
      <p:sp>
        <p:nvSpPr>
          <p:cNvPr id="390147" name="Rectangle 2"/>
          <p:cNvSpPr>
            <a:spLocks noChangeArrowheads="1" noTextEdit="1"/>
          </p:cNvSpPr>
          <p:nvPr>
            <p:ph type="sldImg"/>
          </p:nvPr>
        </p:nvSpPr>
        <p:spPr>
          <a:solidFill>
            <a:srgbClr val="FFFFFF"/>
          </a:solidFill>
          <a:ln/>
        </p:spPr>
      </p:sp>
      <p:sp>
        <p:nvSpPr>
          <p:cNvPr id="390148" name="Rectangle 3"/>
          <p:cNvSpPr>
            <a:spLocks noChangeArrowheads="1"/>
          </p:cNvSpPr>
          <p:nvPr>
            <p:ph type="body" idx="1"/>
          </p:nvPr>
        </p:nvSpPr>
        <p:spPr>
          <a:solidFill>
            <a:srgbClr val="FFFFFF"/>
          </a:solidFill>
          <a:ln>
            <a:solidFill>
              <a:srgbClr val="000000"/>
            </a:solidFill>
          </a:ln>
        </p:spPr>
        <p:txBody>
          <a:bodyPr/>
          <a:lstStyle/>
          <a:p>
            <a:pPr marL="216233" indent="-216233"/>
            <a:r>
              <a:rPr lang="en-US" altLang="en-US" smtClean="0">
                <a:latin typeface="Helvetica" pitchFamily="26" charset="0"/>
                <a:sym typeface="Symbol" pitchFamily="26" charset="2"/>
              </a:rPr>
              <a:t>Merge b runs at one time (one block allocated to each run).  Replacement selection makes the runs 2</a:t>
            </a:r>
            <a:r>
              <a:rPr lang="en-US" altLang="en-US" i="1" smtClean="0">
                <a:latin typeface="Helvetica" pitchFamily="26" charset="0"/>
                <a:sym typeface="Symbol" pitchFamily="26" charset="2"/>
              </a:rPr>
              <a:t>b</a:t>
            </a:r>
            <a:r>
              <a:rPr lang="en-US" altLang="en-US" smtClean="0">
                <a:latin typeface="Helvetica" pitchFamily="26" charset="0"/>
                <a:sym typeface="Symbol" pitchFamily="26" charset="2"/>
              </a:rPr>
              <a:t> blocks long on average.</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300">
                <a:solidFill>
                  <a:schemeClr val="tx1"/>
                </a:solidFill>
                <a:latin typeface="Times New Roman" pitchFamily="18" charset="0"/>
              </a:defRPr>
            </a:lvl1pPr>
            <a:lvl2pPr marL="702756" indent="-270291" defTabSz="914485" eaLnBrk="0" hangingPunct="0">
              <a:defRPr sz="2300">
                <a:solidFill>
                  <a:schemeClr val="tx1"/>
                </a:solidFill>
                <a:latin typeface="Times New Roman" pitchFamily="18" charset="0"/>
              </a:defRPr>
            </a:lvl2pPr>
            <a:lvl3pPr marL="1081164" indent="-216233" defTabSz="914485" eaLnBrk="0" hangingPunct="0">
              <a:defRPr sz="2300">
                <a:solidFill>
                  <a:schemeClr val="tx1"/>
                </a:solidFill>
                <a:latin typeface="Times New Roman" pitchFamily="18" charset="0"/>
              </a:defRPr>
            </a:lvl3pPr>
            <a:lvl4pPr marL="1513629" indent="-216233" defTabSz="914485" eaLnBrk="0" hangingPunct="0">
              <a:defRPr sz="2300">
                <a:solidFill>
                  <a:schemeClr val="tx1"/>
                </a:solidFill>
                <a:latin typeface="Times New Roman" pitchFamily="18" charset="0"/>
              </a:defRPr>
            </a:lvl4pPr>
            <a:lvl5pPr marL="1946095" indent="-216233" defTabSz="914485" eaLnBrk="0" hangingPunct="0">
              <a:defRPr sz="2300">
                <a:solidFill>
                  <a:schemeClr val="tx1"/>
                </a:solidFill>
                <a:latin typeface="Times New Roman" pitchFamily="18" charset="0"/>
              </a:defRPr>
            </a:lvl5pPr>
            <a:lvl6pPr marL="2378560" indent="-216233" algn="ctr" defTabSz="914485" eaLnBrk="0" fontAlgn="base" hangingPunct="0">
              <a:spcBef>
                <a:spcPct val="0"/>
              </a:spcBef>
              <a:spcAft>
                <a:spcPct val="0"/>
              </a:spcAft>
              <a:defRPr sz="2300">
                <a:solidFill>
                  <a:schemeClr val="tx1"/>
                </a:solidFill>
                <a:latin typeface="Times New Roman" pitchFamily="18" charset="0"/>
              </a:defRPr>
            </a:lvl6pPr>
            <a:lvl7pPr marL="2811026" indent="-216233" algn="ctr" defTabSz="914485" eaLnBrk="0" fontAlgn="base" hangingPunct="0">
              <a:spcBef>
                <a:spcPct val="0"/>
              </a:spcBef>
              <a:spcAft>
                <a:spcPct val="0"/>
              </a:spcAft>
              <a:defRPr sz="2300">
                <a:solidFill>
                  <a:schemeClr val="tx1"/>
                </a:solidFill>
                <a:latin typeface="Times New Roman" pitchFamily="18" charset="0"/>
              </a:defRPr>
            </a:lvl7pPr>
            <a:lvl8pPr marL="3243491" indent="-216233" algn="ctr" defTabSz="914485" eaLnBrk="0" fontAlgn="base" hangingPunct="0">
              <a:spcBef>
                <a:spcPct val="0"/>
              </a:spcBef>
              <a:spcAft>
                <a:spcPct val="0"/>
              </a:spcAft>
              <a:defRPr sz="2300">
                <a:solidFill>
                  <a:schemeClr val="tx1"/>
                </a:solidFill>
                <a:latin typeface="Times New Roman" pitchFamily="18" charset="0"/>
              </a:defRPr>
            </a:lvl8pPr>
            <a:lvl9pPr marL="3675957" indent="-216233" algn="ctr" defTabSz="914485" eaLnBrk="0" fontAlgn="base" hangingPunct="0">
              <a:spcBef>
                <a:spcPct val="0"/>
              </a:spcBef>
              <a:spcAft>
                <a:spcPct val="0"/>
              </a:spcAft>
              <a:defRPr sz="2300">
                <a:solidFill>
                  <a:schemeClr val="tx1"/>
                </a:solidFill>
                <a:latin typeface="Times New Roman" pitchFamily="18" charset="0"/>
              </a:defRPr>
            </a:lvl9pPr>
          </a:lstStyle>
          <a:p>
            <a:pPr eaLnBrk="1" hangingPunct="1">
              <a:defRPr/>
            </a:pPr>
            <a:fld id="{C9321D02-5A57-4AF9-A657-D1AA85C6C67C}" type="slidenum">
              <a:rPr lang="en-US" altLang="en-US" sz="1200">
                <a:solidFill>
                  <a:prstClr val="black"/>
                </a:solidFill>
              </a:rPr>
              <a:pPr eaLnBrk="1" hangingPunct="1">
                <a:defRPr/>
              </a:pPr>
              <a:t>18</a:t>
            </a:fld>
            <a:endParaRPr lang="en-US" altLang="en-US" sz="1200">
              <a:solidFill>
                <a:prstClr val="black"/>
              </a:solidFill>
            </a:endParaRPr>
          </a:p>
        </p:txBody>
      </p:sp>
      <p:sp>
        <p:nvSpPr>
          <p:cNvPr id="391171" name="Rectangle 2"/>
          <p:cNvSpPr>
            <a:spLocks noChangeArrowheads="1" noTextEdit="1"/>
          </p:cNvSpPr>
          <p:nvPr>
            <p:ph type="sldImg"/>
          </p:nvPr>
        </p:nvSpPr>
        <p:spPr>
          <a:solidFill>
            <a:srgbClr val="FFFFFF"/>
          </a:solidFill>
          <a:ln/>
        </p:spPr>
      </p:sp>
      <p:sp>
        <p:nvSpPr>
          <p:cNvPr id="391172" name="Rectangle 3"/>
          <p:cNvSpPr>
            <a:spLocks noChangeArrowheads="1"/>
          </p:cNvSpPr>
          <p:nvPr>
            <p:ph type="body" idx="1"/>
          </p:nvPr>
        </p:nvSpPr>
        <p:spPr>
          <a:solidFill>
            <a:srgbClr val="FFFFFF"/>
          </a:solidFill>
          <a:ln>
            <a:solidFill>
              <a:srgbClr val="000000"/>
            </a:solidFill>
          </a:ln>
        </p:spPr>
        <p:txBody>
          <a:bodyPr/>
          <a:lstStyle/>
          <a:p>
            <a:pPr marL="216233" indent="-216233"/>
            <a:r>
              <a:rPr lang="en-US" altLang="en-US" smtClean="0">
                <a:latin typeface="Helvetica" pitchFamily="26" charset="0"/>
                <a:sym typeface="Symbol" pitchFamily="26" charset="2"/>
              </a:rPr>
              <a:t>In k merge passes, we process 2</a:t>
            </a:r>
            <a:r>
              <a:rPr lang="en-US" altLang="en-US" i="1" smtClean="0">
                <a:latin typeface="Helvetica" pitchFamily="26" charset="0"/>
                <a:sym typeface="Symbol" pitchFamily="26" charset="2"/>
              </a:rPr>
              <a:t>b</a:t>
            </a:r>
            <a:r>
              <a:rPr lang="en-US" altLang="en-US" baseline="30000" smtClean="0">
                <a:latin typeface="Helvetica" pitchFamily="26" charset="0"/>
                <a:sym typeface="Symbol" pitchFamily="26" charset="2"/>
              </a:rPr>
              <a:t>(</a:t>
            </a:r>
            <a:r>
              <a:rPr lang="en-US" altLang="en-US" i="1" baseline="30000" smtClean="0">
                <a:latin typeface="Helvetica" pitchFamily="26" charset="0"/>
                <a:sym typeface="Symbol" pitchFamily="26" charset="2"/>
              </a:rPr>
              <a:t>k</a:t>
            </a:r>
            <a:r>
              <a:rPr lang="en-US" altLang="en-US" baseline="30000" smtClean="0">
                <a:latin typeface="Helvetica" pitchFamily="26" charset="0"/>
                <a:sym typeface="Symbol" pitchFamily="26" charset="2"/>
              </a:rPr>
              <a:t>+1)</a:t>
            </a:r>
            <a:r>
              <a:rPr lang="en-US" altLang="en-US" smtClean="0">
                <a:latin typeface="Helvetica" pitchFamily="26" charset="0"/>
                <a:sym typeface="Symbol" pitchFamily="26" charset="2"/>
              </a:rPr>
              <a:t> blocks.</a:t>
            </a:r>
          </a:p>
          <a:p>
            <a:pPr marL="216233" indent="-216233"/>
            <a:endParaRPr lang="en-US" altLang="en-US" smtClean="0">
              <a:latin typeface="Helvetica" pitchFamily="26" charset="0"/>
              <a:sym typeface="Symbol" pitchFamily="26" charset="2"/>
            </a:endParaRPr>
          </a:p>
          <a:p>
            <a:pPr marL="216233" indent="-216233"/>
            <a:r>
              <a:rPr lang="en-US" altLang="en-US" smtClean="0">
                <a:latin typeface="Helvetica" pitchFamily="26" charset="0"/>
                <a:sym typeface="Symbol" pitchFamily="26" charset="2"/>
              </a:rPr>
              <a:t>Example: 0.5MB working memory, 4KB blocks, yield 128 blocks for working memory.  Average run size is 1MB, so 128MB can be sorted in one pass on average.  16GB in two merge passes.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6"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300">
                <a:solidFill>
                  <a:schemeClr val="tx1"/>
                </a:solidFill>
                <a:latin typeface="Times New Roman" pitchFamily="18" charset="0"/>
              </a:defRPr>
            </a:lvl1pPr>
            <a:lvl2pPr marL="702756" indent="-270291" defTabSz="914485" eaLnBrk="0" hangingPunct="0">
              <a:defRPr sz="2300">
                <a:solidFill>
                  <a:schemeClr val="tx1"/>
                </a:solidFill>
                <a:latin typeface="Times New Roman" pitchFamily="18" charset="0"/>
              </a:defRPr>
            </a:lvl2pPr>
            <a:lvl3pPr marL="1081164" indent="-216233" defTabSz="914485" eaLnBrk="0" hangingPunct="0">
              <a:defRPr sz="2300">
                <a:solidFill>
                  <a:schemeClr val="tx1"/>
                </a:solidFill>
                <a:latin typeface="Times New Roman" pitchFamily="18" charset="0"/>
              </a:defRPr>
            </a:lvl3pPr>
            <a:lvl4pPr marL="1513629" indent="-216233" defTabSz="914485" eaLnBrk="0" hangingPunct="0">
              <a:defRPr sz="2300">
                <a:solidFill>
                  <a:schemeClr val="tx1"/>
                </a:solidFill>
                <a:latin typeface="Times New Roman" pitchFamily="18" charset="0"/>
              </a:defRPr>
            </a:lvl4pPr>
            <a:lvl5pPr marL="1946095" indent="-216233" defTabSz="914485" eaLnBrk="0" hangingPunct="0">
              <a:defRPr sz="2300">
                <a:solidFill>
                  <a:schemeClr val="tx1"/>
                </a:solidFill>
                <a:latin typeface="Times New Roman" pitchFamily="18" charset="0"/>
              </a:defRPr>
            </a:lvl5pPr>
            <a:lvl6pPr marL="2378560" indent="-216233" algn="ctr" defTabSz="914485" eaLnBrk="0" fontAlgn="base" hangingPunct="0">
              <a:spcBef>
                <a:spcPct val="0"/>
              </a:spcBef>
              <a:spcAft>
                <a:spcPct val="0"/>
              </a:spcAft>
              <a:defRPr sz="2300">
                <a:solidFill>
                  <a:schemeClr val="tx1"/>
                </a:solidFill>
                <a:latin typeface="Times New Roman" pitchFamily="18" charset="0"/>
              </a:defRPr>
            </a:lvl6pPr>
            <a:lvl7pPr marL="2811026" indent="-216233" algn="ctr" defTabSz="914485" eaLnBrk="0" fontAlgn="base" hangingPunct="0">
              <a:spcBef>
                <a:spcPct val="0"/>
              </a:spcBef>
              <a:spcAft>
                <a:spcPct val="0"/>
              </a:spcAft>
              <a:defRPr sz="2300">
                <a:solidFill>
                  <a:schemeClr val="tx1"/>
                </a:solidFill>
                <a:latin typeface="Times New Roman" pitchFamily="18" charset="0"/>
              </a:defRPr>
            </a:lvl7pPr>
            <a:lvl8pPr marL="3243491" indent="-216233" algn="ctr" defTabSz="914485" eaLnBrk="0" fontAlgn="base" hangingPunct="0">
              <a:spcBef>
                <a:spcPct val="0"/>
              </a:spcBef>
              <a:spcAft>
                <a:spcPct val="0"/>
              </a:spcAft>
              <a:defRPr sz="2300">
                <a:solidFill>
                  <a:schemeClr val="tx1"/>
                </a:solidFill>
                <a:latin typeface="Times New Roman" pitchFamily="18" charset="0"/>
              </a:defRPr>
            </a:lvl8pPr>
            <a:lvl9pPr marL="3675957" indent="-216233" algn="ctr" defTabSz="914485" eaLnBrk="0" fontAlgn="base" hangingPunct="0">
              <a:spcBef>
                <a:spcPct val="0"/>
              </a:spcBef>
              <a:spcAft>
                <a:spcPct val="0"/>
              </a:spcAft>
              <a:defRPr sz="2300">
                <a:solidFill>
                  <a:schemeClr val="tx1"/>
                </a:solidFill>
                <a:latin typeface="Times New Roman" pitchFamily="18" charset="0"/>
              </a:defRPr>
            </a:lvl9pPr>
          </a:lstStyle>
          <a:p>
            <a:pPr eaLnBrk="1" hangingPunct="1">
              <a:defRPr/>
            </a:pPr>
            <a:fld id="{9BE36CF0-5533-494E-BC8B-21CEBCCD86A5}" type="slidenum">
              <a:rPr lang="en-US" altLang="en-US" sz="1200">
                <a:solidFill>
                  <a:prstClr val="black"/>
                </a:solidFill>
              </a:rPr>
              <a:pPr eaLnBrk="1" hangingPunct="1">
                <a:defRPr/>
              </a:pPr>
              <a:t>19</a:t>
            </a:fld>
            <a:endParaRPr lang="en-US" altLang="en-US" sz="1200">
              <a:solidFill>
                <a:prstClr val="black"/>
              </a:solidFill>
            </a:endParaRPr>
          </a:p>
        </p:txBody>
      </p:sp>
      <p:sp>
        <p:nvSpPr>
          <p:cNvPr id="392195" name="Rectangle 2"/>
          <p:cNvSpPr>
            <a:spLocks noChangeArrowheads="1" noTextEdit="1"/>
          </p:cNvSpPr>
          <p:nvPr>
            <p:ph type="sldImg"/>
          </p:nvPr>
        </p:nvSpPr>
        <p:spPr>
          <a:solidFill>
            <a:srgbClr val="FFFFFF"/>
          </a:solidFill>
          <a:ln/>
        </p:spPr>
      </p:sp>
      <p:sp>
        <p:nvSpPr>
          <p:cNvPr id="392196" name="Rectangle 3"/>
          <p:cNvSpPr>
            <a:spLocks noChangeArrowheads="1"/>
          </p:cNvSpPr>
          <p:nvPr>
            <p:ph type="body" idx="1"/>
          </p:nvPr>
        </p:nvSpPr>
        <p:spPr>
          <a:solidFill>
            <a:srgbClr val="FFFFFF"/>
          </a:solidFill>
          <a:ln>
            <a:solidFill>
              <a:srgbClr val="000000"/>
            </a:solidFill>
          </a:ln>
        </p:spPr>
        <p:txBody>
          <a:bodyPr/>
          <a:lstStyle/>
          <a:p>
            <a:pPr marL="216233" indent="-216233"/>
            <a:r>
              <a:rPr lang="en-US" altLang="en-US" smtClean="0">
                <a:latin typeface="Helvetica" pitchFamily="26" charset="0"/>
                <a:sym typeface="Symbol" pitchFamily="26" charset="2"/>
              </a:rPr>
              <a:t>Overlapping input, processing, and output is sometimes called double buffering.  Not all operating systems allow this at the programmer’s level.</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85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300">
                <a:solidFill>
                  <a:schemeClr val="tx1"/>
                </a:solidFill>
                <a:latin typeface="Times New Roman" pitchFamily="18" charset="0"/>
              </a:defRPr>
            </a:lvl1pPr>
            <a:lvl2pPr marL="702756" indent="-270291" defTabSz="914485" eaLnBrk="0" hangingPunct="0">
              <a:defRPr sz="2300">
                <a:solidFill>
                  <a:schemeClr val="tx1"/>
                </a:solidFill>
                <a:latin typeface="Times New Roman" pitchFamily="18" charset="0"/>
              </a:defRPr>
            </a:lvl2pPr>
            <a:lvl3pPr marL="1081164" indent="-216233" defTabSz="914485" eaLnBrk="0" hangingPunct="0">
              <a:defRPr sz="2300">
                <a:solidFill>
                  <a:schemeClr val="tx1"/>
                </a:solidFill>
                <a:latin typeface="Times New Roman" pitchFamily="18" charset="0"/>
              </a:defRPr>
            </a:lvl3pPr>
            <a:lvl4pPr marL="1513629" indent="-216233" defTabSz="914485" eaLnBrk="0" hangingPunct="0">
              <a:defRPr sz="2300">
                <a:solidFill>
                  <a:schemeClr val="tx1"/>
                </a:solidFill>
                <a:latin typeface="Times New Roman" pitchFamily="18" charset="0"/>
              </a:defRPr>
            </a:lvl4pPr>
            <a:lvl5pPr marL="1946095" indent="-216233" defTabSz="914485" eaLnBrk="0" hangingPunct="0">
              <a:defRPr sz="2300">
                <a:solidFill>
                  <a:schemeClr val="tx1"/>
                </a:solidFill>
                <a:latin typeface="Times New Roman" pitchFamily="18" charset="0"/>
              </a:defRPr>
            </a:lvl5pPr>
            <a:lvl6pPr marL="2378560" indent="-216233" algn="ctr" defTabSz="914485" eaLnBrk="0" fontAlgn="base" hangingPunct="0">
              <a:spcBef>
                <a:spcPct val="0"/>
              </a:spcBef>
              <a:spcAft>
                <a:spcPct val="0"/>
              </a:spcAft>
              <a:defRPr sz="2300">
                <a:solidFill>
                  <a:schemeClr val="tx1"/>
                </a:solidFill>
                <a:latin typeface="Times New Roman" pitchFamily="18" charset="0"/>
              </a:defRPr>
            </a:lvl6pPr>
            <a:lvl7pPr marL="2811026" indent="-216233" algn="ctr" defTabSz="914485" eaLnBrk="0" fontAlgn="base" hangingPunct="0">
              <a:spcBef>
                <a:spcPct val="0"/>
              </a:spcBef>
              <a:spcAft>
                <a:spcPct val="0"/>
              </a:spcAft>
              <a:defRPr sz="2300">
                <a:solidFill>
                  <a:schemeClr val="tx1"/>
                </a:solidFill>
                <a:latin typeface="Times New Roman" pitchFamily="18" charset="0"/>
              </a:defRPr>
            </a:lvl7pPr>
            <a:lvl8pPr marL="3243491" indent="-216233" algn="ctr" defTabSz="914485" eaLnBrk="0" fontAlgn="base" hangingPunct="0">
              <a:spcBef>
                <a:spcPct val="0"/>
              </a:spcBef>
              <a:spcAft>
                <a:spcPct val="0"/>
              </a:spcAft>
              <a:defRPr sz="2300">
                <a:solidFill>
                  <a:schemeClr val="tx1"/>
                </a:solidFill>
                <a:latin typeface="Times New Roman" pitchFamily="18" charset="0"/>
              </a:defRPr>
            </a:lvl8pPr>
            <a:lvl9pPr marL="3675957" indent="-216233" algn="ctr" defTabSz="914485" eaLnBrk="0" fontAlgn="base" hangingPunct="0">
              <a:spcBef>
                <a:spcPct val="0"/>
              </a:spcBef>
              <a:spcAft>
                <a:spcPct val="0"/>
              </a:spcAft>
              <a:defRPr sz="2300">
                <a:solidFill>
                  <a:schemeClr val="tx1"/>
                </a:solidFill>
                <a:latin typeface="Times New Roman" pitchFamily="18" charset="0"/>
              </a:defRPr>
            </a:lvl9pPr>
          </a:lstStyle>
          <a:p>
            <a:pPr eaLnBrk="1" hangingPunct="1">
              <a:defRPr/>
            </a:pPr>
            <a:fld id="{EA847F1E-8AB5-4056-9CD5-6F310E625CF1}" type="slidenum">
              <a:rPr lang="en-US" altLang="en-US" sz="1200">
                <a:solidFill>
                  <a:prstClr val="black"/>
                </a:solidFill>
              </a:rPr>
              <a:pPr eaLnBrk="1" hangingPunct="1">
                <a:defRPr/>
              </a:pPr>
              <a:t>2</a:t>
            </a:fld>
            <a:endParaRPr lang="en-US" altLang="en-US" sz="1200">
              <a:solidFill>
                <a:prstClr val="black"/>
              </a:solidFill>
            </a:endParaRPr>
          </a:p>
        </p:txBody>
      </p:sp>
      <p:sp>
        <p:nvSpPr>
          <p:cNvPr id="374787" name="Rectangle 2"/>
          <p:cNvSpPr>
            <a:spLocks noChangeArrowheads="1" noTextEdit="1"/>
          </p:cNvSpPr>
          <p:nvPr>
            <p:ph type="sldImg"/>
          </p:nvPr>
        </p:nvSpPr>
        <p:spPr>
          <a:solidFill>
            <a:srgbClr val="FFFFFF"/>
          </a:solidFill>
          <a:ln/>
        </p:spPr>
      </p:sp>
      <p:sp>
        <p:nvSpPr>
          <p:cNvPr id="374788" name="Rectangle 3"/>
          <p:cNvSpPr>
            <a:spLocks noChangeArrowheads="1"/>
          </p:cNvSpPr>
          <p:nvPr>
            <p:ph type="body" idx="1"/>
          </p:nvPr>
        </p:nvSpPr>
        <p:spPr>
          <a:solidFill>
            <a:srgbClr val="FFFFFF"/>
          </a:solidFill>
          <a:ln>
            <a:solidFill>
              <a:srgbClr val="000000"/>
            </a:solidFill>
          </a:ln>
        </p:spPr>
        <p:txBody>
          <a:bodyPr/>
          <a:lstStyle/>
          <a:p>
            <a:pPr marL="216233" indent="-216233"/>
            <a:r>
              <a:rPr lang="en-US" altLang="en-US" smtClean="0">
                <a:latin typeface="Helvetica" pitchFamily="26" charset="0"/>
                <a:sym typeface="Symbol" pitchFamily="26" charset="2"/>
              </a:rPr>
              <a:t>For sequential search to be more efficient than random access to the file</a:t>
            </a:r>
          </a:p>
          <a:p>
            <a:pPr marL="648698" lvl="1" indent="-216233">
              <a:buFontTx/>
              <a:buChar char="•"/>
            </a:pPr>
            <a:r>
              <a:rPr lang="en-US" altLang="en-US" smtClean="0">
                <a:latin typeface="Helvetica" pitchFamily="26" charset="0"/>
                <a:sym typeface="Symbol" pitchFamily="26" charset="2"/>
              </a:rPr>
              <a:t>adjacent logical blocks of the file must be physically adjacent.</a:t>
            </a:r>
          </a:p>
          <a:p>
            <a:pPr marL="648698" lvl="1" indent="-216233">
              <a:buFontTx/>
              <a:buChar char="•"/>
            </a:pPr>
            <a:r>
              <a:rPr lang="en-US" altLang="en-US" smtClean="0">
                <a:latin typeface="Helvetica" pitchFamily="26" charset="0"/>
                <a:sym typeface="Symbol" pitchFamily="26" charset="2"/>
              </a:rPr>
              <a:t>There must be no competition for the I/O head, either with another process, or within the same process (such as thrashing between and input buffer and an output buffer).</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300">
                <a:solidFill>
                  <a:schemeClr val="tx1"/>
                </a:solidFill>
                <a:latin typeface="Times New Roman" pitchFamily="18" charset="0"/>
              </a:defRPr>
            </a:lvl1pPr>
            <a:lvl2pPr marL="702756" indent="-270291" defTabSz="914485" eaLnBrk="0" hangingPunct="0">
              <a:defRPr sz="2300">
                <a:solidFill>
                  <a:schemeClr val="tx1"/>
                </a:solidFill>
                <a:latin typeface="Times New Roman" pitchFamily="18" charset="0"/>
              </a:defRPr>
            </a:lvl2pPr>
            <a:lvl3pPr marL="1081164" indent="-216233" defTabSz="914485" eaLnBrk="0" hangingPunct="0">
              <a:defRPr sz="2300">
                <a:solidFill>
                  <a:schemeClr val="tx1"/>
                </a:solidFill>
                <a:latin typeface="Times New Roman" pitchFamily="18" charset="0"/>
              </a:defRPr>
            </a:lvl3pPr>
            <a:lvl4pPr marL="1513629" indent="-216233" defTabSz="914485" eaLnBrk="0" hangingPunct="0">
              <a:defRPr sz="2300">
                <a:solidFill>
                  <a:schemeClr val="tx1"/>
                </a:solidFill>
                <a:latin typeface="Times New Roman" pitchFamily="18" charset="0"/>
              </a:defRPr>
            </a:lvl4pPr>
            <a:lvl5pPr marL="1946095" indent="-216233" defTabSz="914485" eaLnBrk="0" hangingPunct="0">
              <a:defRPr sz="2300">
                <a:solidFill>
                  <a:schemeClr val="tx1"/>
                </a:solidFill>
                <a:latin typeface="Times New Roman" pitchFamily="18" charset="0"/>
              </a:defRPr>
            </a:lvl5pPr>
            <a:lvl6pPr marL="2378560" indent="-216233" algn="ctr" defTabSz="914485" eaLnBrk="0" fontAlgn="base" hangingPunct="0">
              <a:spcBef>
                <a:spcPct val="0"/>
              </a:spcBef>
              <a:spcAft>
                <a:spcPct val="0"/>
              </a:spcAft>
              <a:defRPr sz="2300">
                <a:solidFill>
                  <a:schemeClr val="tx1"/>
                </a:solidFill>
                <a:latin typeface="Times New Roman" pitchFamily="18" charset="0"/>
              </a:defRPr>
            </a:lvl6pPr>
            <a:lvl7pPr marL="2811026" indent="-216233" algn="ctr" defTabSz="914485" eaLnBrk="0" fontAlgn="base" hangingPunct="0">
              <a:spcBef>
                <a:spcPct val="0"/>
              </a:spcBef>
              <a:spcAft>
                <a:spcPct val="0"/>
              </a:spcAft>
              <a:defRPr sz="2300">
                <a:solidFill>
                  <a:schemeClr val="tx1"/>
                </a:solidFill>
                <a:latin typeface="Times New Roman" pitchFamily="18" charset="0"/>
              </a:defRPr>
            </a:lvl7pPr>
            <a:lvl8pPr marL="3243491" indent="-216233" algn="ctr" defTabSz="914485" eaLnBrk="0" fontAlgn="base" hangingPunct="0">
              <a:spcBef>
                <a:spcPct val="0"/>
              </a:spcBef>
              <a:spcAft>
                <a:spcPct val="0"/>
              </a:spcAft>
              <a:defRPr sz="2300">
                <a:solidFill>
                  <a:schemeClr val="tx1"/>
                </a:solidFill>
                <a:latin typeface="Times New Roman" pitchFamily="18" charset="0"/>
              </a:defRPr>
            </a:lvl8pPr>
            <a:lvl9pPr marL="3675957" indent="-216233" algn="ctr" defTabSz="914485" eaLnBrk="0" fontAlgn="base" hangingPunct="0">
              <a:spcBef>
                <a:spcPct val="0"/>
              </a:spcBef>
              <a:spcAft>
                <a:spcPct val="0"/>
              </a:spcAft>
              <a:defRPr sz="2300">
                <a:solidFill>
                  <a:schemeClr val="tx1"/>
                </a:solidFill>
                <a:latin typeface="Times New Roman" pitchFamily="18" charset="0"/>
              </a:defRPr>
            </a:lvl9pPr>
          </a:lstStyle>
          <a:p>
            <a:pPr eaLnBrk="1" hangingPunct="1">
              <a:defRPr/>
            </a:pPr>
            <a:fld id="{88D414EB-1425-412F-8E3F-ABC7EEE96A58}" type="slidenum">
              <a:rPr lang="en-US" altLang="en-US" sz="1200">
                <a:solidFill>
                  <a:prstClr val="black"/>
                </a:solidFill>
              </a:rPr>
              <a:pPr eaLnBrk="1" hangingPunct="1">
                <a:defRPr/>
              </a:pPr>
              <a:t>3</a:t>
            </a:fld>
            <a:endParaRPr lang="en-US" altLang="en-US" sz="1200">
              <a:solidFill>
                <a:prstClr val="black"/>
              </a:solidFill>
            </a:endParaRPr>
          </a:p>
        </p:txBody>
      </p:sp>
      <p:sp>
        <p:nvSpPr>
          <p:cNvPr id="375811" name="Rectangle 2"/>
          <p:cNvSpPr>
            <a:spLocks noChangeArrowheads="1" noTextEdit="1"/>
          </p:cNvSpPr>
          <p:nvPr>
            <p:ph type="sldImg"/>
          </p:nvPr>
        </p:nvSpPr>
        <p:spPr>
          <a:solidFill>
            <a:srgbClr val="FFFFFF"/>
          </a:solidFill>
          <a:ln/>
        </p:spPr>
      </p:sp>
      <p:sp>
        <p:nvSpPr>
          <p:cNvPr id="375812" name="Rectangle 3"/>
          <p:cNvSpPr>
            <a:spLocks noChangeArrowheads="1"/>
          </p:cNvSpPr>
          <p:nvPr>
            <p:ph type="body" idx="1"/>
          </p:nvPr>
        </p:nvSpPr>
        <p:spPr>
          <a:solidFill>
            <a:srgbClr val="FFFFFF"/>
          </a:solidFill>
          <a:ln>
            <a:solidFill>
              <a:srgbClr val="000000"/>
            </a:solidFill>
          </a:ln>
        </p:spPr>
        <p:txBody>
          <a:bodyPr/>
          <a:lstStyle/>
          <a:p>
            <a:pPr marL="216233" indent="-216233"/>
            <a:r>
              <a:rPr lang="en-US" altLang="en-US" smtClean="0">
                <a:latin typeface="Helvetica" pitchFamily="26" charset="0"/>
                <a:sym typeface="Symbol" pitchFamily="26" charset="2"/>
              </a:rPr>
              <a:t>Usually the records are not rewritten in sorted order.</a:t>
            </a:r>
          </a:p>
          <a:p>
            <a:pPr marL="216233" indent="-216233"/>
            <a:r>
              <a:rPr lang="en-US" altLang="en-US" smtClean="0">
                <a:latin typeface="Helvetica" pitchFamily="26" charset="0"/>
                <a:sym typeface="Symbol" pitchFamily="26" charset="2"/>
              </a:rPr>
              <a:t>(1) It is expensive (random access to all records).</a:t>
            </a:r>
          </a:p>
          <a:p>
            <a:pPr marL="216233" indent="-216233"/>
            <a:r>
              <a:rPr lang="en-US" altLang="en-US" smtClean="0">
                <a:latin typeface="Helvetica" pitchFamily="26" charset="0"/>
                <a:sym typeface="Symbol" pitchFamily="26" charset="2"/>
              </a:rPr>
              <a:t>(2) If there are multiple keys, there is no single “correct” order.</a:t>
            </a:r>
          </a:p>
          <a:p>
            <a:pPr marL="216233" indent="-216233"/>
            <a:endParaRPr lang="en-US" altLang="en-US" smtClean="0">
              <a:latin typeface="Helvetica" pitchFamily="26" charset="0"/>
              <a:sym typeface="Symbol" pitchFamily="26" charset="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7906"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300">
                <a:solidFill>
                  <a:schemeClr val="tx1"/>
                </a:solidFill>
                <a:latin typeface="Times New Roman" pitchFamily="18" charset="0"/>
              </a:defRPr>
            </a:lvl1pPr>
            <a:lvl2pPr marL="702756" indent="-270291" defTabSz="914485" eaLnBrk="0" hangingPunct="0">
              <a:defRPr sz="2300">
                <a:solidFill>
                  <a:schemeClr val="tx1"/>
                </a:solidFill>
                <a:latin typeface="Times New Roman" pitchFamily="18" charset="0"/>
              </a:defRPr>
            </a:lvl2pPr>
            <a:lvl3pPr marL="1081164" indent="-216233" defTabSz="914485" eaLnBrk="0" hangingPunct="0">
              <a:defRPr sz="2300">
                <a:solidFill>
                  <a:schemeClr val="tx1"/>
                </a:solidFill>
                <a:latin typeface="Times New Roman" pitchFamily="18" charset="0"/>
              </a:defRPr>
            </a:lvl3pPr>
            <a:lvl4pPr marL="1513629" indent="-216233" defTabSz="914485" eaLnBrk="0" hangingPunct="0">
              <a:defRPr sz="2300">
                <a:solidFill>
                  <a:schemeClr val="tx1"/>
                </a:solidFill>
                <a:latin typeface="Times New Roman" pitchFamily="18" charset="0"/>
              </a:defRPr>
            </a:lvl4pPr>
            <a:lvl5pPr marL="1946095" indent="-216233" defTabSz="914485" eaLnBrk="0" hangingPunct="0">
              <a:defRPr sz="2300">
                <a:solidFill>
                  <a:schemeClr val="tx1"/>
                </a:solidFill>
                <a:latin typeface="Times New Roman" pitchFamily="18" charset="0"/>
              </a:defRPr>
            </a:lvl5pPr>
            <a:lvl6pPr marL="2378560" indent="-216233" algn="ctr" defTabSz="914485" eaLnBrk="0" fontAlgn="base" hangingPunct="0">
              <a:spcBef>
                <a:spcPct val="0"/>
              </a:spcBef>
              <a:spcAft>
                <a:spcPct val="0"/>
              </a:spcAft>
              <a:defRPr sz="2300">
                <a:solidFill>
                  <a:schemeClr val="tx1"/>
                </a:solidFill>
                <a:latin typeface="Times New Roman" pitchFamily="18" charset="0"/>
              </a:defRPr>
            </a:lvl6pPr>
            <a:lvl7pPr marL="2811026" indent="-216233" algn="ctr" defTabSz="914485" eaLnBrk="0" fontAlgn="base" hangingPunct="0">
              <a:spcBef>
                <a:spcPct val="0"/>
              </a:spcBef>
              <a:spcAft>
                <a:spcPct val="0"/>
              </a:spcAft>
              <a:defRPr sz="2300">
                <a:solidFill>
                  <a:schemeClr val="tx1"/>
                </a:solidFill>
                <a:latin typeface="Times New Roman" pitchFamily="18" charset="0"/>
              </a:defRPr>
            </a:lvl7pPr>
            <a:lvl8pPr marL="3243491" indent="-216233" algn="ctr" defTabSz="914485" eaLnBrk="0" fontAlgn="base" hangingPunct="0">
              <a:spcBef>
                <a:spcPct val="0"/>
              </a:spcBef>
              <a:spcAft>
                <a:spcPct val="0"/>
              </a:spcAft>
              <a:defRPr sz="2300">
                <a:solidFill>
                  <a:schemeClr val="tx1"/>
                </a:solidFill>
                <a:latin typeface="Times New Roman" pitchFamily="18" charset="0"/>
              </a:defRPr>
            </a:lvl8pPr>
            <a:lvl9pPr marL="3675957" indent="-216233" algn="ctr" defTabSz="914485" eaLnBrk="0" fontAlgn="base" hangingPunct="0">
              <a:spcBef>
                <a:spcPct val="0"/>
              </a:spcBef>
              <a:spcAft>
                <a:spcPct val="0"/>
              </a:spcAft>
              <a:defRPr sz="2300">
                <a:solidFill>
                  <a:schemeClr val="tx1"/>
                </a:solidFill>
                <a:latin typeface="Times New Roman" pitchFamily="18" charset="0"/>
              </a:defRPr>
            </a:lvl9pPr>
          </a:lstStyle>
          <a:p>
            <a:pPr eaLnBrk="1" hangingPunct="1">
              <a:defRPr/>
            </a:pPr>
            <a:fld id="{14D9D684-5E7F-4159-AEF1-BCAA14E40D18}" type="slidenum">
              <a:rPr lang="en-US" altLang="en-US" sz="1200">
                <a:solidFill>
                  <a:prstClr val="black"/>
                </a:solidFill>
              </a:rPr>
              <a:pPr eaLnBrk="1" hangingPunct="1">
                <a:defRPr/>
              </a:pPr>
              <a:t>4</a:t>
            </a:fld>
            <a:endParaRPr lang="en-US" altLang="en-US" sz="1200">
              <a:solidFill>
                <a:prstClr val="black"/>
              </a:solidFill>
            </a:endParaRPr>
          </a:p>
        </p:txBody>
      </p:sp>
      <p:sp>
        <p:nvSpPr>
          <p:cNvPr id="376835" name="Rectangle 2"/>
          <p:cNvSpPr>
            <a:spLocks noChangeArrowheads="1" noTextEdit="1"/>
          </p:cNvSpPr>
          <p:nvPr>
            <p:ph type="sldImg"/>
          </p:nvPr>
        </p:nvSpPr>
        <p:spPr>
          <a:solidFill>
            <a:srgbClr val="FFFFFF"/>
          </a:solidFill>
          <a:ln/>
        </p:spPr>
      </p:sp>
      <p:sp>
        <p:nvSpPr>
          <p:cNvPr id="376836" name="Rectangle 3"/>
          <p:cNvSpPr>
            <a:spLocks noChangeArrowheads="1"/>
          </p:cNvSpPr>
          <p:nvPr>
            <p:ph type="body" idx="1"/>
          </p:nvPr>
        </p:nvSpPr>
        <p:spPr>
          <a:solidFill>
            <a:srgbClr val="FFFFFF"/>
          </a:solidFill>
          <a:ln>
            <a:solidFill>
              <a:srgbClr val="000000"/>
            </a:solidFill>
          </a:ln>
        </p:spPr>
        <p:txBody>
          <a:bodyPr/>
          <a:lstStyle/>
          <a:p>
            <a:pPr marL="216233" indent="-216233"/>
            <a:r>
              <a:rPr lang="en-US" altLang="en-US" smtClean="0">
                <a:latin typeface="Helvetica" pitchFamily="26" charset="0"/>
                <a:sym typeface="Symbol" pitchFamily="26" charset="2"/>
              </a:rPr>
              <a:t>Usually the records are not rewritten in sorted order.</a:t>
            </a:r>
          </a:p>
          <a:p>
            <a:pPr marL="216233" indent="-216233"/>
            <a:r>
              <a:rPr lang="en-US" altLang="en-US" smtClean="0">
                <a:latin typeface="Helvetica" pitchFamily="26" charset="0"/>
                <a:sym typeface="Symbol" pitchFamily="26" charset="2"/>
              </a:rPr>
              <a:t>(1) It is expensive (random access to all records).</a:t>
            </a:r>
          </a:p>
          <a:p>
            <a:pPr marL="216233" indent="-216233"/>
            <a:r>
              <a:rPr lang="en-US" altLang="en-US" smtClean="0">
                <a:latin typeface="Helvetica" pitchFamily="26" charset="0"/>
                <a:sym typeface="Symbol" pitchFamily="26" charset="2"/>
              </a:rPr>
              <a:t>(2) If there are multiple keys, there is no single “correct” order.</a:t>
            </a:r>
          </a:p>
          <a:p>
            <a:pPr marL="216233" indent="-216233"/>
            <a:endParaRPr lang="en-US" altLang="en-US" smtClean="0">
              <a:latin typeface="Helvetica" pitchFamily="26" charset="0"/>
              <a:sym typeface="Symbol" pitchFamily="26" charset="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930"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300">
                <a:solidFill>
                  <a:schemeClr val="tx1"/>
                </a:solidFill>
                <a:latin typeface="Times New Roman" pitchFamily="18" charset="0"/>
              </a:defRPr>
            </a:lvl1pPr>
            <a:lvl2pPr marL="702756" indent="-270291" defTabSz="914485" eaLnBrk="0" hangingPunct="0">
              <a:defRPr sz="2300">
                <a:solidFill>
                  <a:schemeClr val="tx1"/>
                </a:solidFill>
                <a:latin typeface="Times New Roman" pitchFamily="18" charset="0"/>
              </a:defRPr>
            </a:lvl2pPr>
            <a:lvl3pPr marL="1081164" indent="-216233" defTabSz="914485" eaLnBrk="0" hangingPunct="0">
              <a:defRPr sz="2300">
                <a:solidFill>
                  <a:schemeClr val="tx1"/>
                </a:solidFill>
                <a:latin typeface="Times New Roman" pitchFamily="18" charset="0"/>
              </a:defRPr>
            </a:lvl3pPr>
            <a:lvl4pPr marL="1513629" indent="-216233" defTabSz="914485" eaLnBrk="0" hangingPunct="0">
              <a:defRPr sz="2300">
                <a:solidFill>
                  <a:schemeClr val="tx1"/>
                </a:solidFill>
                <a:latin typeface="Times New Roman" pitchFamily="18" charset="0"/>
              </a:defRPr>
            </a:lvl4pPr>
            <a:lvl5pPr marL="1946095" indent="-216233" defTabSz="914485" eaLnBrk="0" hangingPunct="0">
              <a:defRPr sz="2300">
                <a:solidFill>
                  <a:schemeClr val="tx1"/>
                </a:solidFill>
                <a:latin typeface="Times New Roman" pitchFamily="18" charset="0"/>
              </a:defRPr>
            </a:lvl5pPr>
            <a:lvl6pPr marL="2378560" indent="-216233" algn="ctr" defTabSz="914485" eaLnBrk="0" fontAlgn="base" hangingPunct="0">
              <a:spcBef>
                <a:spcPct val="0"/>
              </a:spcBef>
              <a:spcAft>
                <a:spcPct val="0"/>
              </a:spcAft>
              <a:defRPr sz="2300">
                <a:solidFill>
                  <a:schemeClr val="tx1"/>
                </a:solidFill>
                <a:latin typeface="Times New Roman" pitchFamily="18" charset="0"/>
              </a:defRPr>
            </a:lvl6pPr>
            <a:lvl7pPr marL="2811026" indent="-216233" algn="ctr" defTabSz="914485" eaLnBrk="0" fontAlgn="base" hangingPunct="0">
              <a:spcBef>
                <a:spcPct val="0"/>
              </a:spcBef>
              <a:spcAft>
                <a:spcPct val="0"/>
              </a:spcAft>
              <a:defRPr sz="2300">
                <a:solidFill>
                  <a:schemeClr val="tx1"/>
                </a:solidFill>
                <a:latin typeface="Times New Roman" pitchFamily="18" charset="0"/>
              </a:defRPr>
            </a:lvl7pPr>
            <a:lvl8pPr marL="3243491" indent="-216233" algn="ctr" defTabSz="914485" eaLnBrk="0" fontAlgn="base" hangingPunct="0">
              <a:spcBef>
                <a:spcPct val="0"/>
              </a:spcBef>
              <a:spcAft>
                <a:spcPct val="0"/>
              </a:spcAft>
              <a:defRPr sz="2300">
                <a:solidFill>
                  <a:schemeClr val="tx1"/>
                </a:solidFill>
                <a:latin typeface="Times New Roman" pitchFamily="18" charset="0"/>
              </a:defRPr>
            </a:lvl8pPr>
            <a:lvl9pPr marL="3675957" indent="-216233" algn="ctr" defTabSz="914485" eaLnBrk="0" fontAlgn="base" hangingPunct="0">
              <a:spcBef>
                <a:spcPct val="0"/>
              </a:spcBef>
              <a:spcAft>
                <a:spcPct val="0"/>
              </a:spcAft>
              <a:defRPr sz="2300">
                <a:solidFill>
                  <a:schemeClr val="tx1"/>
                </a:solidFill>
                <a:latin typeface="Times New Roman" pitchFamily="18" charset="0"/>
              </a:defRPr>
            </a:lvl9pPr>
          </a:lstStyle>
          <a:p>
            <a:pPr eaLnBrk="1" hangingPunct="1">
              <a:defRPr/>
            </a:pPr>
            <a:fld id="{C51A2FF0-0957-4AB8-ADBF-0A38E4DA47CB}" type="slidenum">
              <a:rPr lang="en-US" altLang="en-US" sz="1200">
                <a:solidFill>
                  <a:prstClr val="black"/>
                </a:solidFill>
              </a:rPr>
              <a:pPr eaLnBrk="1" hangingPunct="1">
                <a:defRPr/>
              </a:pPr>
              <a:t>5</a:t>
            </a:fld>
            <a:endParaRPr lang="en-US" altLang="en-US" sz="1200">
              <a:solidFill>
                <a:prstClr val="black"/>
              </a:solidFill>
            </a:endParaRPr>
          </a:p>
        </p:txBody>
      </p:sp>
      <p:sp>
        <p:nvSpPr>
          <p:cNvPr id="377859" name="Rectangle 2"/>
          <p:cNvSpPr>
            <a:spLocks noChangeArrowheads="1" noTextEdit="1"/>
          </p:cNvSpPr>
          <p:nvPr>
            <p:ph type="sldImg"/>
          </p:nvPr>
        </p:nvSpPr>
        <p:spPr>
          <a:solidFill>
            <a:srgbClr val="FFFFFF"/>
          </a:solidFill>
          <a:ln/>
        </p:spPr>
      </p:sp>
      <p:sp>
        <p:nvSpPr>
          <p:cNvPr id="377860" name="Rectangle 3"/>
          <p:cNvSpPr>
            <a:spLocks noChangeArrowheads="1"/>
          </p:cNvSpPr>
          <p:nvPr>
            <p:ph type="body" idx="1"/>
          </p:nvPr>
        </p:nvSpPr>
        <p:spPr>
          <a:solidFill>
            <a:srgbClr val="FFFFFF"/>
          </a:solidFill>
          <a:ln>
            <a:solidFill>
              <a:srgbClr val="000000"/>
            </a:solidFill>
          </a:ln>
        </p:spPr>
        <p:txBody>
          <a:bodyPr/>
          <a:lstStyle/>
          <a:p>
            <a:pPr marL="216233" indent="-216233"/>
            <a:r>
              <a:rPr lang="en-US" altLang="en-US" smtClean="0">
                <a:latin typeface="Helvetica" pitchFamily="26" charset="0"/>
                <a:sym typeface="Symbol" pitchFamily="26" charset="2"/>
              </a:rPr>
              <a:t>Usually the records are not rewritten in sorted order.</a:t>
            </a:r>
          </a:p>
          <a:p>
            <a:pPr marL="216233" indent="-216233"/>
            <a:r>
              <a:rPr lang="en-US" altLang="en-US" smtClean="0">
                <a:latin typeface="Helvetica" pitchFamily="26" charset="0"/>
                <a:sym typeface="Symbol" pitchFamily="26" charset="2"/>
              </a:rPr>
              <a:t>(1) It is expensive (random access to all records).</a:t>
            </a:r>
          </a:p>
          <a:p>
            <a:pPr marL="216233" indent="-216233"/>
            <a:r>
              <a:rPr lang="en-US" altLang="en-US" smtClean="0">
                <a:latin typeface="Helvetica" pitchFamily="26" charset="0"/>
                <a:sym typeface="Symbol" pitchFamily="26" charset="2"/>
              </a:rPr>
              <a:t>(2) If there are multiple keys, there is no single “correct” order.</a:t>
            </a:r>
          </a:p>
          <a:p>
            <a:pPr marL="216233" indent="-216233"/>
            <a:endParaRPr lang="en-US" altLang="en-US" smtClean="0">
              <a:latin typeface="Helvetica" pitchFamily="26" charset="0"/>
              <a:sym typeface="Symbol" pitchFamily="26" charset="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995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300">
                <a:solidFill>
                  <a:schemeClr val="tx1"/>
                </a:solidFill>
                <a:latin typeface="Times New Roman" pitchFamily="18" charset="0"/>
              </a:defRPr>
            </a:lvl1pPr>
            <a:lvl2pPr marL="702756" indent="-270291" defTabSz="914485" eaLnBrk="0" hangingPunct="0">
              <a:defRPr sz="2300">
                <a:solidFill>
                  <a:schemeClr val="tx1"/>
                </a:solidFill>
                <a:latin typeface="Times New Roman" pitchFamily="18" charset="0"/>
              </a:defRPr>
            </a:lvl2pPr>
            <a:lvl3pPr marL="1081164" indent="-216233" defTabSz="914485" eaLnBrk="0" hangingPunct="0">
              <a:defRPr sz="2300">
                <a:solidFill>
                  <a:schemeClr val="tx1"/>
                </a:solidFill>
                <a:latin typeface="Times New Roman" pitchFamily="18" charset="0"/>
              </a:defRPr>
            </a:lvl3pPr>
            <a:lvl4pPr marL="1513629" indent="-216233" defTabSz="914485" eaLnBrk="0" hangingPunct="0">
              <a:defRPr sz="2300">
                <a:solidFill>
                  <a:schemeClr val="tx1"/>
                </a:solidFill>
                <a:latin typeface="Times New Roman" pitchFamily="18" charset="0"/>
              </a:defRPr>
            </a:lvl4pPr>
            <a:lvl5pPr marL="1946095" indent="-216233" defTabSz="914485" eaLnBrk="0" hangingPunct="0">
              <a:defRPr sz="2300">
                <a:solidFill>
                  <a:schemeClr val="tx1"/>
                </a:solidFill>
                <a:latin typeface="Times New Roman" pitchFamily="18" charset="0"/>
              </a:defRPr>
            </a:lvl5pPr>
            <a:lvl6pPr marL="2378560" indent="-216233" algn="ctr" defTabSz="914485" eaLnBrk="0" fontAlgn="base" hangingPunct="0">
              <a:spcBef>
                <a:spcPct val="0"/>
              </a:spcBef>
              <a:spcAft>
                <a:spcPct val="0"/>
              </a:spcAft>
              <a:defRPr sz="2300">
                <a:solidFill>
                  <a:schemeClr val="tx1"/>
                </a:solidFill>
                <a:latin typeface="Times New Roman" pitchFamily="18" charset="0"/>
              </a:defRPr>
            </a:lvl6pPr>
            <a:lvl7pPr marL="2811026" indent="-216233" algn="ctr" defTabSz="914485" eaLnBrk="0" fontAlgn="base" hangingPunct="0">
              <a:spcBef>
                <a:spcPct val="0"/>
              </a:spcBef>
              <a:spcAft>
                <a:spcPct val="0"/>
              </a:spcAft>
              <a:defRPr sz="2300">
                <a:solidFill>
                  <a:schemeClr val="tx1"/>
                </a:solidFill>
                <a:latin typeface="Times New Roman" pitchFamily="18" charset="0"/>
              </a:defRPr>
            </a:lvl7pPr>
            <a:lvl8pPr marL="3243491" indent="-216233" algn="ctr" defTabSz="914485" eaLnBrk="0" fontAlgn="base" hangingPunct="0">
              <a:spcBef>
                <a:spcPct val="0"/>
              </a:spcBef>
              <a:spcAft>
                <a:spcPct val="0"/>
              </a:spcAft>
              <a:defRPr sz="2300">
                <a:solidFill>
                  <a:schemeClr val="tx1"/>
                </a:solidFill>
                <a:latin typeface="Times New Roman" pitchFamily="18" charset="0"/>
              </a:defRPr>
            </a:lvl8pPr>
            <a:lvl9pPr marL="3675957" indent="-216233" algn="ctr" defTabSz="914485" eaLnBrk="0" fontAlgn="base" hangingPunct="0">
              <a:spcBef>
                <a:spcPct val="0"/>
              </a:spcBef>
              <a:spcAft>
                <a:spcPct val="0"/>
              </a:spcAft>
              <a:defRPr sz="2300">
                <a:solidFill>
                  <a:schemeClr val="tx1"/>
                </a:solidFill>
                <a:latin typeface="Times New Roman" pitchFamily="18" charset="0"/>
              </a:defRPr>
            </a:lvl9pPr>
          </a:lstStyle>
          <a:p>
            <a:pPr eaLnBrk="1" hangingPunct="1">
              <a:defRPr/>
            </a:pPr>
            <a:fld id="{DE721F21-D884-4076-8DD2-9DFD5ACEC328}" type="slidenum">
              <a:rPr lang="en-US" altLang="en-US" sz="1200">
                <a:solidFill>
                  <a:prstClr val="black"/>
                </a:solidFill>
              </a:rPr>
              <a:pPr eaLnBrk="1" hangingPunct="1">
                <a:defRPr/>
              </a:pPr>
              <a:t>6</a:t>
            </a:fld>
            <a:endParaRPr lang="en-US" altLang="en-US" sz="1200">
              <a:solidFill>
                <a:prstClr val="black"/>
              </a:solidFill>
            </a:endParaRPr>
          </a:p>
        </p:txBody>
      </p:sp>
      <p:sp>
        <p:nvSpPr>
          <p:cNvPr id="378883" name="Rectangle 2"/>
          <p:cNvSpPr>
            <a:spLocks noChangeArrowheads="1" noTextEdit="1"/>
          </p:cNvSpPr>
          <p:nvPr>
            <p:ph type="sldImg"/>
          </p:nvPr>
        </p:nvSpPr>
        <p:spPr>
          <a:solidFill>
            <a:srgbClr val="FFFFFF"/>
          </a:solidFill>
          <a:ln/>
        </p:spPr>
      </p:sp>
      <p:sp>
        <p:nvSpPr>
          <p:cNvPr id="378884" name="Rectangle 3"/>
          <p:cNvSpPr>
            <a:spLocks noChangeArrowheads="1"/>
          </p:cNvSpPr>
          <p:nvPr>
            <p:ph type="body" idx="1"/>
          </p:nvPr>
        </p:nvSpPr>
        <p:spPr>
          <a:solidFill>
            <a:srgbClr val="FFFFFF"/>
          </a:solidFill>
          <a:ln>
            <a:solidFill>
              <a:srgbClr val="000000"/>
            </a:solidFill>
          </a:ln>
        </p:spPr>
        <p:txBody>
          <a:bodyPr/>
          <a:lstStyle/>
          <a:p>
            <a:pPr marL="216233" indent="-216233"/>
            <a:r>
              <a:rPr lang="en-US" altLang="en-US" smtClean="0">
                <a:latin typeface="Helvetica" pitchFamily="26" charset="0"/>
                <a:sym typeface="Symbol" pitchFamily="26" charset="2"/>
              </a:rPr>
              <a:t>Usually the records are not rewritten in sorted order.</a:t>
            </a:r>
          </a:p>
          <a:p>
            <a:pPr marL="216233" indent="-216233"/>
            <a:r>
              <a:rPr lang="en-US" altLang="en-US" smtClean="0">
                <a:latin typeface="Helvetica" pitchFamily="26" charset="0"/>
                <a:sym typeface="Symbol" pitchFamily="26" charset="2"/>
              </a:rPr>
              <a:t>(1) It is expensive (random access to all records).</a:t>
            </a:r>
          </a:p>
          <a:p>
            <a:pPr marL="216233" indent="-216233"/>
            <a:r>
              <a:rPr lang="en-US" altLang="en-US" smtClean="0">
                <a:latin typeface="Helvetica" pitchFamily="26" charset="0"/>
                <a:sym typeface="Symbol" pitchFamily="26" charset="2"/>
              </a:rPr>
              <a:t>(2) If there are multiple keys, there is no single “correct” order.</a:t>
            </a:r>
          </a:p>
          <a:p>
            <a:pPr marL="216233" indent="-216233"/>
            <a:endParaRPr lang="en-US" altLang="en-US" smtClean="0">
              <a:latin typeface="Helvetica" pitchFamily="26" charset="0"/>
              <a:sym typeface="Symbol" pitchFamily="26" charset="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097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300">
                <a:solidFill>
                  <a:schemeClr val="tx1"/>
                </a:solidFill>
                <a:latin typeface="Times New Roman" pitchFamily="18" charset="0"/>
              </a:defRPr>
            </a:lvl1pPr>
            <a:lvl2pPr marL="702756" indent="-270291" defTabSz="914485" eaLnBrk="0" hangingPunct="0">
              <a:defRPr sz="2300">
                <a:solidFill>
                  <a:schemeClr val="tx1"/>
                </a:solidFill>
                <a:latin typeface="Times New Roman" pitchFamily="18" charset="0"/>
              </a:defRPr>
            </a:lvl2pPr>
            <a:lvl3pPr marL="1081164" indent="-216233" defTabSz="914485" eaLnBrk="0" hangingPunct="0">
              <a:defRPr sz="2300">
                <a:solidFill>
                  <a:schemeClr val="tx1"/>
                </a:solidFill>
                <a:latin typeface="Times New Roman" pitchFamily="18" charset="0"/>
              </a:defRPr>
            </a:lvl3pPr>
            <a:lvl4pPr marL="1513629" indent="-216233" defTabSz="914485" eaLnBrk="0" hangingPunct="0">
              <a:defRPr sz="2300">
                <a:solidFill>
                  <a:schemeClr val="tx1"/>
                </a:solidFill>
                <a:latin typeface="Times New Roman" pitchFamily="18" charset="0"/>
              </a:defRPr>
            </a:lvl4pPr>
            <a:lvl5pPr marL="1946095" indent="-216233" defTabSz="914485" eaLnBrk="0" hangingPunct="0">
              <a:defRPr sz="2300">
                <a:solidFill>
                  <a:schemeClr val="tx1"/>
                </a:solidFill>
                <a:latin typeface="Times New Roman" pitchFamily="18" charset="0"/>
              </a:defRPr>
            </a:lvl5pPr>
            <a:lvl6pPr marL="2378560" indent="-216233" algn="ctr" defTabSz="914485" eaLnBrk="0" fontAlgn="base" hangingPunct="0">
              <a:spcBef>
                <a:spcPct val="0"/>
              </a:spcBef>
              <a:spcAft>
                <a:spcPct val="0"/>
              </a:spcAft>
              <a:defRPr sz="2300">
                <a:solidFill>
                  <a:schemeClr val="tx1"/>
                </a:solidFill>
                <a:latin typeface="Times New Roman" pitchFamily="18" charset="0"/>
              </a:defRPr>
            </a:lvl6pPr>
            <a:lvl7pPr marL="2811026" indent="-216233" algn="ctr" defTabSz="914485" eaLnBrk="0" fontAlgn="base" hangingPunct="0">
              <a:spcBef>
                <a:spcPct val="0"/>
              </a:spcBef>
              <a:spcAft>
                <a:spcPct val="0"/>
              </a:spcAft>
              <a:defRPr sz="2300">
                <a:solidFill>
                  <a:schemeClr val="tx1"/>
                </a:solidFill>
                <a:latin typeface="Times New Roman" pitchFamily="18" charset="0"/>
              </a:defRPr>
            </a:lvl7pPr>
            <a:lvl8pPr marL="3243491" indent="-216233" algn="ctr" defTabSz="914485" eaLnBrk="0" fontAlgn="base" hangingPunct="0">
              <a:spcBef>
                <a:spcPct val="0"/>
              </a:spcBef>
              <a:spcAft>
                <a:spcPct val="0"/>
              </a:spcAft>
              <a:defRPr sz="2300">
                <a:solidFill>
                  <a:schemeClr val="tx1"/>
                </a:solidFill>
                <a:latin typeface="Times New Roman" pitchFamily="18" charset="0"/>
              </a:defRPr>
            </a:lvl8pPr>
            <a:lvl9pPr marL="3675957" indent="-216233" algn="ctr" defTabSz="914485" eaLnBrk="0" fontAlgn="base" hangingPunct="0">
              <a:spcBef>
                <a:spcPct val="0"/>
              </a:spcBef>
              <a:spcAft>
                <a:spcPct val="0"/>
              </a:spcAft>
              <a:defRPr sz="2300">
                <a:solidFill>
                  <a:schemeClr val="tx1"/>
                </a:solidFill>
                <a:latin typeface="Times New Roman" pitchFamily="18" charset="0"/>
              </a:defRPr>
            </a:lvl9pPr>
          </a:lstStyle>
          <a:p>
            <a:pPr eaLnBrk="1" hangingPunct="1">
              <a:defRPr/>
            </a:pPr>
            <a:fld id="{66318044-FC10-44F4-B4EF-F1A0A056C18F}" type="slidenum">
              <a:rPr lang="en-US" altLang="en-US" sz="1200">
                <a:solidFill>
                  <a:prstClr val="black"/>
                </a:solidFill>
              </a:rPr>
              <a:pPr eaLnBrk="1" hangingPunct="1">
                <a:defRPr/>
              </a:pPr>
              <a:t>7</a:t>
            </a:fld>
            <a:endParaRPr lang="en-US" altLang="en-US" sz="1200">
              <a:solidFill>
                <a:prstClr val="black"/>
              </a:solidFill>
            </a:endParaRPr>
          </a:p>
        </p:txBody>
      </p:sp>
      <p:sp>
        <p:nvSpPr>
          <p:cNvPr id="379907" name="Rectangle 2"/>
          <p:cNvSpPr>
            <a:spLocks noChangeArrowheads="1" noTextEdit="1"/>
          </p:cNvSpPr>
          <p:nvPr>
            <p:ph type="sldImg"/>
          </p:nvPr>
        </p:nvSpPr>
        <p:spPr>
          <a:solidFill>
            <a:srgbClr val="FFFFFF"/>
          </a:solidFill>
          <a:ln/>
        </p:spPr>
      </p:sp>
      <p:sp>
        <p:nvSpPr>
          <p:cNvPr id="379908" name="Rectangle 3"/>
          <p:cNvSpPr>
            <a:spLocks noChangeArrowheads="1"/>
          </p:cNvSpPr>
          <p:nvPr>
            <p:ph type="body" idx="1"/>
          </p:nvPr>
        </p:nvSpPr>
        <p:spPr>
          <a:solidFill>
            <a:srgbClr val="FFFFFF"/>
          </a:solidFill>
          <a:ln>
            <a:solidFill>
              <a:srgbClr val="000000"/>
            </a:solidFill>
          </a:ln>
        </p:spPr>
        <p:txBody>
          <a:bodyPr/>
          <a:lstStyle/>
          <a:p>
            <a:pPr marL="216233" indent="-216233"/>
            <a:r>
              <a:rPr lang="en-US" altLang="en-US" smtClean="0">
                <a:latin typeface="Helvetica" pitchFamily="26" charset="0"/>
                <a:sym typeface="Symbol" pitchFamily="26" charset="2"/>
              </a:rPr>
              <a:t>The passes are sequential.  But, on a single disk drive, competition for the I/O head eliminates this advantage.</a:t>
            </a:r>
          </a:p>
          <a:p>
            <a:pPr marL="216233" indent="-216233"/>
            <a:endParaRPr lang="en-US" altLang="en-US" smtClean="0">
              <a:latin typeface="Helvetica" pitchFamily="26" charset="0"/>
              <a:sym typeface="Symbol" pitchFamily="26" charset="2"/>
            </a:endParaRPr>
          </a:p>
          <a:p>
            <a:pPr marL="216233" indent="-216233"/>
            <a:r>
              <a:rPr lang="en-US" altLang="en-US" smtClean="0">
                <a:latin typeface="Helvetica" pitchFamily="26" charset="0"/>
                <a:sym typeface="Symbol" pitchFamily="26" charset="2"/>
              </a:rPr>
              <a:t>But, we can get a massive improvement by reading in a block, or several blocks, and using an in-memory sort to create the initial runs.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0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300">
                <a:solidFill>
                  <a:schemeClr val="tx1"/>
                </a:solidFill>
                <a:latin typeface="Times New Roman" pitchFamily="18" charset="0"/>
              </a:defRPr>
            </a:lvl1pPr>
            <a:lvl2pPr marL="702756" indent="-270291" defTabSz="914485" eaLnBrk="0" hangingPunct="0">
              <a:defRPr sz="2300">
                <a:solidFill>
                  <a:schemeClr val="tx1"/>
                </a:solidFill>
                <a:latin typeface="Times New Roman" pitchFamily="18" charset="0"/>
              </a:defRPr>
            </a:lvl2pPr>
            <a:lvl3pPr marL="1081164" indent="-216233" defTabSz="914485" eaLnBrk="0" hangingPunct="0">
              <a:defRPr sz="2300">
                <a:solidFill>
                  <a:schemeClr val="tx1"/>
                </a:solidFill>
                <a:latin typeface="Times New Roman" pitchFamily="18" charset="0"/>
              </a:defRPr>
            </a:lvl3pPr>
            <a:lvl4pPr marL="1513629" indent="-216233" defTabSz="914485" eaLnBrk="0" hangingPunct="0">
              <a:defRPr sz="2300">
                <a:solidFill>
                  <a:schemeClr val="tx1"/>
                </a:solidFill>
                <a:latin typeface="Times New Roman" pitchFamily="18" charset="0"/>
              </a:defRPr>
            </a:lvl4pPr>
            <a:lvl5pPr marL="1946095" indent="-216233" defTabSz="914485" eaLnBrk="0" hangingPunct="0">
              <a:defRPr sz="2300">
                <a:solidFill>
                  <a:schemeClr val="tx1"/>
                </a:solidFill>
                <a:latin typeface="Times New Roman" pitchFamily="18" charset="0"/>
              </a:defRPr>
            </a:lvl5pPr>
            <a:lvl6pPr marL="2378560" indent="-216233" algn="ctr" defTabSz="914485" eaLnBrk="0" fontAlgn="base" hangingPunct="0">
              <a:spcBef>
                <a:spcPct val="0"/>
              </a:spcBef>
              <a:spcAft>
                <a:spcPct val="0"/>
              </a:spcAft>
              <a:defRPr sz="2300">
                <a:solidFill>
                  <a:schemeClr val="tx1"/>
                </a:solidFill>
                <a:latin typeface="Times New Roman" pitchFamily="18" charset="0"/>
              </a:defRPr>
            </a:lvl6pPr>
            <a:lvl7pPr marL="2811026" indent="-216233" algn="ctr" defTabSz="914485" eaLnBrk="0" fontAlgn="base" hangingPunct="0">
              <a:spcBef>
                <a:spcPct val="0"/>
              </a:spcBef>
              <a:spcAft>
                <a:spcPct val="0"/>
              </a:spcAft>
              <a:defRPr sz="2300">
                <a:solidFill>
                  <a:schemeClr val="tx1"/>
                </a:solidFill>
                <a:latin typeface="Times New Roman" pitchFamily="18" charset="0"/>
              </a:defRPr>
            </a:lvl7pPr>
            <a:lvl8pPr marL="3243491" indent="-216233" algn="ctr" defTabSz="914485" eaLnBrk="0" fontAlgn="base" hangingPunct="0">
              <a:spcBef>
                <a:spcPct val="0"/>
              </a:spcBef>
              <a:spcAft>
                <a:spcPct val="0"/>
              </a:spcAft>
              <a:defRPr sz="2300">
                <a:solidFill>
                  <a:schemeClr val="tx1"/>
                </a:solidFill>
                <a:latin typeface="Times New Roman" pitchFamily="18" charset="0"/>
              </a:defRPr>
            </a:lvl8pPr>
            <a:lvl9pPr marL="3675957" indent="-216233" algn="ctr" defTabSz="914485" eaLnBrk="0" fontAlgn="base" hangingPunct="0">
              <a:spcBef>
                <a:spcPct val="0"/>
              </a:spcBef>
              <a:spcAft>
                <a:spcPct val="0"/>
              </a:spcAft>
              <a:defRPr sz="2300">
                <a:solidFill>
                  <a:schemeClr val="tx1"/>
                </a:solidFill>
                <a:latin typeface="Times New Roman" pitchFamily="18" charset="0"/>
              </a:defRPr>
            </a:lvl9pPr>
          </a:lstStyle>
          <a:p>
            <a:pPr eaLnBrk="1" hangingPunct="1">
              <a:defRPr/>
            </a:pPr>
            <a:fld id="{03E155D3-B569-46B7-9603-7C7A3C8A3AB5}" type="slidenum">
              <a:rPr lang="en-US" altLang="en-US" sz="1200">
                <a:solidFill>
                  <a:prstClr val="black"/>
                </a:solidFill>
              </a:rPr>
              <a:pPr eaLnBrk="1" hangingPunct="1">
                <a:defRPr/>
              </a:pPr>
              <a:t>8</a:t>
            </a:fld>
            <a:endParaRPr lang="en-US" altLang="en-US" sz="1200">
              <a:solidFill>
                <a:prstClr val="black"/>
              </a:solidFill>
            </a:endParaRPr>
          </a:p>
        </p:txBody>
      </p:sp>
      <p:sp>
        <p:nvSpPr>
          <p:cNvPr id="380931" name="Rectangle 2"/>
          <p:cNvSpPr>
            <a:spLocks noChangeArrowheads="1" noTextEdit="1"/>
          </p:cNvSpPr>
          <p:nvPr>
            <p:ph type="sldImg"/>
          </p:nvPr>
        </p:nvSpPr>
        <p:spPr>
          <a:solidFill>
            <a:srgbClr val="FFFFFF"/>
          </a:solidFill>
          <a:ln/>
        </p:spPr>
      </p:sp>
      <p:sp>
        <p:nvSpPr>
          <p:cNvPr id="380932" name="Rectangle 3"/>
          <p:cNvSpPr>
            <a:spLocks noChangeArrowheads="1"/>
          </p:cNvSpPr>
          <p:nvPr>
            <p:ph type="body" idx="1"/>
          </p:nvPr>
        </p:nvSpPr>
        <p:spPr>
          <a:solidFill>
            <a:srgbClr val="FFFFFF"/>
          </a:solidFill>
          <a:ln>
            <a:solidFill>
              <a:srgbClr val="000000"/>
            </a:solidFill>
          </a:ln>
        </p:spPr>
        <p:txBody>
          <a:bodyPr/>
          <a:lstStyle/>
          <a:p>
            <a:pPr marL="216233" indent="-216233"/>
            <a:endParaRPr lang="en-US" altLang="en-US" smtClean="0">
              <a:latin typeface="Helvetica" pitchFamily="26" charset="0"/>
              <a:sym typeface="Symbol" pitchFamily="26" charset="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026"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300">
                <a:solidFill>
                  <a:schemeClr val="tx1"/>
                </a:solidFill>
                <a:latin typeface="Times New Roman" pitchFamily="18" charset="0"/>
              </a:defRPr>
            </a:lvl1pPr>
            <a:lvl2pPr marL="702756" indent="-270291" defTabSz="914485" eaLnBrk="0" hangingPunct="0">
              <a:defRPr sz="2300">
                <a:solidFill>
                  <a:schemeClr val="tx1"/>
                </a:solidFill>
                <a:latin typeface="Times New Roman" pitchFamily="18" charset="0"/>
              </a:defRPr>
            </a:lvl2pPr>
            <a:lvl3pPr marL="1081164" indent="-216233" defTabSz="914485" eaLnBrk="0" hangingPunct="0">
              <a:defRPr sz="2300">
                <a:solidFill>
                  <a:schemeClr val="tx1"/>
                </a:solidFill>
                <a:latin typeface="Times New Roman" pitchFamily="18" charset="0"/>
              </a:defRPr>
            </a:lvl3pPr>
            <a:lvl4pPr marL="1513629" indent="-216233" defTabSz="914485" eaLnBrk="0" hangingPunct="0">
              <a:defRPr sz="2300">
                <a:solidFill>
                  <a:schemeClr val="tx1"/>
                </a:solidFill>
                <a:latin typeface="Times New Roman" pitchFamily="18" charset="0"/>
              </a:defRPr>
            </a:lvl4pPr>
            <a:lvl5pPr marL="1946095" indent="-216233" defTabSz="914485" eaLnBrk="0" hangingPunct="0">
              <a:defRPr sz="2300">
                <a:solidFill>
                  <a:schemeClr val="tx1"/>
                </a:solidFill>
                <a:latin typeface="Times New Roman" pitchFamily="18" charset="0"/>
              </a:defRPr>
            </a:lvl5pPr>
            <a:lvl6pPr marL="2378560" indent="-216233" algn="ctr" defTabSz="914485" eaLnBrk="0" fontAlgn="base" hangingPunct="0">
              <a:spcBef>
                <a:spcPct val="0"/>
              </a:spcBef>
              <a:spcAft>
                <a:spcPct val="0"/>
              </a:spcAft>
              <a:defRPr sz="2300">
                <a:solidFill>
                  <a:schemeClr val="tx1"/>
                </a:solidFill>
                <a:latin typeface="Times New Roman" pitchFamily="18" charset="0"/>
              </a:defRPr>
            </a:lvl6pPr>
            <a:lvl7pPr marL="2811026" indent="-216233" algn="ctr" defTabSz="914485" eaLnBrk="0" fontAlgn="base" hangingPunct="0">
              <a:spcBef>
                <a:spcPct val="0"/>
              </a:spcBef>
              <a:spcAft>
                <a:spcPct val="0"/>
              </a:spcAft>
              <a:defRPr sz="2300">
                <a:solidFill>
                  <a:schemeClr val="tx1"/>
                </a:solidFill>
                <a:latin typeface="Times New Roman" pitchFamily="18" charset="0"/>
              </a:defRPr>
            </a:lvl7pPr>
            <a:lvl8pPr marL="3243491" indent="-216233" algn="ctr" defTabSz="914485" eaLnBrk="0" fontAlgn="base" hangingPunct="0">
              <a:spcBef>
                <a:spcPct val="0"/>
              </a:spcBef>
              <a:spcAft>
                <a:spcPct val="0"/>
              </a:spcAft>
              <a:defRPr sz="2300">
                <a:solidFill>
                  <a:schemeClr val="tx1"/>
                </a:solidFill>
                <a:latin typeface="Times New Roman" pitchFamily="18" charset="0"/>
              </a:defRPr>
            </a:lvl8pPr>
            <a:lvl9pPr marL="3675957" indent="-216233" algn="ctr" defTabSz="914485" eaLnBrk="0" fontAlgn="base" hangingPunct="0">
              <a:spcBef>
                <a:spcPct val="0"/>
              </a:spcBef>
              <a:spcAft>
                <a:spcPct val="0"/>
              </a:spcAft>
              <a:defRPr sz="2300">
                <a:solidFill>
                  <a:schemeClr val="tx1"/>
                </a:solidFill>
                <a:latin typeface="Times New Roman" pitchFamily="18" charset="0"/>
              </a:defRPr>
            </a:lvl9pPr>
          </a:lstStyle>
          <a:p>
            <a:pPr eaLnBrk="1" hangingPunct="1">
              <a:defRPr/>
            </a:pPr>
            <a:fld id="{C625071D-C8C6-4E74-A397-914C0D6CF829}" type="slidenum">
              <a:rPr lang="en-US" altLang="en-US" sz="1200">
                <a:solidFill>
                  <a:prstClr val="black"/>
                </a:solidFill>
              </a:rPr>
              <a:pPr eaLnBrk="1" hangingPunct="1">
                <a:defRPr/>
              </a:pPr>
              <a:t>9</a:t>
            </a:fld>
            <a:endParaRPr lang="en-US" altLang="en-US" sz="1200">
              <a:solidFill>
                <a:prstClr val="black"/>
              </a:solidFill>
            </a:endParaRPr>
          </a:p>
        </p:txBody>
      </p:sp>
      <p:sp>
        <p:nvSpPr>
          <p:cNvPr id="381955" name="Rectangle 2"/>
          <p:cNvSpPr>
            <a:spLocks noChangeArrowheads="1" noTextEdit="1"/>
          </p:cNvSpPr>
          <p:nvPr>
            <p:ph type="sldImg"/>
          </p:nvPr>
        </p:nvSpPr>
        <p:spPr>
          <a:solidFill>
            <a:srgbClr val="FFFFFF"/>
          </a:solidFill>
          <a:ln/>
        </p:spPr>
      </p:sp>
      <p:sp>
        <p:nvSpPr>
          <p:cNvPr id="381956" name="Rectangle 3"/>
          <p:cNvSpPr>
            <a:spLocks noChangeArrowheads="1"/>
          </p:cNvSpPr>
          <p:nvPr>
            <p:ph type="body" idx="1"/>
          </p:nvPr>
        </p:nvSpPr>
        <p:spPr>
          <a:solidFill>
            <a:srgbClr val="FFFFFF"/>
          </a:solidFill>
          <a:ln>
            <a:solidFill>
              <a:srgbClr val="000000"/>
            </a:solidFill>
          </a:ln>
        </p:spPr>
        <p:txBody>
          <a:bodyPr/>
          <a:lstStyle/>
          <a:p>
            <a:pPr marL="216233" indent="-216233"/>
            <a:endParaRPr lang="en-US" altLang="en-US" smtClean="0">
              <a:latin typeface="Helvetica" pitchFamily="26" charset="0"/>
              <a:sym typeface="Symbol" pitchFamily="26" charset="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E48730F-2D51-4E30-8249-33FABFDE799F}"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364738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50A8391-2FBC-4F84-B70C-109F76FB5FFF}"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735044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852AADA-4287-499F-B3E7-B2CEB34C7F22}"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1024580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D5240675-1D6C-4895-9A3E-3A95DC232D99}"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0505491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C8963C9-15F3-4F08-BDEB-449BC49A949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66071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0CA399C-C2F3-47FB-8E5C-8A2164A47384}"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915966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68A7E79-7BAA-4642-A95A-C9D512B8C25F}"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304249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C14AFD8-F740-45CD-B3BB-340096C19DA2}"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689453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98F7153-9B43-435A-866C-A884B6BDD545}"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410389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0B6247C-DFEF-4296-888C-065990B274F6}"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260545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F32EA57-708E-42A7-BEAF-2E9959D395A9}"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316023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27BF675-9D7B-4922-88D8-7A2B8F8B55A7}"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9310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3DC51AF-7F27-49A2-9E20-F2E419526A65}"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059216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Times New Roman" pitchFamily="18" charset="0"/>
                <a:cs typeface="+mn-cs"/>
              </a:defRPr>
            </a:lvl1pPr>
          </a:lstStyle>
          <a:p>
            <a:pPr fontAlgn="base">
              <a:spcBef>
                <a:spcPct val="0"/>
              </a:spcBef>
              <a:spcAft>
                <a:spcPct val="0"/>
              </a:spcAft>
              <a:defRPr/>
            </a:pPr>
            <a:endParaRPr lang="en-US">
              <a:solidFill>
                <a:srgbClr val="FFFFFF"/>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cs typeface="+mn-cs"/>
              </a:defRPr>
            </a:lvl1pPr>
          </a:lstStyle>
          <a:p>
            <a:pPr fontAlgn="base">
              <a:spcBef>
                <a:spcPct val="0"/>
              </a:spcBef>
              <a:spcAft>
                <a:spcPct val="0"/>
              </a:spcAft>
              <a:defRPr/>
            </a:pPr>
            <a:endParaRPr lang="en-US">
              <a:solidFill>
                <a:srgbClr val="FFFFFF"/>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itchFamily="18" charset="0"/>
                <a:cs typeface="+mn-cs"/>
              </a:defRPr>
            </a:lvl1pPr>
          </a:lstStyle>
          <a:p>
            <a:pPr fontAlgn="base">
              <a:spcBef>
                <a:spcPct val="0"/>
              </a:spcBef>
              <a:spcAft>
                <a:spcPct val="0"/>
              </a:spcAft>
              <a:defRPr/>
            </a:pPr>
            <a:fld id="{9FC5F598-C73D-4CD4-8643-5791140FAEEA}" type="slidenum">
              <a:rPr lang="en-US">
                <a:solidFill>
                  <a:srgbClr val="FFFFFF"/>
                </a:solidFill>
              </a:rPr>
              <a:pPr fontAlgn="base">
                <a:spcBef>
                  <a:spcPct val="0"/>
                </a:spcBef>
                <a:spcAft>
                  <a:spcPct val="0"/>
                </a:spcAft>
                <a:defRPr/>
              </a:pPr>
              <a:t>‹#›</a:t>
            </a:fld>
            <a:endParaRPr lang="en-US">
              <a:solidFill>
                <a:srgbClr val="FFFFFF"/>
              </a:solidFill>
            </a:endParaRPr>
          </a:p>
        </p:txBody>
      </p:sp>
    </p:spTree>
    <p:extLst>
      <p:ext uri="{BB962C8B-B14F-4D97-AF65-F5344CB8AC3E}">
        <p14:creationId xmlns:p14="http://schemas.microsoft.com/office/powerpoint/2010/main" val="3130337758"/>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a:xfrm>
            <a:off x="455613" y="365125"/>
            <a:ext cx="8226425" cy="914400"/>
          </a:xfrm>
        </p:spPr>
        <p:txBody>
          <a:bodyPr/>
          <a:lstStyle/>
          <a:p>
            <a:r>
              <a:rPr lang="en-US" altLang="en-US" smtClean="0">
                <a:latin typeface="Helvetica" pitchFamily="26" charset="0"/>
              </a:rPr>
              <a:t>External Sorting</a:t>
            </a:r>
          </a:p>
        </p:txBody>
      </p:sp>
      <p:sp>
        <p:nvSpPr>
          <p:cNvPr id="167939" name="Rectangle 3"/>
          <p:cNvSpPr>
            <a:spLocks noGrp="1" noChangeArrowheads="1"/>
          </p:cNvSpPr>
          <p:nvPr>
            <p:ph type="body" idx="1"/>
          </p:nvPr>
        </p:nvSpPr>
        <p:spPr>
          <a:xfrm>
            <a:off x="455613" y="1598613"/>
            <a:ext cx="8226425" cy="4570412"/>
          </a:xfrm>
        </p:spPr>
        <p:txBody>
          <a:bodyPr/>
          <a:lstStyle/>
          <a:p>
            <a:pPr marL="609600" indent="-609600">
              <a:lnSpc>
                <a:spcPct val="80000"/>
              </a:lnSpc>
              <a:buFontTx/>
              <a:buNone/>
            </a:pPr>
            <a:r>
              <a:rPr lang="en-US" altLang="en-US" smtClean="0">
                <a:latin typeface="Helvetica" pitchFamily="26" charset="0"/>
                <a:sym typeface="Symbol" pitchFamily="26" charset="2"/>
              </a:rPr>
              <a:t>Problem: Sorting data sets too large to fit into main memory.</a:t>
            </a:r>
          </a:p>
          <a:p>
            <a:pPr marL="990600" lvl="1" indent="-533400">
              <a:lnSpc>
                <a:spcPct val="80000"/>
              </a:lnSpc>
            </a:pPr>
            <a:r>
              <a:rPr lang="en-US" altLang="en-US" smtClean="0">
                <a:latin typeface="Helvetica" pitchFamily="26" charset="0"/>
                <a:sym typeface="Symbol" pitchFamily="26" charset="2"/>
              </a:rPr>
              <a:t>Assume data are stored on disk drive.</a:t>
            </a:r>
          </a:p>
          <a:p>
            <a:pPr marL="609600" indent="-609600">
              <a:lnSpc>
                <a:spcPct val="80000"/>
              </a:lnSpc>
              <a:buFontTx/>
              <a:buNone/>
            </a:pPr>
            <a:endParaRPr lang="en-US" altLang="en-US" smtClean="0">
              <a:latin typeface="Helvetica" pitchFamily="26" charset="0"/>
              <a:sym typeface="Symbol" pitchFamily="26" charset="2"/>
            </a:endParaRPr>
          </a:p>
          <a:p>
            <a:pPr marL="609600" indent="-609600">
              <a:lnSpc>
                <a:spcPct val="80000"/>
              </a:lnSpc>
              <a:buFontTx/>
              <a:buNone/>
            </a:pPr>
            <a:r>
              <a:rPr lang="en-US" altLang="en-US" smtClean="0">
                <a:latin typeface="Helvetica" pitchFamily="26" charset="0"/>
                <a:sym typeface="Symbol" pitchFamily="26" charset="2"/>
              </a:rPr>
              <a:t>To sort, portions of the data must be brought into main memory, processed, and returned to disk.</a:t>
            </a:r>
          </a:p>
          <a:p>
            <a:pPr marL="609600" indent="-609600">
              <a:lnSpc>
                <a:spcPct val="80000"/>
              </a:lnSpc>
              <a:buFontTx/>
              <a:buNone/>
            </a:pPr>
            <a:endParaRPr lang="en-US" altLang="en-US" smtClean="0">
              <a:latin typeface="Helvetica" pitchFamily="26" charset="0"/>
              <a:sym typeface="Symbol" pitchFamily="26" charset="2"/>
            </a:endParaRPr>
          </a:p>
          <a:p>
            <a:pPr marL="609600" indent="-609600">
              <a:lnSpc>
                <a:spcPct val="80000"/>
              </a:lnSpc>
              <a:buFontTx/>
              <a:buNone/>
            </a:pPr>
            <a:r>
              <a:rPr lang="en-US" altLang="en-US" smtClean="0">
                <a:latin typeface="Helvetica" pitchFamily="26" charset="0"/>
                <a:sym typeface="Symbol" pitchFamily="26" charset="2"/>
              </a:rPr>
              <a:t>An external sort should minimize disk accesses.</a:t>
            </a:r>
          </a:p>
        </p:txBody>
      </p:sp>
    </p:spTree>
    <p:extLst>
      <p:ext uri="{BB962C8B-B14F-4D97-AF65-F5344CB8AC3E}">
        <p14:creationId xmlns:p14="http://schemas.microsoft.com/office/powerpoint/2010/main" val="37137358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a:xfrm>
            <a:off x="455613" y="365125"/>
            <a:ext cx="8226425" cy="914400"/>
          </a:xfrm>
        </p:spPr>
        <p:txBody>
          <a:bodyPr/>
          <a:lstStyle/>
          <a:p>
            <a:r>
              <a:rPr lang="en-US" altLang="en-US" smtClean="0">
                <a:latin typeface="Helvetica" pitchFamily="26" charset="0"/>
              </a:rPr>
              <a:t>Replacement Selection (2)</a:t>
            </a:r>
          </a:p>
        </p:txBody>
      </p:sp>
      <p:sp>
        <p:nvSpPr>
          <p:cNvPr id="177155" name="Rectangle 3"/>
          <p:cNvSpPr>
            <a:spLocks noGrp="1" noChangeArrowheads="1"/>
          </p:cNvSpPr>
          <p:nvPr>
            <p:ph type="body" idx="1"/>
          </p:nvPr>
        </p:nvSpPr>
        <p:spPr>
          <a:xfrm>
            <a:off x="455613" y="1598613"/>
            <a:ext cx="8226425" cy="4570412"/>
          </a:xfrm>
        </p:spPr>
        <p:txBody>
          <a:bodyPr/>
          <a:lstStyle/>
          <a:p>
            <a:pPr marL="609600" indent="-609600">
              <a:lnSpc>
                <a:spcPct val="80000"/>
              </a:lnSpc>
            </a:pPr>
            <a:r>
              <a:rPr lang="en-US" altLang="en-US" smtClean="0">
                <a:latin typeface="Helvetica" pitchFamily="26" charset="0"/>
                <a:sym typeface="Symbol" pitchFamily="26" charset="2"/>
              </a:rPr>
              <a:t>If the next key in the file is greater than the last value output, then</a:t>
            </a:r>
          </a:p>
          <a:p>
            <a:pPr marL="990600" lvl="1" indent="-533400">
              <a:lnSpc>
                <a:spcPct val="80000"/>
              </a:lnSpc>
            </a:pPr>
            <a:r>
              <a:rPr lang="en-US" altLang="en-US" smtClean="0">
                <a:latin typeface="Helvetica" pitchFamily="26" charset="0"/>
                <a:sym typeface="Symbol" pitchFamily="26" charset="2"/>
              </a:rPr>
              <a:t>Replace the root with this key</a:t>
            </a:r>
          </a:p>
          <a:p>
            <a:pPr marL="990600" lvl="1" indent="-533400">
              <a:lnSpc>
                <a:spcPct val="80000"/>
              </a:lnSpc>
              <a:buFontTx/>
              <a:buNone/>
            </a:pPr>
            <a:r>
              <a:rPr lang="en-US" altLang="en-US" smtClean="0">
                <a:latin typeface="Helvetica" pitchFamily="26" charset="0"/>
                <a:sym typeface="Symbol" pitchFamily="26" charset="2"/>
              </a:rPr>
              <a:t>else</a:t>
            </a:r>
          </a:p>
          <a:p>
            <a:pPr marL="990600" lvl="1" indent="-533400">
              <a:lnSpc>
                <a:spcPct val="80000"/>
              </a:lnSpc>
            </a:pPr>
            <a:r>
              <a:rPr lang="en-US" altLang="en-US" smtClean="0">
                <a:latin typeface="Helvetica" pitchFamily="26" charset="0"/>
                <a:sym typeface="Symbol" pitchFamily="26" charset="2"/>
              </a:rPr>
              <a:t>Replace the root with the last key in the array</a:t>
            </a:r>
          </a:p>
          <a:p>
            <a:pPr marL="990600" lvl="1" indent="-533400">
              <a:lnSpc>
                <a:spcPct val="80000"/>
              </a:lnSpc>
              <a:buFontTx/>
              <a:buNone/>
            </a:pPr>
            <a:r>
              <a:rPr lang="en-US" altLang="en-US" smtClean="0">
                <a:latin typeface="Helvetica" pitchFamily="26" charset="0"/>
                <a:sym typeface="Symbol" pitchFamily="26" charset="2"/>
              </a:rPr>
              <a:t>Add the next record in the file to a new heap (actually, stick it at the end of the array).</a:t>
            </a:r>
          </a:p>
          <a:p>
            <a:pPr marL="990600" lvl="1" indent="-533400">
              <a:lnSpc>
                <a:spcPct val="80000"/>
              </a:lnSpc>
              <a:buFontTx/>
              <a:buNone/>
            </a:pPr>
            <a:endParaRPr lang="en-US" altLang="en-US" smtClean="0">
              <a:latin typeface="Helvetica" pitchFamily="26" charset="0"/>
              <a:sym typeface="Symbol" pitchFamily="26" charset="2"/>
            </a:endParaRPr>
          </a:p>
        </p:txBody>
      </p:sp>
      <p:pic>
        <p:nvPicPr>
          <p:cNvPr id="177156" name="Picture 4" descr="RSOver.gif"/>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95400" y="4876800"/>
            <a:ext cx="6477000" cy="169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1543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a:xfrm>
            <a:off x="455613" y="365125"/>
            <a:ext cx="8226425" cy="914400"/>
          </a:xfrm>
        </p:spPr>
        <p:txBody>
          <a:bodyPr/>
          <a:lstStyle/>
          <a:p>
            <a:r>
              <a:rPr lang="en-US" altLang="en-US" smtClean="0">
                <a:latin typeface="Helvetica" pitchFamily="26" charset="0"/>
              </a:rPr>
              <a:t>RS Example</a:t>
            </a:r>
          </a:p>
        </p:txBody>
      </p:sp>
      <p:sp>
        <p:nvSpPr>
          <p:cNvPr id="178179" name="Rectangle 3"/>
          <p:cNvSpPr>
            <a:spLocks noGrp="1" noChangeArrowheads="1"/>
          </p:cNvSpPr>
          <p:nvPr>
            <p:ph type="body" idx="1"/>
          </p:nvPr>
        </p:nvSpPr>
        <p:spPr>
          <a:xfrm>
            <a:off x="455613" y="1598613"/>
            <a:ext cx="8226425" cy="4570412"/>
          </a:xfrm>
        </p:spPr>
        <p:txBody>
          <a:bodyPr/>
          <a:lstStyle/>
          <a:p>
            <a:pPr marL="990600" lvl="1" indent="-533400">
              <a:lnSpc>
                <a:spcPct val="80000"/>
              </a:lnSpc>
              <a:buFontTx/>
              <a:buNone/>
            </a:pPr>
            <a:endParaRPr lang="en-US" altLang="en-US" smtClean="0">
              <a:latin typeface="Helvetica" pitchFamily="26" charset="0"/>
              <a:sym typeface="Symbol" pitchFamily="26" charset="2"/>
            </a:endParaRPr>
          </a:p>
        </p:txBody>
      </p:sp>
      <p:pic>
        <p:nvPicPr>
          <p:cNvPr id="178180" name="Picture 4" descr="RepSel"/>
          <p:cNvPicPr>
            <a:picLocks noChangeAspect="1" noChangeArrowheads="1"/>
          </p:cNvPicPr>
          <p:nvPr/>
        </p:nvPicPr>
        <p:blipFill>
          <a:blip r:embed="rId3" cstate="print">
            <a:extLst>
              <a:ext uri="{28A0092B-C50C-407E-A947-70E740481C1C}">
                <a14:useLocalDpi xmlns:a14="http://schemas.microsoft.com/office/drawing/2010/main" val="0"/>
              </a:ext>
            </a:extLst>
          </a:blip>
          <a:srcRect l="2037" t="4758" r="4074" b="46779"/>
          <a:stretch>
            <a:fillRect/>
          </a:stretch>
        </p:blipFill>
        <p:spPr bwMode="auto">
          <a:xfrm>
            <a:off x="457200" y="1600200"/>
            <a:ext cx="4230688"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8181" name="Picture 5" descr="RepSel"/>
          <p:cNvPicPr>
            <a:picLocks noChangeAspect="1" noChangeArrowheads="1"/>
          </p:cNvPicPr>
          <p:nvPr/>
        </p:nvPicPr>
        <p:blipFill>
          <a:blip r:embed="rId4">
            <a:extLst>
              <a:ext uri="{28A0092B-C50C-407E-A947-70E740481C1C}">
                <a14:useLocalDpi xmlns:a14="http://schemas.microsoft.com/office/drawing/2010/main" val="0"/>
              </a:ext>
            </a:extLst>
          </a:blip>
          <a:srcRect l="2037" t="53122" r="4074" b="793"/>
          <a:stretch>
            <a:fillRect/>
          </a:stretch>
        </p:blipFill>
        <p:spPr bwMode="auto">
          <a:xfrm>
            <a:off x="4800600" y="1600200"/>
            <a:ext cx="3886200" cy="326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294232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a:xfrm>
            <a:off x="455613" y="365125"/>
            <a:ext cx="8226425" cy="914400"/>
          </a:xfrm>
        </p:spPr>
        <p:txBody>
          <a:bodyPr/>
          <a:lstStyle/>
          <a:p>
            <a:r>
              <a:rPr lang="en-US" altLang="en-US" smtClean="0">
                <a:latin typeface="Helvetica" pitchFamily="26" charset="0"/>
              </a:rPr>
              <a:t>Snowplow Analogy (1)</a:t>
            </a:r>
          </a:p>
        </p:txBody>
      </p:sp>
      <p:sp>
        <p:nvSpPr>
          <p:cNvPr id="179203" name="Rectangle 3"/>
          <p:cNvSpPr>
            <a:spLocks noGrp="1" noChangeArrowheads="1"/>
          </p:cNvSpPr>
          <p:nvPr>
            <p:ph type="body" idx="1"/>
          </p:nvPr>
        </p:nvSpPr>
        <p:spPr>
          <a:xfrm>
            <a:off x="304800" y="1598613"/>
            <a:ext cx="8534400" cy="4570412"/>
          </a:xfrm>
        </p:spPr>
        <p:txBody>
          <a:bodyPr/>
          <a:lstStyle/>
          <a:p>
            <a:pPr marL="609600" indent="-609600">
              <a:lnSpc>
                <a:spcPct val="80000"/>
              </a:lnSpc>
              <a:buFontTx/>
              <a:buNone/>
            </a:pPr>
            <a:r>
              <a:rPr lang="en-US" altLang="en-US" smtClean="0">
                <a:latin typeface="Helvetica" pitchFamily="26" charset="0"/>
                <a:sym typeface="Symbol" pitchFamily="26" charset="2"/>
              </a:rPr>
              <a:t>Imagine a snowplow moving around a circular track on which snow falls at a steady rate.</a:t>
            </a:r>
          </a:p>
          <a:p>
            <a:pPr marL="609600" indent="-609600">
              <a:lnSpc>
                <a:spcPct val="20000"/>
              </a:lnSpc>
              <a:buFontTx/>
              <a:buNone/>
            </a:pPr>
            <a:endParaRPr lang="en-US" altLang="en-US" smtClean="0">
              <a:latin typeface="Helvetica" pitchFamily="26" charset="0"/>
              <a:sym typeface="Symbol" pitchFamily="26" charset="2"/>
            </a:endParaRPr>
          </a:p>
          <a:p>
            <a:pPr marL="609600" indent="-609600">
              <a:lnSpc>
                <a:spcPct val="80000"/>
              </a:lnSpc>
              <a:buFontTx/>
              <a:buNone/>
            </a:pPr>
            <a:r>
              <a:rPr lang="en-US" altLang="en-US" smtClean="0">
                <a:latin typeface="Helvetica" pitchFamily="26" charset="0"/>
                <a:sym typeface="Symbol" pitchFamily="26" charset="2"/>
              </a:rPr>
              <a:t>At any instant, there is a certain amount of snow </a:t>
            </a:r>
            <a:r>
              <a:rPr lang="en-US" altLang="en-US" i="1" smtClean="0">
                <a:latin typeface="Helvetica" pitchFamily="26" charset="0"/>
                <a:sym typeface="Symbol" pitchFamily="26" charset="2"/>
              </a:rPr>
              <a:t>S</a:t>
            </a:r>
            <a:r>
              <a:rPr lang="en-US" altLang="en-US" smtClean="0">
                <a:latin typeface="Helvetica" pitchFamily="26" charset="0"/>
                <a:sym typeface="Symbol" pitchFamily="26" charset="2"/>
              </a:rPr>
              <a:t> on the track.  Some falling snow comes in front of the plow, some behind.</a:t>
            </a:r>
          </a:p>
          <a:p>
            <a:pPr marL="609600" indent="-609600">
              <a:lnSpc>
                <a:spcPct val="20000"/>
              </a:lnSpc>
              <a:buFontTx/>
              <a:buNone/>
            </a:pPr>
            <a:endParaRPr lang="en-US" altLang="en-US" smtClean="0">
              <a:latin typeface="Helvetica" pitchFamily="26" charset="0"/>
              <a:sym typeface="Symbol" pitchFamily="26" charset="2"/>
            </a:endParaRPr>
          </a:p>
          <a:p>
            <a:pPr marL="609600" indent="-609600">
              <a:lnSpc>
                <a:spcPct val="80000"/>
              </a:lnSpc>
              <a:buFontTx/>
              <a:buNone/>
            </a:pPr>
            <a:r>
              <a:rPr lang="en-US" altLang="en-US" smtClean="0">
                <a:latin typeface="Helvetica" pitchFamily="26" charset="0"/>
                <a:sym typeface="Symbol" pitchFamily="26" charset="2"/>
              </a:rPr>
              <a:t>During the next revolution of the plow, all of this is removed, plus 1/2 of what falls during that revolution.</a:t>
            </a:r>
          </a:p>
          <a:p>
            <a:pPr marL="609600" indent="-609600">
              <a:lnSpc>
                <a:spcPct val="10000"/>
              </a:lnSpc>
              <a:buFontTx/>
              <a:buNone/>
            </a:pPr>
            <a:endParaRPr lang="en-US" altLang="en-US" smtClean="0">
              <a:latin typeface="Helvetica" pitchFamily="26" charset="0"/>
              <a:sym typeface="Symbol" pitchFamily="26" charset="2"/>
            </a:endParaRPr>
          </a:p>
          <a:p>
            <a:pPr marL="609600" indent="-609600">
              <a:lnSpc>
                <a:spcPct val="80000"/>
              </a:lnSpc>
              <a:buFontTx/>
              <a:buNone/>
            </a:pPr>
            <a:r>
              <a:rPr lang="en-US" altLang="en-US" smtClean="0">
                <a:latin typeface="Helvetica" pitchFamily="26" charset="0"/>
                <a:sym typeface="Symbol" pitchFamily="26" charset="2"/>
              </a:rPr>
              <a:t>Thus, the plow removes 2</a:t>
            </a:r>
            <a:r>
              <a:rPr lang="en-US" altLang="en-US" i="1" smtClean="0">
                <a:latin typeface="Helvetica" pitchFamily="26" charset="0"/>
                <a:sym typeface="Symbol" pitchFamily="26" charset="2"/>
              </a:rPr>
              <a:t>S</a:t>
            </a:r>
            <a:r>
              <a:rPr lang="en-US" altLang="en-US" smtClean="0">
                <a:latin typeface="Helvetica" pitchFamily="26" charset="0"/>
                <a:sym typeface="Symbol" pitchFamily="26" charset="2"/>
              </a:rPr>
              <a:t> amount of snow.</a:t>
            </a:r>
          </a:p>
        </p:txBody>
      </p:sp>
    </p:spTree>
    <p:extLst>
      <p:ext uri="{BB962C8B-B14F-4D97-AF65-F5344CB8AC3E}">
        <p14:creationId xmlns:p14="http://schemas.microsoft.com/office/powerpoint/2010/main" val="2363194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5613" y="365125"/>
            <a:ext cx="8226425" cy="914400"/>
          </a:xfrm>
        </p:spPr>
        <p:txBody>
          <a:bodyPr/>
          <a:lstStyle/>
          <a:p>
            <a:r>
              <a:rPr lang="en-US" altLang="en-US" smtClean="0">
                <a:latin typeface="Helvetica" pitchFamily="26" charset="0"/>
              </a:rPr>
              <a:t>Snowplow Analogy (2)</a:t>
            </a:r>
          </a:p>
        </p:txBody>
      </p:sp>
      <p:sp>
        <p:nvSpPr>
          <p:cNvPr id="180227" name="Rectangle 3"/>
          <p:cNvSpPr>
            <a:spLocks noGrp="1" noChangeArrowheads="1"/>
          </p:cNvSpPr>
          <p:nvPr>
            <p:ph type="body" idx="1"/>
          </p:nvPr>
        </p:nvSpPr>
        <p:spPr>
          <a:xfrm>
            <a:off x="304800" y="1598613"/>
            <a:ext cx="8534400" cy="4570412"/>
          </a:xfrm>
        </p:spPr>
        <p:txBody>
          <a:bodyPr/>
          <a:lstStyle/>
          <a:p>
            <a:pPr marL="609600" indent="-609600">
              <a:lnSpc>
                <a:spcPct val="80000"/>
              </a:lnSpc>
              <a:buFontTx/>
              <a:buNone/>
            </a:pPr>
            <a:endParaRPr lang="en-US" altLang="en-US" sz="3600" smtClean="0">
              <a:latin typeface="Helvetica" pitchFamily="26" charset="0"/>
              <a:sym typeface="Symbol" pitchFamily="26" charset="2"/>
            </a:endParaRPr>
          </a:p>
        </p:txBody>
      </p:sp>
      <p:pic>
        <p:nvPicPr>
          <p:cNvPr id="180228" name="Picture 4" descr="SnowPlow"/>
          <p:cNvPicPr>
            <a:picLocks noChangeAspect="1" noChangeArrowheads="1"/>
          </p:cNvPicPr>
          <p:nvPr/>
        </p:nvPicPr>
        <p:blipFill>
          <a:blip r:embed="rId3">
            <a:extLst>
              <a:ext uri="{28A0092B-C50C-407E-A947-70E740481C1C}">
                <a14:useLocalDpi xmlns:a14="http://schemas.microsoft.com/office/drawing/2010/main" val="0"/>
              </a:ext>
            </a:extLst>
          </a:blip>
          <a:srcRect l="3769" t="2963" r="2827" b="4445"/>
          <a:stretch>
            <a:fillRect/>
          </a:stretch>
        </p:blipFill>
        <p:spPr bwMode="auto">
          <a:xfrm>
            <a:off x="914400" y="1600200"/>
            <a:ext cx="7239000" cy="456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12869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455613" y="365125"/>
            <a:ext cx="8226425" cy="914400"/>
          </a:xfrm>
        </p:spPr>
        <p:txBody>
          <a:bodyPr/>
          <a:lstStyle/>
          <a:p>
            <a:r>
              <a:rPr lang="en-US" altLang="en-US" smtClean="0">
                <a:latin typeface="Helvetica" pitchFamily="26" charset="0"/>
              </a:rPr>
              <a:t>Problems with Simple Merge</a:t>
            </a:r>
          </a:p>
        </p:txBody>
      </p:sp>
      <p:sp>
        <p:nvSpPr>
          <p:cNvPr id="181251" name="Rectangle 3"/>
          <p:cNvSpPr>
            <a:spLocks noGrp="1" noChangeArrowheads="1"/>
          </p:cNvSpPr>
          <p:nvPr>
            <p:ph type="body" idx="1"/>
          </p:nvPr>
        </p:nvSpPr>
        <p:spPr>
          <a:xfrm>
            <a:off x="455613" y="1598613"/>
            <a:ext cx="8226425" cy="4570412"/>
          </a:xfrm>
        </p:spPr>
        <p:txBody>
          <a:bodyPr/>
          <a:lstStyle/>
          <a:p>
            <a:pPr marL="609600" indent="-609600">
              <a:lnSpc>
                <a:spcPct val="80000"/>
              </a:lnSpc>
              <a:buFontTx/>
              <a:buNone/>
            </a:pPr>
            <a:r>
              <a:rPr lang="en-US" altLang="en-US" smtClean="0">
                <a:latin typeface="Helvetica" pitchFamily="26" charset="0"/>
                <a:sym typeface="Symbol" pitchFamily="26" charset="2"/>
              </a:rPr>
              <a:t>Simple mergesort: Place runs into two files.</a:t>
            </a:r>
          </a:p>
          <a:p>
            <a:pPr marL="990600" lvl="1" indent="-533400">
              <a:lnSpc>
                <a:spcPct val="80000"/>
              </a:lnSpc>
            </a:pPr>
            <a:r>
              <a:rPr lang="en-US" altLang="en-US" smtClean="0">
                <a:latin typeface="Helvetica" pitchFamily="26" charset="0"/>
                <a:sym typeface="Symbol" pitchFamily="26" charset="2"/>
              </a:rPr>
              <a:t>Merge the first two runs to output file, then next two runs, etc.</a:t>
            </a:r>
          </a:p>
          <a:p>
            <a:pPr marL="990600" lvl="1" indent="-533400">
              <a:lnSpc>
                <a:spcPct val="10000"/>
              </a:lnSpc>
              <a:buFontTx/>
              <a:buNone/>
            </a:pPr>
            <a:endParaRPr lang="en-US" altLang="en-US" smtClean="0">
              <a:latin typeface="Helvetica" pitchFamily="26" charset="0"/>
              <a:sym typeface="Symbol" pitchFamily="26" charset="2"/>
            </a:endParaRPr>
          </a:p>
          <a:p>
            <a:pPr marL="609600" indent="-609600">
              <a:lnSpc>
                <a:spcPct val="80000"/>
              </a:lnSpc>
              <a:buFontTx/>
              <a:buNone/>
            </a:pPr>
            <a:r>
              <a:rPr lang="en-US" altLang="en-US" smtClean="0">
                <a:latin typeface="Helvetica" pitchFamily="26" charset="0"/>
                <a:sym typeface="Symbol" pitchFamily="26" charset="2"/>
              </a:rPr>
              <a:t>Repeat process until only one run remains.</a:t>
            </a:r>
          </a:p>
          <a:p>
            <a:pPr marL="990600" lvl="1" indent="-533400">
              <a:lnSpc>
                <a:spcPct val="70000"/>
              </a:lnSpc>
            </a:pPr>
            <a:r>
              <a:rPr lang="en-US" altLang="en-US" smtClean="0">
                <a:latin typeface="Helvetica" pitchFamily="26" charset="0"/>
                <a:sym typeface="Symbol" pitchFamily="26" charset="2"/>
              </a:rPr>
              <a:t>How many passes for </a:t>
            </a:r>
            <a:r>
              <a:rPr lang="en-US" altLang="en-US" i="1" smtClean="0">
                <a:latin typeface="Helvetica" pitchFamily="26" charset="0"/>
                <a:sym typeface="Symbol" pitchFamily="26" charset="2"/>
              </a:rPr>
              <a:t>r</a:t>
            </a:r>
            <a:r>
              <a:rPr lang="en-US" altLang="en-US" smtClean="0">
                <a:latin typeface="Helvetica" pitchFamily="26" charset="0"/>
                <a:sym typeface="Symbol" pitchFamily="26" charset="2"/>
              </a:rPr>
              <a:t> initial runs?</a:t>
            </a:r>
          </a:p>
          <a:p>
            <a:pPr marL="609600" indent="-609600">
              <a:lnSpc>
                <a:spcPct val="30000"/>
              </a:lnSpc>
              <a:buFontTx/>
              <a:buNone/>
            </a:pPr>
            <a:endParaRPr lang="en-US" altLang="en-US" sz="2800" smtClean="0">
              <a:latin typeface="Helvetica" pitchFamily="26" charset="0"/>
              <a:sym typeface="Symbol" pitchFamily="26" charset="2"/>
            </a:endParaRPr>
          </a:p>
          <a:p>
            <a:pPr marL="609600" indent="-609600">
              <a:lnSpc>
                <a:spcPct val="80000"/>
              </a:lnSpc>
              <a:buFontTx/>
              <a:buNone/>
            </a:pPr>
            <a:r>
              <a:rPr lang="en-US" altLang="en-US" smtClean="0">
                <a:latin typeface="Helvetica" pitchFamily="26" charset="0"/>
                <a:sym typeface="Symbol" pitchFamily="26" charset="2"/>
              </a:rPr>
              <a:t>Is there benefit from sequential reading?</a:t>
            </a:r>
          </a:p>
          <a:p>
            <a:pPr marL="609600" indent="-609600">
              <a:lnSpc>
                <a:spcPct val="80000"/>
              </a:lnSpc>
              <a:buFontTx/>
              <a:buNone/>
            </a:pPr>
            <a:r>
              <a:rPr lang="en-US" altLang="en-US" smtClean="0">
                <a:latin typeface="Helvetica" pitchFamily="26" charset="0"/>
                <a:sym typeface="Symbol" pitchFamily="26" charset="2"/>
              </a:rPr>
              <a:t>Is working memory well used?</a:t>
            </a:r>
          </a:p>
          <a:p>
            <a:pPr marL="609600" indent="-609600">
              <a:lnSpc>
                <a:spcPct val="80000"/>
              </a:lnSpc>
              <a:buFontTx/>
              <a:buNone/>
            </a:pPr>
            <a:r>
              <a:rPr lang="en-US" altLang="en-US" smtClean="0">
                <a:latin typeface="Helvetica" pitchFamily="26" charset="0"/>
                <a:sym typeface="Symbol" pitchFamily="26" charset="2"/>
              </a:rPr>
              <a:t>Need a way to reduce the number of passes.</a:t>
            </a:r>
          </a:p>
        </p:txBody>
      </p:sp>
    </p:spTree>
    <p:extLst>
      <p:ext uri="{BB962C8B-B14F-4D97-AF65-F5344CB8AC3E}">
        <p14:creationId xmlns:p14="http://schemas.microsoft.com/office/powerpoint/2010/main" val="1485855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a:xfrm>
            <a:off x="455613" y="365125"/>
            <a:ext cx="8226425" cy="914400"/>
          </a:xfrm>
        </p:spPr>
        <p:txBody>
          <a:bodyPr/>
          <a:lstStyle/>
          <a:p>
            <a:r>
              <a:rPr lang="en-US" altLang="en-US" smtClean="0">
                <a:latin typeface="Helvetica" pitchFamily="26" charset="0"/>
              </a:rPr>
              <a:t>Multiway Merge (1)</a:t>
            </a:r>
          </a:p>
        </p:txBody>
      </p:sp>
      <p:sp>
        <p:nvSpPr>
          <p:cNvPr id="182275" name="Rectangle 3"/>
          <p:cNvSpPr>
            <a:spLocks noGrp="1" noChangeArrowheads="1"/>
          </p:cNvSpPr>
          <p:nvPr>
            <p:ph type="body" idx="1"/>
          </p:nvPr>
        </p:nvSpPr>
        <p:spPr>
          <a:xfrm>
            <a:off x="455613" y="1598613"/>
            <a:ext cx="8226425" cy="4570412"/>
          </a:xfrm>
        </p:spPr>
        <p:txBody>
          <a:bodyPr/>
          <a:lstStyle/>
          <a:p>
            <a:pPr marL="609600" indent="-609600">
              <a:lnSpc>
                <a:spcPct val="80000"/>
              </a:lnSpc>
              <a:buFontTx/>
              <a:buNone/>
            </a:pPr>
            <a:r>
              <a:rPr lang="en-US" altLang="en-US" smtClean="0">
                <a:latin typeface="Helvetica" pitchFamily="26" charset="0"/>
                <a:sym typeface="Symbol" pitchFamily="26" charset="2"/>
              </a:rPr>
              <a:t>With replacement selection, each initial run is several blocks long.</a:t>
            </a:r>
          </a:p>
          <a:p>
            <a:pPr marL="609600" indent="-609600">
              <a:lnSpc>
                <a:spcPct val="0"/>
              </a:lnSpc>
              <a:buFontTx/>
              <a:buNone/>
            </a:pPr>
            <a:endParaRPr lang="en-US" altLang="en-US" smtClean="0">
              <a:latin typeface="Helvetica" pitchFamily="26" charset="0"/>
              <a:sym typeface="Symbol" pitchFamily="26" charset="2"/>
            </a:endParaRPr>
          </a:p>
          <a:p>
            <a:pPr marL="609600" indent="-609600">
              <a:lnSpc>
                <a:spcPct val="80000"/>
              </a:lnSpc>
              <a:buFontTx/>
              <a:buNone/>
            </a:pPr>
            <a:r>
              <a:rPr lang="en-US" altLang="en-US" smtClean="0">
                <a:latin typeface="Helvetica" pitchFamily="26" charset="0"/>
                <a:sym typeface="Symbol" pitchFamily="26" charset="2"/>
              </a:rPr>
              <a:t>Assume each run is placed in separate file.</a:t>
            </a:r>
          </a:p>
          <a:p>
            <a:pPr marL="609600" indent="-609600">
              <a:lnSpc>
                <a:spcPct val="10000"/>
              </a:lnSpc>
              <a:buFontTx/>
              <a:buNone/>
            </a:pPr>
            <a:endParaRPr lang="en-US" altLang="en-US" smtClean="0">
              <a:latin typeface="Helvetica" pitchFamily="26" charset="0"/>
              <a:sym typeface="Symbol" pitchFamily="26" charset="2"/>
            </a:endParaRPr>
          </a:p>
          <a:p>
            <a:pPr marL="609600" indent="-609600">
              <a:lnSpc>
                <a:spcPct val="80000"/>
              </a:lnSpc>
              <a:buFontTx/>
              <a:buNone/>
            </a:pPr>
            <a:r>
              <a:rPr lang="en-US" altLang="en-US" smtClean="0">
                <a:latin typeface="Helvetica" pitchFamily="26" charset="0"/>
                <a:sym typeface="Symbol" pitchFamily="26" charset="2"/>
              </a:rPr>
              <a:t>Read the first block from each file into memory and perform an </a:t>
            </a:r>
            <a:r>
              <a:rPr lang="en-US" altLang="en-US" i="1" smtClean="0">
                <a:latin typeface="Helvetica" pitchFamily="26" charset="0"/>
                <a:sym typeface="Symbol" pitchFamily="26" charset="2"/>
              </a:rPr>
              <a:t>r</a:t>
            </a:r>
            <a:r>
              <a:rPr lang="en-US" altLang="en-US" smtClean="0">
                <a:latin typeface="Helvetica" pitchFamily="26" charset="0"/>
                <a:sym typeface="Symbol" pitchFamily="26" charset="2"/>
              </a:rPr>
              <a:t>-way merge.</a:t>
            </a:r>
          </a:p>
          <a:p>
            <a:pPr marL="609600" indent="-609600">
              <a:lnSpc>
                <a:spcPct val="10000"/>
              </a:lnSpc>
              <a:buFontTx/>
              <a:buNone/>
            </a:pPr>
            <a:endParaRPr lang="en-US" altLang="en-US" smtClean="0">
              <a:latin typeface="Helvetica" pitchFamily="26" charset="0"/>
              <a:sym typeface="Symbol" pitchFamily="26" charset="2"/>
            </a:endParaRPr>
          </a:p>
          <a:p>
            <a:pPr marL="609600" indent="-609600">
              <a:lnSpc>
                <a:spcPct val="80000"/>
              </a:lnSpc>
              <a:buFontTx/>
              <a:buNone/>
            </a:pPr>
            <a:r>
              <a:rPr lang="en-US" altLang="en-US" smtClean="0">
                <a:latin typeface="Helvetica" pitchFamily="26" charset="0"/>
                <a:sym typeface="Symbol" pitchFamily="26" charset="2"/>
              </a:rPr>
              <a:t>When a buffer becomes empty, read a block from the appropriate run file.</a:t>
            </a:r>
          </a:p>
          <a:p>
            <a:pPr marL="609600" indent="-609600">
              <a:lnSpc>
                <a:spcPct val="10000"/>
              </a:lnSpc>
              <a:buFontTx/>
              <a:buNone/>
            </a:pPr>
            <a:endParaRPr lang="en-US" altLang="en-US" smtClean="0">
              <a:latin typeface="Helvetica" pitchFamily="26" charset="0"/>
              <a:sym typeface="Symbol" pitchFamily="26" charset="2"/>
            </a:endParaRPr>
          </a:p>
          <a:p>
            <a:pPr marL="609600" indent="-609600">
              <a:lnSpc>
                <a:spcPct val="80000"/>
              </a:lnSpc>
              <a:buFontTx/>
              <a:buNone/>
            </a:pPr>
            <a:r>
              <a:rPr lang="en-US" altLang="en-US" smtClean="0">
                <a:latin typeface="Helvetica" pitchFamily="26" charset="0"/>
                <a:sym typeface="Symbol" pitchFamily="26" charset="2"/>
              </a:rPr>
              <a:t>Each record is read only once from disk during the merge process.</a:t>
            </a:r>
          </a:p>
        </p:txBody>
      </p:sp>
    </p:spTree>
    <p:extLst>
      <p:ext uri="{BB962C8B-B14F-4D97-AF65-F5344CB8AC3E}">
        <p14:creationId xmlns:p14="http://schemas.microsoft.com/office/powerpoint/2010/main" val="24111447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a:xfrm>
            <a:off x="455613" y="365125"/>
            <a:ext cx="8226425" cy="914400"/>
          </a:xfrm>
        </p:spPr>
        <p:txBody>
          <a:bodyPr/>
          <a:lstStyle/>
          <a:p>
            <a:r>
              <a:rPr lang="en-US" altLang="en-US" smtClean="0">
                <a:latin typeface="Helvetica" pitchFamily="26" charset="0"/>
              </a:rPr>
              <a:t>Multiway Merge (2)</a:t>
            </a:r>
          </a:p>
        </p:txBody>
      </p:sp>
      <p:sp>
        <p:nvSpPr>
          <p:cNvPr id="183299" name="Rectangle 3"/>
          <p:cNvSpPr>
            <a:spLocks noGrp="1" noChangeArrowheads="1"/>
          </p:cNvSpPr>
          <p:nvPr>
            <p:ph type="body" idx="1"/>
          </p:nvPr>
        </p:nvSpPr>
        <p:spPr>
          <a:xfrm>
            <a:off x="455613" y="1598613"/>
            <a:ext cx="8226425" cy="4570412"/>
          </a:xfrm>
        </p:spPr>
        <p:txBody>
          <a:bodyPr/>
          <a:lstStyle/>
          <a:p>
            <a:pPr marL="609600" indent="-609600">
              <a:lnSpc>
                <a:spcPct val="80000"/>
              </a:lnSpc>
              <a:buFontTx/>
              <a:buNone/>
            </a:pPr>
            <a:r>
              <a:rPr lang="en-US" altLang="en-US" smtClean="0">
                <a:latin typeface="Helvetica" pitchFamily="26" charset="0"/>
                <a:sym typeface="Symbol" pitchFamily="26" charset="2"/>
              </a:rPr>
              <a:t>In practice, use only one file and seek to appropriate block.</a:t>
            </a:r>
          </a:p>
        </p:txBody>
      </p:sp>
      <p:pic>
        <p:nvPicPr>
          <p:cNvPr id="183300" name="Picture 4" descr="MultiMrg"/>
          <p:cNvPicPr>
            <a:picLocks noChangeAspect="1" noChangeArrowheads="1"/>
          </p:cNvPicPr>
          <p:nvPr/>
        </p:nvPicPr>
        <p:blipFill>
          <a:blip r:embed="rId3">
            <a:extLst>
              <a:ext uri="{28A0092B-C50C-407E-A947-70E740481C1C}">
                <a14:useLocalDpi xmlns:a14="http://schemas.microsoft.com/office/drawing/2010/main" val="0"/>
              </a:ext>
            </a:extLst>
          </a:blip>
          <a:srcRect l="1186" t="1234" r="4149" b="2469"/>
          <a:stretch>
            <a:fillRect/>
          </a:stretch>
        </p:blipFill>
        <p:spPr bwMode="auto">
          <a:xfrm>
            <a:off x="762000" y="2590800"/>
            <a:ext cx="7602538" cy="371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720121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050"/>
          <p:cNvSpPr>
            <a:spLocks noGrp="1" noChangeArrowheads="1"/>
          </p:cNvSpPr>
          <p:nvPr>
            <p:ph type="title"/>
          </p:nvPr>
        </p:nvSpPr>
        <p:spPr>
          <a:xfrm>
            <a:off x="455613" y="365125"/>
            <a:ext cx="8226425" cy="914400"/>
          </a:xfrm>
        </p:spPr>
        <p:txBody>
          <a:bodyPr/>
          <a:lstStyle/>
          <a:p>
            <a:r>
              <a:rPr lang="en-US" altLang="en-US" smtClean="0">
                <a:latin typeface="Helvetica" pitchFamily="26" charset="0"/>
              </a:rPr>
              <a:t>Limits to Multiway Merge (1)</a:t>
            </a:r>
          </a:p>
        </p:txBody>
      </p:sp>
      <p:sp>
        <p:nvSpPr>
          <p:cNvPr id="184323" name="Rectangle 2051"/>
          <p:cNvSpPr>
            <a:spLocks noGrp="1" noChangeArrowheads="1"/>
          </p:cNvSpPr>
          <p:nvPr>
            <p:ph type="body" idx="1"/>
          </p:nvPr>
        </p:nvSpPr>
        <p:spPr>
          <a:xfrm>
            <a:off x="455613" y="1598613"/>
            <a:ext cx="8226425" cy="4570412"/>
          </a:xfrm>
        </p:spPr>
        <p:txBody>
          <a:bodyPr/>
          <a:lstStyle/>
          <a:p>
            <a:pPr marL="609600" indent="-609600">
              <a:lnSpc>
                <a:spcPct val="80000"/>
              </a:lnSpc>
              <a:buFontTx/>
              <a:buNone/>
            </a:pPr>
            <a:r>
              <a:rPr lang="en-US" altLang="en-US" smtClean="0">
                <a:latin typeface="Helvetica" pitchFamily="26" charset="0"/>
                <a:sym typeface="Symbol" pitchFamily="26" charset="2"/>
              </a:rPr>
              <a:t>Assume working memory is </a:t>
            </a:r>
            <a:r>
              <a:rPr lang="en-US" altLang="en-US" i="1" smtClean="0">
                <a:latin typeface="Helvetica" pitchFamily="26" charset="0"/>
                <a:sym typeface="Symbol" pitchFamily="26" charset="2"/>
              </a:rPr>
              <a:t>b</a:t>
            </a:r>
            <a:r>
              <a:rPr lang="en-US" altLang="en-US" smtClean="0">
                <a:latin typeface="Helvetica" pitchFamily="26" charset="0"/>
                <a:sym typeface="Symbol" pitchFamily="26" charset="2"/>
              </a:rPr>
              <a:t> blocks in size.</a:t>
            </a:r>
          </a:p>
          <a:p>
            <a:pPr marL="609600" indent="-609600">
              <a:lnSpc>
                <a:spcPct val="80000"/>
              </a:lnSpc>
              <a:buFontTx/>
              <a:buNone/>
            </a:pPr>
            <a:endParaRPr lang="en-US" altLang="en-US" smtClean="0">
              <a:latin typeface="Helvetica" pitchFamily="26" charset="0"/>
              <a:sym typeface="Symbol" pitchFamily="26" charset="2"/>
            </a:endParaRPr>
          </a:p>
          <a:p>
            <a:pPr marL="609600" indent="-609600">
              <a:lnSpc>
                <a:spcPct val="80000"/>
              </a:lnSpc>
              <a:buFontTx/>
              <a:buNone/>
            </a:pPr>
            <a:r>
              <a:rPr lang="en-US" altLang="en-US" smtClean="0">
                <a:latin typeface="Helvetica" pitchFamily="26" charset="0"/>
                <a:sym typeface="Symbol" pitchFamily="26" charset="2"/>
              </a:rPr>
              <a:t>How many runs can be processed at one time?</a:t>
            </a:r>
          </a:p>
          <a:p>
            <a:pPr marL="609600" indent="-609600">
              <a:lnSpc>
                <a:spcPct val="80000"/>
              </a:lnSpc>
              <a:buFontTx/>
              <a:buNone/>
            </a:pPr>
            <a:endParaRPr lang="en-US" altLang="en-US" smtClean="0">
              <a:latin typeface="Helvetica" pitchFamily="26" charset="0"/>
              <a:sym typeface="Symbol" pitchFamily="26" charset="2"/>
            </a:endParaRPr>
          </a:p>
          <a:p>
            <a:pPr marL="609600" indent="-609600">
              <a:lnSpc>
                <a:spcPct val="80000"/>
              </a:lnSpc>
              <a:buFontTx/>
              <a:buNone/>
            </a:pPr>
            <a:r>
              <a:rPr lang="en-US" altLang="en-US" smtClean="0">
                <a:latin typeface="Helvetica" pitchFamily="26" charset="0"/>
                <a:sym typeface="Symbol" pitchFamily="26" charset="2"/>
              </a:rPr>
              <a:t>The runs are 2</a:t>
            </a:r>
            <a:r>
              <a:rPr lang="en-US" altLang="en-US" i="1" smtClean="0">
                <a:latin typeface="Helvetica" pitchFamily="26" charset="0"/>
                <a:sym typeface="Symbol" pitchFamily="26" charset="2"/>
              </a:rPr>
              <a:t>b</a:t>
            </a:r>
            <a:r>
              <a:rPr lang="en-US" altLang="en-US" smtClean="0">
                <a:latin typeface="Helvetica" pitchFamily="26" charset="0"/>
                <a:sym typeface="Symbol" pitchFamily="26" charset="2"/>
              </a:rPr>
              <a:t> blocks long (on average).</a:t>
            </a:r>
          </a:p>
          <a:p>
            <a:pPr marL="609600" indent="-609600">
              <a:lnSpc>
                <a:spcPct val="80000"/>
              </a:lnSpc>
              <a:buFontTx/>
              <a:buNone/>
            </a:pPr>
            <a:endParaRPr lang="en-US" altLang="en-US" smtClean="0">
              <a:latin typeface="Helvetica" pitchFamily="26" charset="0"/>
              <a:sym typeface="Symbol" pitchFamily="26" charset="2"/>
            </a:endParaRPr>
          </a:p>
          <a:p>
            <a:pPr marL="609600" indent="-609600">
              <a:lnSpc>
                <a:spcPct val="80000"/>
              </a:lnSpc>
              <a:buFontTx/>
              <a:buNone/>
            </a:pPr>
            <a:r>
              <a:rPr lang="en-US" altLang="en-US" smtClean="0">
                <a:latin typeface="Helvetica" pitchFamily="26" charset="0"/>
                <a:sym typeface="Symbol" pitchFamily="26" charset="2"/>
              </a:rPr>
              <a:t>How big a file can be merged in one pass?</a:t>
            </a:r>
          </a:p>
        </p:txBody>
      </p:sp>
    </p:spTree>
    <p:extLst>
      <p:ext uri="{BB962C8B-B14F-4D97-AF65-F5344CB8AC3E}">
        <p14:creationId xmlns:p14="http://schemas.microsoft.com/office/powerpoint/2010/main" val="40216866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a:xfrm>
            <a:off x="455613" y="365125"/>
            <a:ext cx="8226425" cy="914400"/>
          </a:xfrm>
        </p:spPr>
        <p:txBody>
          <a:bodyPr/>
          <a:lstStyle/>
          <a:p>
            <a:r>
              <a:rPr lang="en-US" altLang="en-US" smtClean="0">
                <a:latin typeface="Helvetica" pitchFamily="26" charset="0"/>
              </a:rPr>
              <a:t>Limits to Multiway Merge (2)</a:t>
            </a:r>
          </a:p>
        </p:txBody>
      </p:sp>
      <p:sp>
        <p:nvSpPr>
          <p:cNvPr id="185347" name="Rectangle 3"/>
          <p:cNvSpPr>
            <a:spLocks noGrp="1" noChangeArrowheads="1"/>
          </p:cNvSpPr>
          <p:nvPr>
            <p:ph type="body" idx="1"/>
          </p:nvPr>
        </p:nvSpPr>
        <p:spPr>
          <a:xfrm>
            <a:off x="455613" y="1598613"/>
            <a:ext cx="8226425" cy="4570412"/>
          </a:xfrm>
        </p:spPr>
        <p:txBody>
          <a:bodyPr/>
          <a:lstStyle/>
          <a:p>
            <a:pPr marL="609600" indent="-609600">
              <a:lnSpc>
                <a:spcPct val="80000"/>
              </a:lnSpc>
              <a:buFontTx/>
              <a:buNone/>
            </a:pPr>
            <a:r>
              <a:rPr lang="en-US" altLang="en-US" smtClean="0">
                <a:latin typeface="Helvetica" pitchFamily="26" charset="0"/>
                <a:sym typeface="Symbol" pitchFamily="26" charset="2"/>
              </a:rPr>
              <a:t>Larger files will need more passes -- but the run size grows quickly!</a:t>
            </a:r>
          </a:p>
          <a:p>
            <a:pPr marL="609600" indent="-609600">
              <a:lnSpc>
                <a:spcPct val="80000"/>
              </a:lnSpc>
              <a:buFontTx/>
              <a:buNone/>
            </a:pPr>
            <a:endParaRPr lang="en-US" altLang="en-US" smtClean="0">
              <a:latin typeface="Helvetica" pitchFamily="26" charset="0"/>
              <a:sym typeface="Symbol" pitchFamily="26" charset="2"/>
            </a:endParaRPr>
          </a:p>
          <a:p>
            <a:pPr marL="609600" indent="-609600">
              <a:lnSpc>
                <a:spcPct val="80000"/>
              </a:lnSpc>
              <a:buFontTx/>
              <a:buNone/>
            </a:pPr>
            <a:r>
              <a:rPr lang="en-US" altLang="en-US" smtClean="0">
                <a:latin typeface="Helvetica" pitchFamily="26" charset="0"/>
                <a:sym typeface="Symbol" pitchFamily="26" charset="2"/>
              </a:rPr>
              <a:t>This approach trades (log </a:t>
            </a:r>
            <a:r>
              <a:rPr lang="en-US" altLang="en-US" i="1" smtClean="0">
                <a:latin typeface="Helvetica" pitchFamily="26" charset="0"/>
                <a:sym typeface="Symbol" pitchFamily="26" charset="2"/>
              </a:rPr>
              <a:t>b</a:t>
            </a:r>
            <a:r>
              <a:rPr lang="en-US" altLang="en-US" smtClean="0">
                <a:latin typeface="Helvetica" pitchFamily="26" charset="0"/>
                <a:sym typeface="Symbol" pitchFamily="26" charset="2"/>
              </a:rPr>
              <a:t>) (possibly) sequential passes for a single or very few random (block) access passes.</a:t>
            </a:r>
          </a:p>
        </p:txBody>
      </p:sp>
    </p:spTree>
    <p:extLst>
      <p:ext uri="{BB962C8B-B14F-4D97-AF65-F5344CB8AC3E}">
        <p14:creationId xmlns:p14="http://schemas.microsoft.com/office/powerpoint/2010/main" val="30293011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a:xfrm>
            <a:off x="455613" y="365125"/>
            <a:ext cx="8226425" cy="914400"/>
          </a:xfrm>
        </p:spPr>
        <p:txBody>
          <a:bodyPr/>
          <a:lstStyle/>
          <a:p>
            <a:r>
              <a:rPr lang="en-US" altLang="en-US" smtClean="0">
                <a:latin typeface="Helvetica" pitchFamily="26" charset="0"/>
              </a:rPr>
              <a:t>General Principles</a:t>
            </a:r>
          </a:p>
        </p:txBody>
      </p:sp>
      <p:sp>
        <p:nvSpPr>
          <p:cNvPr id="186371" name="Rectangle 3"/>
          <p:cNvSpPr>
            <a:spLocks noGrp="1" noChangeArrowheads="1"/>
          </p:cNvSpPr>
          <p:nvPr>
            <p:ph type="body" idx="1"/>
          </p:nvPr>
        </p:nvSpPr>
        <p:spPr>
          <a:xfrm>
            <a:off x="455613" y="1598613"/>
            <a:ext cx="8226425" cy="4570412"/>
          </a:xfrm>
        </p:spPr>
        <p:txBody>
          <a:bodyPr/>
          <a:lstStyle/>
          <a:p>
            <a:pPr marL="609600" indent="-609600">
              <a:lnSpc>
                <a:spcPct val="80000"/>
              </a:lnSpc>
              <a:buFontTx/>
              <a:buNone/>
            </a:pPr>
            <a:r>
              <a:rPr lang="en-US" altLang="en-US" sz="2800" smtClean="0">
                <a:latin typeface="Helvetica" pitchFamily="26" charset="0"/>
                <a:sym typeface="Symbol" pitchFamily="26" charset="2"/>
              </a:rPr>
              <a:t>A good external sorting algorithm will seek to do the following:</a:t>
            </a:r>
          </a:p>
          <a:p>
            <a:pPr marL="990600" lvl="1" indent="-533400">
              <a:lnSpc>
                <a:spcPct val="80000"/>
              </a:lnSpc>
            </a:pPr>
            <a:r>
              <a:rPr lang="en-US" altLang="en-US" smtClean="0">
                <a:latin typeface="Helvetica" pitchFamily="26" charset="0"/>
                <a:sym typeface="Symbol" pitchFamily="26" charset="2"/>
              </a:rPr>
              <a:t>Make the initial runs as long as possible.</a:t>
            </a:r>
          </a:p>
          <a:p>
            <a:pPr marL="990600" lvl="1" indent="-533400">
              <a:lnSpc>
                <a:spcPct val="80000"/>
              </a:lnSpc>
            </a:pPr>
            <a:r>
              <a:rPr lang="en-US" altLang="en-US" smtClean="0">
                <a:latin typeface="Helvetica" pitchFamily="26" charset="0"/>
                <a:sym typeface="Symbol" pitchFamily="26" charset="2"/>
              </a:rPr>
              <a:t>At all stages, overlap input, processing and output as much as possible.</a:t>
            </a:r>
          </a:p>
          <a:p>
            <a:pPr marL="990600" lvl="1" indent="-533400">
              <a:lnSpc>
                <a:spcPct val="80000"/>
              </a:lnSpc>
            </a:pPr>
            <a:r>
              <a:rPr lang="en-US" altLang="en-US" smtClean="0">
                <a:latin typeface="Helvetica" pitchFamily="26" charset="0"/>
                <a:sym typeface="Symbol" pitchFamily="26" charset="2"/>
              </a:rPr>
              <a:t>Use as much working memory as possible.  Applying more memory usually speeds processing.</a:t>
            </a:r>
          </a:p>
          <a:p>
            <a:pPr marL="990600" lvl="1" indent="-533400">
              <a:lnSpc>
                <a:spcPct val="80000"/>
              </a:lnSpc>
            </a:pPr>
            <a:r>
              <a:rPr lang="en-US" altLang="en-US" smtClean="0">
                <a:latin typeface="Helvetica" pitchFamily="26" charset="0"/>
                <a:sym typeface="Symbol" pitchFamily="26" charset="2"/>
              </a:rPr>
              <a:t>If possible, use additional disk drives for more overlapping of processing with I/O, and allow for more sequential file processing.</a:t>
            </a:r>
          </a:p>
        </p:txBody>
      </p:sp>
    </p:spTree>
    <p:extLst>
      <p:ext uri="{BB962C8B-B14F-4D97-AF65-F5344CB8AC3E}">
        <p14:creationId xmlns:p14="http://schemas.microsoft.com/office/powerpoint/2010/main" val="1430311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a:xfrm>
            <a:off x="455613" y="365125"/>
            <a:ext cx="8226425" cy="914400"/>
          </a:xfrm>
        </p:spPr>
        <p:txBody>
          <a:bodyPr/>
          <a:lstStyle/>
          <a:p>
            <a:r>
              <a:rPr lang="en-US" altLang="en-US" smtClean="0">
                <a:latin typeface="Helvetica" pitchFamily="26" charset="0"/>
              </a:rPr>
              <a:t>Model of External Computation</a:t>
            </a:r>
          </a:p>
        </p:txBody>
      </p:sp>
      <p:sp>
        <p:nvSpPr>
          <p:cNvPr id="168963" name="Rectangle 3"/>
          <p:cNvSpPr>
            <a:spLocks noGrp="1" noChangeArrowheads="1"/>
          </p:cNvSpPr>
          <p:nvPr>
            <p:ph type="body" idx="1"/>
          </p:nvPr>
        </p:nvSpPr>
        <p:spPr>
          <a:xfrm>
            <a:off x="457200" y="1598613"/>
            <a:ext cx="8224838" cy="4570412"/>
          </a:xfrm>
        </p:spPr>
        <p:txBody>
          <a:bodyPr/>
          <a:lstStyle/>
          <a:p>
            <a:pPr marL="609600" indent="-609600">
              <a:lnSpc>
                <a:spcPct val="80000"/>
              </a:lnSpc>
              <a:buFontTx/>
              <a:buNone/>
            </a:pPr>
            <a:r>
              <a:rPr lang="en-US" altLang="en-US" sz="2800" smtClean="0">
                <a:latin typeface="Helvetica" pitchFamily="26" charset="0"/>
                <a:sym typeface="Symbol" pitchFamily="26" charset="2"/>
              </a:rPr>
              <a:t>Secondary memory is divided into equal-sized blocks (512, 1024, etc…)</a:t>
            </a:r>
          </a:p>
          <a:p>
            <a:pPr marL="609600" indent="-609600">
              <a:lnSpc>
                <a:spcPct val="10000"/>
              </a:lnSpc>
              <a:buFontTx/>
              <a:buNone/>
            </a:pPr>
            <a:endParaRPr lang="en-US" altLang="en-US" sz="2800" smtClean="0">
              <a:latin typeface="Helvetica" pitchFamily="26" charset="0"/>
              <a:sym typeface="Symbol" pitchFamily="26" charset="2"/>
            </a:endParaRPr>
          </a:p>
          <a:p>
            <a:pPr marL="609600" indent="-609600">
              <a:lnSpc>
                <a:spcPct val="80000"/>
              </a:lnSpc>
              <a:buFontTx/>
              <a:buNone/>
            </a:pPr>
            <a:r>
              <a:rPr lang="en-US" altLang="en-US" sz="2800" smtClean="0">
                <a:latin typeface="Helvetica" pitchFamily="26" charset="0"/>
                <a:sym typeface="Symbol" pitchFamily="26" charset="2"/>
              </a:rPr>
              <a:t>A basic I/O operation transfers the contents of one disk block to/from main memory.</a:t>
            </a:r>
          </a:p>
          <a:p>
            <a:pPr marL="609600" indent="-609600">
              <a:lnSpc>
                <a:spcPct val="20000"/>
              </a:lnSpc>
              <a:buFontTx/>
              <a:buNone/>
            </a:pPr>
            <a:endParaRPr lang="en-US" altLang="en-US" sz="2800" smtClean="0">
              <a:latin typeface="Helvetica" pitchFamily="26" charset="0"/>
              <a:sym typeface="Symbol" pitchFamily="26" charset="2"/>
            </a:endParaRPr>
          </a:p>
          <a:p>
            <a:pPr marL="609600" indent="-609600">
              <a:lnSpc>
                <a:spcPct val="80000"/>
              </a:lnSpc>
              <a:buFontTx/>
              <a:buNone/>
            </a:pPr>
            <a:r>
              <a:rPr lang="en-US" altLang="en-US" sz="2800" smtClean="0">
                <a:latin typeface="Helvetica" pitchFamily="26" charset="0"/>
                <a:sym typeface="Symbol" pitchFamily="26" charset="2"/>
              </a:rPr>
              <a:t>Under certain circumstances, reading blocks of a file in sequential order is more efficient. (When?)</a:t>
            </a:r>
          </a:p>
          <a:p>
            <a:pPr marL="609600" indent="-609600">
              <a:lnSpc>
                <a:spcPct val="20000"/>
              </a:lnSpc>
              <a:buFontTx/>
              <a:buNone/>
            </a:pPr>
            <a:endParaRPr lang="en-US" altLang="en-US" sz="2800" smtClean="0">
              <a:latin typeface="Helvetica" pitchFamily="26" charset="0"/>
              <a:sym typeface="Symbol" pitchFamily="26" charset="2"/>
            </a:endParaRPr>
          </a:p>
          <a:p>
            <a:pPr marL="609600" indent="-609600">
              <a:lnSpc>
                <a:spcPct val="80000"/>
              </a:lnSpc>
              <a:buFontTx/>
              <a:buNone/>
            </a:pPr>
            <a:r>
              <a:rPr lang="en-US" altLang="en-US" sz="2800" smtClean="0">
                <a:latin typeface="Helvetica" pitchFamily="26" charset="0"/>
                <a:sym typeface="Symbol" pitchFamily="26" charset="2"/>
              </a:rPr>
              <a:t>Primary goal is to minimize I/O operations.</a:t>
            </a:r>
          </a:p>
          <a:p>
            <a:pPr marL="609600" indent="-609600">
              <a:lnSpc>
                <a:spcPct val="10000"/>
              </a:lnSpc>
              <a:buFontTx/>
              <a:buNone/>
            </a:pPr>
            <a:endParaRPr lang="en-US" altLang="en-US" sz="2800" smtClean="0">
              <a:latin typeface="Helvetica" pitchFamily="26" charset="0"/>
              <a:sym typeface="Symbol" pitchFamily="26" charset="2"/>
            </a:endParaRPr>
          </a:p>
          <a:p>
            <a:pPr marL="609600" indent="-609600">
              <a:lnSpc>
                <a:spcPct val="80000"/>
              </a:lnSpc>
              <a:buFontTx/>
              <a:buNone/>
            </a:pPr>
            <a:r>
              <a:rPr lang="en-US" altLang="en-US" sz="2800" smtClean="0">
                <a:latin typeface="Helvetica" pitchFamily="26" charset="0"/>
                <a:sym typeface="Symbol" pitchFamily="26" charset="2"/>
              </a:rPr>
              <a:t>Assume only one disk drive is available.</a:t>
            </a:r>
          </a:p>
        </p:txBody>
      </p:sp>
    </p:spTree>
    <p:extLst>
      <p:ext uri="{BB962C8B-B14F-4D97-AF65-F5344CB8AC3E}">
        <p14:creationId xmlns:p14="http://schemas.microsoft.com/office/powerpoint/2010/main" val="41000038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455613" y="365125"/>
            <a:ext cx="8226425" cy="914400"/>
          </a:xfrm>
        </p:spPr>
        <p:txBody>
          <a:bodyPr/>
          <a:lstStyle/>
          <a:p>
            <a:r>
              <a:rPr lang="en-US" altLang="en-US" smtClean="0">
                <a:latin typeface="Helvetica" pitchFamily="26" charset="0"/>
              </a:rPr>
              <a:t>Key Sorting</a:t>
            </a:r>
          </a:p>
        </p:txBody>
      </p:sp>
      <p:sp>
        <p:nvSpPr>
          <p:cNvPr id="169987" name="Rectangle 3"/>
          <p:cNvSpPr>
            <a:spLocks noGrp="1" noChangeArrowheads="1"/>
          </p:cNvSpPr>
          <p:nvPr>
            <p:ph type="body" idx="1"/>
          </p:nvPr>
        </p:nvSpPr>
        <p:spPr>
          <a:xfrm>
            <a:off x="457200" y="1598613"/>
            <a:ext cx="8224838" cy="4570412"/>
          </a:xfrm>
        </p:spPr>
        <p:txBody>
          <a:bodyPr/>
          <a:lstStyle/>
          <a:p>
            <a:pPr marL="609600" indent="-609600">
              <a:lnSpc>
                <a:spcPct val="80000"/>
              </a:lnSpc>
              <a:buFontTx/>
              <a:buNone/>
            </a:pPr>
            <a:r>
              <a:rPr lang="en-US" altLang="en-US" smtClean="0">
                <a:latin typeface="Helvetica" pitchFamily="26" charset="0"/>
                <a:sym typeface="Symbol" pitchFamily="26" charset="2"/>
              </a:rPr>
              <a:t>Often, records are large, keys are small.</a:t>
            </a:r>
          </a:p>
          <a:p>
            <a:pPr marL="990600" lvl="1" indent="-533400">
              <a:lnSpc>
                <a:spcPct val="60000"/>
              </a:lnSpc>
            </a:pPr>
            <a:r>
              <a:rPr lang="en-US" altLang="en-US" smtClean="0">
                <a:latin typeface="Helvetica" pitchFamily="26" charset="0"/>
                <a:sym typeface="Symbol" pitchFamily="26" charset="2"/>
              </a:rPr>
              <a:t>Ex: Payroll entries keyed on ID number</a:t>
            </a:r>
          </a:p>
          <a:p>
            <a:pPr marL="609600" indent="-609600">
              <a:lnSpc>
                <a:spcPct val="30000"/>
              </a:lnSpc>
              <a:buFontTx/>
              <a:buNone/>
            </a:pPr>
            <a:endParaRPr lang="en-US" altLang="en-US" smtClean="0">
              <a:latin typeface="Helvetica" pitchFamily="26" charset="0"/>
              <a:sym typeface="Symbol" pitchFamily="26" charset="2"/>
            </a:endParaRPr>
          </a:p>
          <a:p>
            <a:pPr marL="609600" indent="-609600">
              <a:lnSpc>
                <a:spcPct val="80000"/>
              </a:lnSpc>
              <a:buFontTx/>
              <a:buNone/>
            </a:pPr>
            <a:r>
              <a:rPr lang="en-US" altLang="en-US" smtClean="0">
                <a:latin typeface="Helvetica" pitchFamily="26" charset="0"/>
                <a:sym typeface="Symbol" pitchFamily="26" charset="2"/>
              </a:rPr>
              <a:t>Approach 1: Read in entire records, sort them, then write them out again.</a:t>
            </a:r>
          </a:p>
          <a:p>
            <a:pPr marL="609600" indent="-609600">
              <a:lnSpc>
                <a:spcPct val="30000"/>
              </a:lnSpc>
              <a:buFontTx/>
              <a:buNone/>
            </a:pPr>
            <a:endParaRPr lang="en-US" altLang="en-US" smtClean="0">
              <a:latin typeface="Helvetica" pitchFamily="26" charset="0"/>
              <a:sym typeface="Symbol" pitchFamily="26" charset="2"/>
            </a:endParaRPr>
          </a:p>
          <a:p>
            <a:pPr marL="609600" indent="-609600">
              <a:lnSpc>
                <a:spcPct val="80000"/>
              </a:lnSpc>
              <a:buFontTx/>
              <a:buNone/>
            </a:pPr>
            <a:r>
              <a:rPr lang="en-US" altLang="en-US" smtClean="0">
                <a:latin typeface="Helvetica" pitchFamily="26" charset="0"/>
                <a:sym typeface="Symbol" pitchFamily="26" charset="2"/>
              </a:rPr>
              <a:t>Approach 2: Read only the key values, store with each key the location on disk of its associated record.</a:t>
            </a:r>
          </a:p>
          <a:p>
            <a:pPr marL="609600" indent="-609600">
              <a:lnSpc>
                <a:spcPct val="20000"/>
              </a:lnSpc>
              <a:buFontTx/>
              <a:buNone/>
            </a:pPr>
            <a:endParaRPr lang="en-US" altLang="en-US" smtClean="0">
              <a:latin typeface="Helvetica" pitchFamily="26" charset="0"/>
              <a:sym typeface="Symbol" pitchFamily="26" charset="2"/>
            </a:endParaRPr>
          </a:p>
          <a:p>
            <a:pPr marL="609600" indent="-609600">
              <a:lnSpc>
                <a:spcPct val="80000"/>
              </a:lnSpc>
              <a:buFontTx/>
              <a:buNone/>
            </a:pPr>
            <a:r>
              <a:rPr lang="en-US" altLang="en-US" smtClean="0">
                <a:latin typeface="Helvetica" pitchFamily="26" charset="0"/>
                <a:sym typeface="Symbol" pitchFamily="26" charset="2"/>
              </a:rPr>
              <a:t>After keys are sorted the records can be read and rewritten in sorted order.</a:t>
            </a:r>
          </a:p>
        </p:txBody>
      </p:sp>
    </p:spTree>
    <p:extLst>
      <p:ext uri="{BB962C8B-B14F-4D97-AF65-F5344CB8AC3E}">
        <p14:creationId xmlns:p14="http://schemas.microsoft.com/office/powerpoint/2010/main" val="1285677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a:xfrm>
            <a:off x="455613" y="365125"/>
            <a:ext cx="8226425" cy="914400"/>
          </a:xfrm>
        </p:spPr>
        <p:txBody>
          <a:bodyPr/>
          <a:lstStyle/>
          <a:p>
            <a:r>
              <a:rPr lang="en-US" altLang="en-US" smtClean="0">
                <a:latin typeface="Helvetica" pitchFamily="26" charset="0"/>
              </a:rPr>
              <a:t>Simple External Mergesort (1)</a:t>
            </a:r>
          </a:p>
        </p:txBody>
      </p:sp>
      <p:sp>
        <p:nvSpPr>
          <p:cNvPr id="171011" name="Rectangle 3"/>
          <p:cNvSpPr>
            <a:spLocks noGrp="1" noChangeArrowheads="1"/>
          </p:cNvSpPr>
          <p:nvPr>
            <p:ph type="body" idx="1"/>
          </p:nvPr>
        </p:nvSpPr>
        <p:spPr>
          <a:xfrm>
            <a:off x="457200" y="1598613"/>
            <a:ext cx="8224838" cy="4570412"/>
          </a:xfrm>
        </p:spPr>
        <p:txBody>
          <a:bodyPr/>
          <a:lstStyle/>
          <a:p>
            <a:pPr marL="609600" indent="-609600">
              <a:lnSpc>
                <a:spcPct val="80000"/>
              </a:lnSpc>
              <a:buFontTx/>
              <a:buNone/>
            </a:pPr>
            <a:r>
              <a:rPr lang="en-US" altLang="en-US" smtClean="0">
                <a:latin typeface="Helvetica" pitchFamily="26" charset="0"/>
                <a:sym typeface="Symbol" pitchFamily="26" charset="2"/>
              </a:rPr>
              <a:t>Quicksort requires random access to the entire set of records.</a:t>
            </a:r>
          </a:p>
          <a:p>
            <a:pPr marL="609600" indent="-609600">
              <a:lnSpc>
                <a:spcPct val="80000"/>
              </a:lnSpc>
              <a:buFontTx/>
              <a:buNone/>
            </a:pPr>
            <a:endParaRPr lang="en-US" altLang="en-US" smtClean="0">
              <a:latin typeface="Helvetica" pitchFamily="26" charset="0"/>
              <a:sym typeface="Symbol" pitchFamily="26" charset="2"/>
            </a:endParaRPr>
          </a:p>
          <a:p>
            <a:pPr marL="609600" indent="-609600">
              <a:lnSpc>
                <a:spcPct val="80000"/>
              </a:lnSpc>
              <a:buFontTx/>
              <a:buNone/>
            </a:pPr>
            <a:r>
              <a:rPr lang="en-US" altLang="en-US" smtClean="0">
                <a:latin typeface="Helvetica" pitchFamily="26" charset="0"/>
                <a:sym typeface="Symbol" pitchFamily="26" charset="2"/>
              </a:rPr>
              <a:t>Better: Modified Mergesort algorithm.</a:t>
            </a:r>
          </a:p>
          <a:p>
            <a:pPr marL="990600" lvl="1" indent="-533400">
              <a:lnSpc>
                <a:spcPct val="80000"/>
              </a:lnSpc>
            </a:pPr>
            <a:r>
              <a:rPr lang="en-US" altLang="en-US" smtClean="0">
                <a:latin typeface="Helvetica" pitchFamily="26" charset="0"/>
                <a:sym typeface="Symbol" pitchFamily="26" charset="2"/>
              </a:rPr>
              <a:t>Process </a:t>
            </a:r>
            <a:r>
              <a:rPr lang="en-US" altLang="en-US" i="1" smtClean="0">
                <a:latin typeface="Helvetica" pitchFamily="26" charset="0"/>
                <a:sym typeface="Symbol" pitchFamily="26" charset="2"/>
              </a:rPr>
              <a:t>n</a:t>
            </a:r>
            <a:r>
              <a:rPr lang="en-US" altLang="en-US" smtClean="0">
                <a:latin typeface="Helvetica" pitchFamily="26" charset="0"/>
                <a:sym typeface="Symbol" pitchFamily="26" charset="2"/>
              </a:rPr>
              <a:t> elements in </a:t>
            </a:r>
            <a:r>
              <a:rPr lang="en-US" altLang="en-US" smtClean="0">
                <a:latin typeface="Symbol" pitchFamily="26" charset="2"/>
                <a:sym typeface="Symbol" pitchFamily="26" charset="2"/>
              </a:rPr>
              <a:t>Q</a:t>
            </a:r>
            <a:r>
              <a:rPr lang="en-US" altLang="en-US" smtClean="0">
                <a:latin typeface="Helvetica" pitchFamily="26" charset="0"/>
                <a:sym typeface="Symbol" pitchFamily="26" charset="2"/>
              </a:rPr>
              <a:t>(log </a:t>
            </a:r>
            <a:r>
              <a:rPr lang="en-US" altLang="en-US" i="1" smtClean="0">
                <a:latin typeface="Helvetica" pitchFamily="26" charset="0"/>
                <a:sym typeface="Symbol" pitchFamily="26" charset="2"/>
              </a:rPr>
              <a:t>n</a:t>
            </a:r>
            <a:r>
              <a:rPr lang="en-US" altLang="en-US" smtClean="0">
                <a:latin typeface="Helvetica" pitchFamily="26" charset="0"/>
                <a:sym typeface="Symbol" pitchFamily="26" charset="2"/>
              </a:rPr>
              <a:t>) passes.</a:t>
            </a:r>
          </a:p>
          <a:p>
            <a:pPr marL="990600" lvl="1" indent="-533400">
              <a:lnSpc>
                <a:spcPct val="80000"/>
              </a:lnSpc>
            </a:pPr>
            <a:endParaRPr lang="en-US" altLang="en-US" smtClean="0">
              <a:latin typeface="Helvetica" pitchFamily="26" charset="0"/>
              <a:sym typeface="Symbol" pitchFamily="26" charset="2"/>
            </a:endParaRPr>
          </a:p>
          <a:p>
            <a:pPr marL="609600" indent="-609600">
              <a:lnSpc>
                <a:spcPct val="80000"/>
              </a:lnSpc>
              <a:buFontTx/>
              <a:buNone/>
            </a:pPr>
            <a:r>
              <a:rPr lang="en-US" altLang="en-US" smtClean="0">
                <a:latin typeface="Helvetica" pitchFamily="26" charset="0"/>
                <a:sym typeface="Symbol" pitchFamily="26" charset="2"/>
              </a:rPr>
              <a:t>A group of sorted records is called a </a:t>
            </a:r>
            <a:r>
              <a:rPr lang="en-US" altLang="en-US" i="1" smtClean="0">
                <a:latin typeface="Helvetica" pitchFamily="26" charset="0"/>
                <a:sym typeface="Symbol" pitchFamily="26" charset="2"/>
              </a:rPr>
              <a:t>run</a:t>
            </a:r>
            <a:r>
              <a:rPr lang="en-US" altLang="en-US" smtClean="0">
                <a:latin typeface="Helvetica" pitchFamily="26" charset="0"/>
                <a:sym typeface="Symbol" pitchFamily="26" charset="2"/>
              </a:rPr>
              <a:t>.</a:t>
            </a:r>
          </a:p>
        </p:txBody>
      </p:sp>
    </p:spTree>
    <p:extLst>
      <p:ext uri="{BB962C8B-B14F-4D97-AF65-F5344CB8AC3E}">
        <p14:creationId xmlns:p14="http://schemas.microsoft.com/office/powerpoint/2010/main" val="1135091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a:xfrm>
            <a:off x="455613" y="365125"/>
            <a:ext cx="8226425" cy="914400"/>
          </a:xfrm>
        </p:spPr>
        <p:txBody>
          <a:bodyPr/>
          <a:lstStyle/>
          <a:p>
            <a:r>
              <a:rPr lang="en-US" altLang="en-US" smtClean="0">
                <a:latin typeface="Helvetica" pitchFamily="26" charset="0"/>
              </a:rPr>
              <a:t>Simple External Mergesort (2)</a:t>
            </a:r>
          </a:p>
        </p:txBody>
      </p:sp>
      <p:sp>
        <p:nvSpPr>
          <p:cNvPr id="172035" name="Rectangle 3"/>
          <p:cNvSpPr>
            <a:spLocks noGrp="1" noChangeArrowheads="1"/>
          </p:cNvSpPr>
          <p:nvPr>
            <p:ph type="body" idx="1"/>
          </p:nvPr>
        </p:nvSpPr>
        <p:spPr>
          <a:xfrm>
            <a:off x="304800" y="1598613"/>
            <a:ext cx="8534400" cy="4570412"/>
          </a:xfrm>
        </p:spPr>
        <p:txBody>
          <a:bodyPr/>
          <a:lstStyle/>
          <a:p>
            <a:pPr marL="609600" indent="-609600">
              <a:lnSpc>
                <a:spcPct val="80000"/>
              </a:lnSpc>
            </a:pPr>
            <a:r>
              <a:rPr lang="en-US" altLang="en-US" sz="2800" smtClean="0">
                <a:latin typeface="Helvetica" pitchFamily="26" charset="0"/>
                <a:sym typeface="Symbol" pitchFamily="26" charset="2"/>
              </a:rPr>
              <a:t>Split the file into two files.</a:t>
            </a:r>
          </a:p>
          <a:p>
            <a:pPr marL="609600" indent="-609600">
              <a:lnSpc>
                <a:spcPct val="80000"/>
              </a:lnSpc>
            </a:pPr>
            <a:r>
              <a:rPr lang="en-US" altLang="en-US" sz="2800" smtClean="0">
                <a:latin typeface="Helvetica" pitchFamily="26" charset="0"/>
                <a:sym typeface="Symbol" pitchFamily="26" charset="2"/>
              </a:rPr>
              <a:t>Read in a block from each file.</a:t>
            </a:r>
          </a:p>
          <a:p>
            <a:pPr marL="609600" indent="-609600">
              <a:lnSpc>
                <a:spcPct val="80000"/>
              </a:lnSpc>
            </a:pPr>
            <a:r>
              <a:rPr lang="en-US" altLang="en-US" sz="2800" smtClean="0">
                <a:latin typeface="Helvetica" pitchFamily="26" charset="0"/>
                <a:sym typeface="Symbol" pitchFamily="26" charset="2"/>
              </a:rPr>
              <a:t>Take first record from each block, output them in sorted order.</a:t>
            </a:r>
          </a:p>
          <a:p>
            <a:pPr marL="609600" indent="-609600">
              <a:lnSpc>
                <a:spcPct val="80000"/>
              </a:lnSpc>
            </a:pPr>
            <a:r>
              <a:rPr lang="en-US" altLang="en-US" sz="2800" smtClean="0">
                <a:latin typeface="Helvetica" pitchFamily="26" charset="0"/>
                <a:sym typeface="Symbol" pitchFamily="26" charset="2"/>
              </a:rPr>
              <a:t>Take next record from each block, output them to a second file in sorted order.</a:t>
            </a:r>
          </a:p>
          <a:p>
            <a:pPr marL="609600" indent="-609600">
              <a:lnSpc>
                <a:spcPct val="80000"/>
              </a:lnSpc>
            </a:pPr>
            <a:r>
              <a:rPr lang="en-US" altLang="en-US" sz="2800" smtClean="0">
                <a:latin typeface="Helvetica" pitchFamily="26" charset="0"/>
                <a:sym typeface="Symbol" pitchFamily="26" charset="2"/>
              </a:rPr>
              <a:t>Repeat until finished, alternating between output files.  Read new input blocks as needed.</a:t>
            </a:r>
          </a:p>
          <a:p>
            <a:pPr marL="609600" indent="-609600">
              <a:lnSpc>
                <a:spcPct val="80000"/>
              </a:lnSpc>
            </a:pPr>
            <a:r>
              <a:rPr lang="en-US" altLang="en-US" sz="2800" smtClean="0">
                <a:latin typeface="Helvetica" pitchFamily="26" charset="0"/>
                <a:sym typeface="Symbol" pitchFamily="26" charset="2"/>
              </a:rPr>
              <a:t>Repeat steps 2-5, except this time input files have runs of two sorted records that are merged together.</a:t>
            </a:r>
          </a:p>
          <a:p>
            <a:pPr marL="609600" indent="-609600">
              <a:lnSpc>
                <a:spcPct val="80000"/>
              </a:lnSpc>
            </a:pPr>
            <a:r>
              <a:rPr lang="en-US" altLang="en-US" sz="2800" smtClean="0">
                <a:latin typeface="Helvetica" pitchFamily="26" charset="0"/>
                <a:sym typeface="Symbol" pitchFamily="26" charset="2"/>
              </a:rPr>
              <a:t>Each pass through the files provides larger runs.</a:t>
            </a:r>
          </a:p>
        </p:txBody>
      </p:sp>
    </p:spTree>
    <p:extLst>
      <p:ext uri="{BB962C8B-B14F-4D97-AF65-F5344CB8AC3E}">
        <p14:creationId xmlns:p14="http://schemas.microsoft.com/office/powerpoint/2010/main" val="4120372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a:xfrm>
            <a:off x="455613" y="365125"/>
            <a:ext cx="8226425" cy="914400"/>
          </a:xfrm>
        </p:spPr>
        <p:txBody>
          <a:bodyPr/>
          <a:lstStyle/>
          <a:p>
            <a:r>
              <a:rPr lang="en-US" altLang="en-US" smtClean="0">
                <a:latin typeface="Helvetica" pitchFamily="26" charset="0"/>
              </a:rPr>
              <a:t>Simple External Mergesort (3)</a:t>
            </a:r>
          </a:p>
        </p:txBody>
      </p:sp>
      <p:sp>
        <p:nvSpPr>
          <p:cNvPr id="173059" name="Rectangle 3"/>
          <p:cNvSpPr>
            <a:spLocks noGrp="1" noChangeArrowheads="1"/>
          </p:cNvSpPr>
          <p:nvPr>
            <p:ph type="body" idx="1"/>
          </p:nvPr>
        </p:nvSpPr>
        <p:spPr>
          <a:xfrm>
            <a:off x="457200" y="1598613"/>
            <a:ext cx="8224838" cy="4570412"/>
          </a:xfrm>
        </p:spPr>
        <p:txBody>
          <a:bodyPr/>
          <a:lstStyle/>
          <a:p>
            <a:pPr marL="609600" indent="-609600">
              <a:lnSpc>
                <a:spcPct val="80000"/>
              </a:lnSpc>
              <a:buFontTx/>
              <a:buNone/>
            </a:pPr>
            <a:endParaRPr lang="en-US" altLang="en-US" smtClean="0">
              <a:latin typeface="Helvetica" pitchFamily="26" charset="0"/>
              <a:sym typeface="Symbol" pitchFamily="26" charset="2"/>
            </a:endParaRPr>
          </a:p>
        </p:txBody>
      </p:sp>
      <p:pic>
        <p:nvPicPr>
          <p:cNvPr id="173060" name="Picture 4" descr="ExMerge"/>
          <p:cNvPicPr>
            <a:picLocks noChangeAspect="1" noChangeArrowheads="1"/>
          </p:cNvPicPr>
          <p:nvPr/>
        </p:nvPicPr>
        <p:blipFill>
          <a:blip r:embed="rId3">
            <a:extLst>
              <a:ext uri="{28A0092B-C50C-407E-A947-70E740481C1C}">
                <a14:useLocalDpi xmlns:a14="http://schemas.microsoft.com/office/drawing/2010/main" val="0"/>
              </a:ext>
            </a:extLst>
          </a:blip>
          <a:srcRect l="909" r="5000" b="3755"/>
          <a:stretch>
            <a:fillRect/>
          </a:stretch>
        </p:blipFill>
        <p:spPr bwMode="auto">
          <a:xfrm>
            <a:off x="457200" y="1600200"/>
            <a:ext cx="8266113" cy="204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3850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1026"/>
          <p:cNvSpPr>
            <a:spLocks noGrp="1" noChangeArrowheads="1"/>
          </p:cNvSpPr>
          <p:nvPr>
            <p:ph type="title"/>
          </p:nvPr>
        </p:nvSpPr>
        <p:spPr>
          <a:xfrm>
            <a:off x="381000" y="365125"/>
            <a:ext cx="8301038" cy="914400"/>
          </a:xfrm>
        </p:spPr>
        <p:txBody>
          <a:bodyPr/>
          <a:lstStyle/>
          <a:p>
            <a:r>
              <a:rPr lang="en-US" altLang="en-US" smtClean="0">
                <a:latin typeface="Helvetica" pitchFamily="26" charset="0"/>
              </a:rPr>
              <a:t>Problems with Simple Mergesort</a:t>
            </a:r>
          </a:p>
        </p:txBody>
      </p:sp>
      <p:sp>
        <p:nvSpPr>
          <p:cNvPr id="174083" name="Rectangle 1027"/>
          <p:cNvSpPr>
            <a:spLocks noGrp="1" noChangeArrowheads="1"/>
          </p:cNvSpPr>
          <p:nvPr>
            <p:ph type="body" idx="1"/>
          </p:nvPr>
        </p:nvSpPr>
        <p:spPr>
          <a:xfrm>
            <a:off x="457200" y="1598613"/>
            <a:ext cx="8224838" cy="4570412"/>
          </a:xfrm>
        </p:spPr>
        <p:txBody>
          <a:bodyPr/>
          <a:lstStyle/>
          <a:p>
            <a:pPr marL="609600" indent="-609600">
              <a:lnSpc>
                <a:spcPct val="80000"/>
              </a:lnSpc>
              <a:buFontTx/>
              <a:buNone/>
            </a:pPr>
            <a:r>
              <a:rPr lang="en-US" altLang="en-US" sz="2800" smtClean="0">
                <a:latin typeface="Helvetica" pitchFamily="26" charset="0"/>
                <a:sym typeface="Symbol" pitchFamily="26" charset="2"/>
              </a:rPr>
              <a:t>Is each pass through input and output files sequential?</a:t>
            </a:r>
          </a:p>
          <a:p>
            <a:pPr marL="609600" indent="-609600">
              <a:lnSpc>
                <a:spcPct val="10000"/>
              </a:lnSpc>
              <a:buFontTx/>
              <a:buNone/>
            </a:pPr>
            <a:endParaRPr lang="en-US" altLang="en-US" sz="2800" smtClean="0">
              <a:latin typeface="Helvetica" pitchFamily="26" charset="0"/>
              <a:sym typeface="Symbol" pitchFamily="26" charset="2"/>
            </a:endParaRPr>
          </a:p>
          <a:p>
            <a:pPr marL="609600" indent="-609600">
              <a:lnSpc>
                <a:spcPct val="80000"/>
              </a:lnSpc>
              <a:buFontTx/>
              <a:buNone/>
            </a:pPr>
            <a:r>
              <a:rPr lang="en-US" altLang="en-US" sz="2800" smtClean="0">
                <a:latin typeface="Helvetica" pitchFamily="26" charset="0"/>
                <a:sym typeface="Symbol" pitchFamily="26" charset="2"/>
              </a:rPr>
              <a:t>What happens if all work is done on a single disk drive?</a:t>
            </a:r>
          </a:p>
          <a:p>
            <a:pPr marL="609600" indent="-609600">
              <a:lnSpc>
                <a:spcPct val="10000"/>
              </a:lnSpc>
              <a:buFontTx/>
              <a:buNone/>
            </a:pPr>
            <a:endParaRPr lang="en-US" altLang="en-US" sz="2800" smtClean="0">
              <a:latin typeface="Helvetica" pitchFamily="26" charset="0"/>
              <a:sym typeface="Symbol" pitchFamily="26" charset="2"/>
            </a:endParaRPr>
          </a:p>
          <a:p>
            <a:pPr marL="609600" indent="-609600">
              <a:lnSpc>
                <a:spcPct val="80000"/>
              </a:lnSpc>
              <a:buFontTx/>
              <a:buNone/>
            </a:pPr>
            <a:r>
              <a:rPr lang="en-US" altLang="en-US" sz="2800" smtClean="0">
                <a:latin typeface="Helvetica" pitchFamily="26" charset="0"/>
                <a:sym typeface="Symbol" pitchFamily="26" charset="2"/>
              </a:rPr>
              <a:t>How can we reduce the number of Mergesort passes?</a:t>
            </a:r>
          </a:p>
          <a:p>
            <a:pPr marL="609600" indent="-609600">
              <a:lnSpc>
                <a:spcPct val="10000"/>
              </a:lnSpc>
              <a:buFontTx/>
              <a:buNone/>
            </a:pPr>
            <a:endParaRPr lang="en-US" altLang="en-US" sz="2800" smtClean="0">
              <a:latin typeface="Helvetica" pitchFamily="26" charset="0"/>
              <a:sym typeface="Symbol" pitchFamily="26" charset="2"/>
            </a:endParaRPr>
          </a:p>
          <a:p>
            <a:pPr marL="609600" indent="-609600">
              <a:lnSpc>
                <a:spcPct val="80000"/>
              </a:lnSpc>
              <a:buFontTx/>
              <a:buNone/>
            </a:pPr>
            <a:r>
              <a:rPr lang="en-US" altLang="en-US" sz="2800" smtClean="0">
                <a:latin typeface="Helvetica" pitchFamily="26" charset="0"/>
                <a:sym typeface="Symbol" pitchFamily="26" charset="2"/>
              </a:rPr>
              <a:t>In general, external sorting consists of two phases:</a:t>
            </a:r>
          </a:p>
          <a:p>
            <a:pPr marL="990600" lvl="1" indent="-533400">
              <a:lnSpc>
                <a:spcPct val="60000"/>
              </a:lnSpc>
            </a:pPr>
            <a:r>
              <a:rPr lang="en-US" altLang="en-US" sz="2400" smtClean="0">
                <a:latin typeface="Helvetica" pitchFamily="26" charset="0"/>
                <a:sym typeface="Symbol" pitchFamily="26" charset="2"/>
              </a:rPr>
              <a:t>Break the files into initial runs</a:t>
            </a:r>
          </a:p>
          <a:p>
            <a:pPr marL="990600" lvl="1" indent="-533400">
              <a:lnSpc>
                <a:spcPct val="70000"/>
              </a:lnSpc>
            </a:pPr>
            <a:r>
              <a:rPr lang="en-US" altLang="en-US" sz="2400" smtClean="0">
                <a:latin typeface="Helvetica" pitchFamily="26" charset="0"/>
                <a:sym typeface="Symbol" pitchFamily="26" charset="2"/>
              </a:rPr>
              <a:t>Merge the runs together into a single run.</a:t>
            </a:r>
          </a:p>
        </p:txBody>
      </p:sp>
    </p:spTree>
    <p:extLst>
      <p:ext uri="{BB962C8B-B14F-4D97-AF65-F5344CB8AC3E}">
        <p14:creationId xmlns:p14="http://schemas.microsoft.com/office/powerpoint/2010/main" val="1126094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a:xfrm>
            <a:off x="455613" y="365125"/>
            <a:ext cx="8226425" cy="914400"/>
          </a:xfrm>
        </p:spPr>
        <p:txBody>
          <a:bodyPr/>
          <a:lstStyle/>
          <a:p>
            <a:r>
              <a:rPr lang="en-US" altLang="en-US" smtClean="0">
                <a:latin typeface="Helvetica" pitchFamily="26" charset="0"/>
              </a:rPr>
              <a:t>Breaking a File into Runs</a:t>
            </a:r>
          </a:p>
        </p:txBody>
      </p:sp>
      <p:sp>
        <p:nvSpPr>
          <p:cNvPr id="175107" name="Rectangle 3"/>
          <p:cNvSpPr>
            <a:spLocks noGrp="1" noChangeArrowheads="1"/>
          </p:cNvSpPr>
          <p:nvPr>
            <p:ph type="body" idx="1"/>
          </p:nvPr>
        </p:nvSpPr>
        <p:spPr>
          <a:xfrm>
            <a:off x="455613" y="1598613"/>
            <a:ext cx="8226425" cy="4570412"/>
          </a:xfrm>
        </p:spPr>
        <p:txBody>
          <a:bodyPr/>
          <a:lstStyle/>
          <a:p>
            <a:pPr marL="609600" indent="-609600">
              <a:lnSpc>
                <a:spcPct val="80000"/>
              </a:lnSpc>
              <a:buFontTx/>
              <a:buNone/>
            </a:pPr>
            <a:r>
              <a:rPr lang="en-US" altLang="en-US" smtClean="0">
                <a:latin typeface="Helvetica" pitchFamily="26" charset="0"/>
                <a:sym typeface="Symbol" pitchFamily="26" charset="2"/>
              </a:rPr>
              <a:t>General approach:</a:t>
            </a:r>
          </a:p>
          <a:p>
            <a:pPr marL="990600" lvl="1" indent="-533400">
              <a:lnSpc>
                <a:spcPct val="80000"/>
              </a:lnSpc>
            </a:pPr>
            <a:r>
              <a:rPr lang="en-US" altLang="en-US" smtClean="0">
                <a:latin typeface="Helvetica" pitchFamily="26" charset="0"/>
                <a:sym typeface="Symbol" pitchFamily="26" charset="2"/>
              </a:rPr>
              <a:t>Read as much of the file into memory as possible.</a:t>
            </a:r>
          </a:p>
          <a:p>
            <a:pPr marL="990600" lvl="1" indent="-533400">
              <a:lnSpc>
                <a:spcPct val="80000"/>
              </a:lnSpc>
            </a:pPr>
            <a:r>
              <a:rPr lang="en-US" altLang="en-US" smtClean="0">
                <a:latin typeface="Helvetica" pitchFamily="26" charset="0"/>
                <a:sym typeface="Symbol" pitchFamily="26" charset="2"/>
              </a:rPr>
              <a:t>Perform an in-memory sort.</a:t>
            </a:r>
          </a:p>
          <a:p>
            <a:pPr marL="990600" lvl="1" indent="-533400">
              <a:lnSpc>
                <a:spcPct val="80000"/>
              </a:lnSpc>
            </a:pPr>
            <a:r>
              <a:rPr lang="en-US" altLang="en-US" smtClean="0">
                <a:latin typeface="Helvetica" pitchFamily="26" charset="0"/>
                <a:sym typeface="Symbol" pitchFamily="26" charset="2"/>
              </a:rPr>
              <a:t>Output this group of records as a single run.</a:t>
            </a:r>
          </a:p>
        </p:txBody>
      </p:sp>
    </p:spTree>
    <p:extLst>
      <p:ext uri="{BB962C8B-B14F-4D97-AF65-F5344CB8AC3E}">
        <p14:creationId xmlns:p14="http://schemas.microsoft.com/office/powerpoint/2010/main" val="3146936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a:xfrm>
            <a:off x="455613" y="365125"/>
            <a:ext cx="8226425" cy="914400"/>
          </a:xfrm>
        </p:spPr>
        <p:txBody>
          <a:bodyPr/>
          <a:lstStyle/>
          <a:p>
            <a:r>
              <a:rPr lang="en-US" altLang="en-US" smtClean="0">
                <a:latin typeface="Helvetica" pitchFamily="26" charset="0"/>
              </a:rPr>
              <a:t>Replacement Selection (1)</a:t>
            </a:r>
          </a:p>
        </p:txBody>
      </p:sp>
      <p:sp>
        <p:nvSpPr>
          <p:cNvPr id="176131" name="Rectangle 3"/>
          <p:cNvSpPr>
            <a:spLocks noGrp="1" noChangeArrowheads="1"/>
          </p:cNvSpPr>
          <p:nvPr>
            <p:ph type="body" idx="1"/>
          </p:nvPr>
        </p:nvSpPr>
        <p:spPr>
          <a:xfrm>
            <a:off x="455613" y="1598613"/>
            <a:ext cx="8226425" cy="4570412"/>
          </a:xfrm>
        </p:spPr>
        <p:txBody>
          <a:bodyPr/>
          <a:lstStyle/>
          <a:p>
            <a:pPr marL="609600" indent="-609600">
              <a:lnSpc>
                <a:spcPct val="80000"/>
              </a:lnSpc>
            </a:pPr>
            <a:r>
              <a:rPr lang="en-US" altLang="en-US" smtClean="0">
                <a:latin typeface="Helvetica" pitchFamily="26" charset="0"/>
                <a:sym typeface="Symbol" pitchFamily="26" charset="2"/>
              </a:rPr>
              <a:t>Break available memory into an array for the heap, an input buffer, and an output buffer.</a:t>
            </a:r>
          </a:p>
          <a:p>
            <a:pPr marL="609600" indent="-609600">
              <a:lnSpc>
                <a:spcPct val="80000"/>
              </a:lnSpc>
            </a:pPr>
            <a:r>
              <a:rPr lang="en-US" altLang="en-US" smtClean="0">
                <a:latin typeface="Helvetica" pitchFamily="26" charset="0"/>
                <a:sym typeface="Symbol" pitchFamily="26" charset="2"/>
              </a:rPr>
              <a:t>Fill the array from disk.</a:t>
            </a:r>
          </a:p>
          <a:p>
            <a:pPr marL="609600" indent="-609600">
              <a:lnSpc>
                <a:spcPct val="80000"/>
              </a:lnSpc>
            </a:pPr>
            <a:r>
              <a:rPr lang="en-US" altLang="en-US" smtClean="0">
                <a:latin typeface="Helvetica" pitchFamily="26" charset="0"/>
                <a:sym typeface="Symbol" pitchFamily="26" charset="2"/>
              </a:rPr>
              <a:t>Make a min-heap.</a:t>
            </a:r>
          </a:p>
          <a:p>
            <a:pPr marL="609600" indent="-609600">
              <a:lnSpc>
                <a:spcPct val="80000"/>
              </a:lnSpc>
            </a:pPr>
            <a:r>
              <a:rPr lang="en-US" altLang="en-US" smtClean="0">
                <a:latin typeface="Helvetica" pitchFamily="26" charset="0"/>
                <a:sym typeface="Symbol" pitchFamily="26" charset="2"/>
              </a:rPr>
              <a:t>Send the smallest value (root) to the output buffer.</a:t>
            </a:r>
          </a:p>
          <a:p>
            <a:pPr marL="609600" indent="-609600">
              <a:lnSpc>
                <a:spcPct val="80000"/>
              </a:lnSpc>
              <a:buFontTx/>
              <a:buNone/>
            </a:pPr>
            <a:endParaRPr lang="en-US" altLang="en-US" smtClean="0">
              <a:latin typeface="Helvetica" pitchFamily="26" charset="0"/>
              <a:sym typeface="Symbol" pitchFamily="26" charset="2"/>
            </a:endParaRPr>
          </a:p>
        </p:txBody>
      </p:sp>
    </p:spTree>
    <p:extLst>
      <p:ext uri="{BB962C8B-B14F-4D97-AF65-F5344CB8AC3E}">
        <p14:creationId xmlns:p14="http://schemas.microsoft.com/office/powerpoint/2010/main" val="213324337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1418</Words>
  <Application>Microsoft Office PowerPoint</Application>
  <PresentationFormat>On-screen Show (4:3)</PresentationFormat>
  <Paragraphs>166</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Default Design</vt:lpstr>
      <vt:lpstr>External Sorting</vt:lpstr>
      <vt:lpstr>Model of External Computation</vt:lpstr>
      <vt:lpstr>Key Sorting</vt:lpstr>
      <vt:lpstr>Simple External Mergesort (1)</vt:lpstr>
      <vt:lpstr>Simple External Mergesort (2)</vt:lpstr>
      <vt:lpstr>Simple External Mergesort (3)</vt:lpstr>
      <vt:lpstr>Problems with Simple Mergesort</vt:lpstr>
      <vt:lpstr>Breaking a File into Runs</vt:lpstr>
      <vt:lpstr>Replacement Selection (1)</vt:lpstr>
      <vt:lpstr>Replacement Selection (2)</vt:lpstr>
      <vt:lpstr>RS Example</vt:lpstr>
      <vt:lpstr>Snowplow Analogy (1)</vt:lpstr>
      <vt:lpstr>Snowplow Analogy (2)</vt:lpstr>
      <vt:lpstr>Problems with Simple Merge</vt:lpstr>
      <vt:lpstr>Multiway Merge (1)</vt:lpstr>
      <vt:lpstr>Multiway Merge (2)</vt:lpstr>
      <vt:lpstr>Limits to Multiway Merge (1)</vt:lpstr>
      <vt:lpstr>Limits to Multiway Merge (2)</vt:lpstr>
      <vt:lpstr>General Principles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External Sorting</dc:title>
  <dc:creator>Cliff</dc:creator>
  <cp:lastModifiedBy>Cliff</cp:lastModifiedBy>
  <cp:revision>1</cp:revision>
  <dcterms:created xsi:type="dcterms:W3CDTF">2013-12-02T20:25:25Z</dcterms:created>
  <dcterms:modified xsi:type="dcterms:W3CDTF">2013-12-02T20:26:28Z</dcterms:modified>
</cp:coreProperties>
</file>