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33"/>
    <p:restoredTop sz="94609"/>
  </p:normalViewPr>
  <p:slideViewPr>
    <p:cSldViewPr snapToGrid="0" snapToObjects="1">
      <p:cViewPr varScale="1">
        <p:scale>
          <a:sx n="151" d="100"/>
          <a:sy n="151" d="100"/>
        </p:scale>
        <p:origin x="27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DC80-FBE5-49AA-8CA9-5C32DC08D1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6EF6F9-15AC-461F-BCAA-A531EE61171E}">
      <dgm:prSet/>
      <dgm:spPr/>
      <dgm:t>
        <a:bodyPr/>
        <a:lstStyle/>
        <a:p>
          <a:r>
            <a:rPr lang="en-US"/>
            <a:t>Four main steps</a:t>
          </a:r>
        </a:p>
      </dgm:t>
    </dgm:pt>
    <dgm:pt modelId="{65983BB1-61A4-4884-9B8F-ACD9D0A537D8}" type="parTrans" cxnId="{4EC66FC1-62B8-499B-9D63-BF779B9B519B}">
      <dgm:prSet/>
      <dgm:spPr/>
      <dgm:t>
        <a:bodyPr/>
        <a:lstStyle/>
        <a:p>
          <a:endParaRPr lang="en-US"/>
        </a:p>
      </dgm:t>
    </dgm:pt>
    <dgm:pt modelId="{A7E203A6-1BE7-4732-A5BC-AC62737A7369}" type="sibTrans" cxnId="{4EC66FC1-62B8-499B-9D63-BF779B9B519B}">
      <dgm:prSet/>
      <dgm:spPr/>
      <dgm:t>
        <a:bodyPr/>
        <a:lstStyle/>
        <a:p>
          <a:endParaRPr lang="en-US"/>
        </a:p>
      </dgm:t>
    </dgm:pt>
    <dgm:pt modelId="{5B021E7D-D408-4BF1-8BDF-CC00DBD41515}">
      <dgm:prSet/>
      <dgm:spPr/>
      <dgm:t>
        <a:bodyPr/>
        <a:lstStyle/>
        <a:p>
          <a:r>
            <a:rPr lang="en-US"/>
            <a:t>Code Extraction</a:t>
          </a:r>
        </a:p>
      </dgm:t>
    </dgm:pt>
    <dgm:pt modelId="{4B6F22B9-8AD7-4615-BC2A-33EC18181226}" type="parTrans" cxnId="{EFAE9CF4-E8EC-4FA6-AEB0-C5144E8BADA3}">
      <dgm:prSet/>
      <dgm:spPr/>
      <dgm:t>
        <a:bodyPr/>
        <a:lstStyle/>
        <a:p>
          <a:endParaRPr lang="en-US"/>
        </a:p>
      </dgm:t>
    </dgm:pt>
    <dgm:pt modelId="{2AA3DE89-4EC5-41E2-9BFF-27BCF99151E7}" type="sibTrans" cxnId="{EFAE9CF4-E8EC-4FA6-AEB0-C5144E8BADA3}">
      <dgm:prSet/>
      <dgm:spPr/>
      <dgm:t>
        <a:bodyPr/>
        <a:lstStyle/>
        <a:p>
          <a:endParaRPr lang="en-US"/>
        </a:p>
      </dgm:t>
    </dgm:pt>
    <dgm:pt modelId="{CE53D615-D027-4CCC-8B85-31B455041D48}">
      <dgm:prSet/>
      <dgm:spPr/>
      <dgm:t>
        <a:bodyPr/>
        <a:lstStyle/>
        <a:p>
          <a:r>
            <a:rPr lang="en-US"/>
            <a:t>Clone Detection</a:t>
          </a:r>
        </a:p>
      </dgm:t>
    </dgm:pt>
    <dgm:pt modelId="{989B4E10-8C4C-42E3-9CCE-2753DCC129E5}" type="parTrans" cxnId="{FE9A379A-4721-404B-A884-7E292809701F}">
      <dgm:prSet/>
      <dgm:spPr/>
      <dgm:t>
        <a:bodyPr/>
        <a:lstStyle/>
        <a:p>
          <a:endParaRPr lang="en-US"/>
        </a:p>
      </dgm:t>
    </dgm:pt>
    <dgm:pt modelId="{E74A3315-85D0-4CA4-ABA8-9E7E269526FE}" type="sibTrans" cxnId="{FE9A379A-4721-404B-A884-7E292809701F}">
      <dgm:prSet/>
      <dgm:spPr/>
      <dgm:t>
        <a:bodyPr/>
        <a:lstStyle/>
        <a:p>
          <a:endParaRPr lang="en-US"/>
        </a:p>
      </dgm:t>
    </dgm:pt>
    <dgm:pt modelId="{550B2632-DEAD-4116-9B8B-379A2C86FD59}">
      <dgm:prSet/>
      <dgm:spPr/>
      <dgm:t>
        <a:bodyPr/>
        <a:lstStyle/>
        <a:p>
          <a:r>
            <a:rPr lang="en-US"/>
            <a:t>Code Labeling</a:t>
          </a:r>
        </a:p>
      </dgm:t>
    </dgm:pt>
    <dgm:pt modelId="{A5FBB440-FB7C-44EA-B64E-99D8736C266F}" type="parTrans" cxnId="{E80DEA66-02BE-4D3E-ADDF-C111D73C331B}">
      <dgm:prSet/>
      <dgm:spPr/>
      <dgm:t>
        <a:bodyPr/>
        <a:lstStyle/>
        <a:p>
          <a:endParaRPr lang="en-US"/>
        </a:p>
      </dgm:t>
    </dgm:pt>
    <dgm:pt modelId="{29D2C9E8-48A3-452E-BE9B-AA6F01BA1F67}" type="sibTrans" cxnId="{E80DEA66-02BE-4D3E-ADDF-C111D73C331B}">
      <dgm:prSet/>
      <dgm:spPr/>
      <dgm:t>
        <a:bodyPr/>
        <a:lstStyle/>
        <a:p>
          <a:endParaRPr lang="en-US"/>
        </a:p>
      </dgm:t>
    </dgm:pt>
    <dgm:pt modelId="{ED608666-1803-45F2-AD8D-1FB1E94E26DF}">
      <dgm:prSet/>
      <dgm:spPr/>
      <dgm:t>
        <a:bodyPr/>
        <a:lstStyle/>
        <a:p>
          <a:r>
            <a:rPr lang="en-US"/>
            <a:t>Verifying prevalence of sample posts</a:t>
          </a:r>
        </a:p>
      </dgm:t>
    </dgm:pt>
    <dgm:pt modelId="{7757A618-0271-4647-966F-2276EF9D28A0}" type="parTrans" cxnId="{C048FC29-F3DE-42EE-AF5C-820309A90038}">
      <dgm:prSet/>
      <dgm:spPr/>
      <dgm:t>
        <a:bodyPr/>
        <a:lstStyle/>
        <a:p>
          <a:endParaRPr lang="en-US"/>
        </a:p>
      </dgm:t>
    </dgm:pt>
    <dgm:pt modelId="{07BBE545-F048-4740-A1C7-C6C9070FF1AE}" type="sibTrans" cxnId="{C048FC29-F3DE-42EE-AF5C-820309A90038}">
      <dgm:prSet/>
      <dgm:spPr/>
      <dgm:t>
        <a:bodyPr/>
        <a:lstStyle/>
        <a:p>
          <a:endParaRPr lang="en-US"/>
        </a:p>
      </dgm:t>
    </dgm:pt>
    <dgm:pt modelId="{A6B9631D-D6E8-FA4B-83C9-147D0A4EC78E}" type="pres">
      <dgm:prSet presAssocID="{34D7DC80-FBE5-49AA-8CA9-5C32DC08D171}" presName="linear" presStyleCnt="0">
        <dgm:presLayoutVars>
          <dgm:animLvl val="lvl"/>
          <dgm:resizeHandles val="exact"/>
        </dgm:presLayoutVars>
      </dgm:prSet>
      <dgm:spPr/>
    </dgm:pt>
    <dgm:pt modelId="{36032237-0E9E-AF44-9BE7-957BA6C74B10}" type="pres">
      <dgm:prSet presAssocID="{FE6EF6F9-15AC-461F-BCAA-A531EE6117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6E8A734-2EBB-0748-8A2D-4188DDFBA643}" type="pres">
      <dgm:prSet presAssocID="{FE6EF6F9-15AC-461F-BCAA-A531EE6117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DA6A0A-B172-5643-8C8D-995985C14A34}" type="presOf" srcId="{CE53D615-D027-4CCC-8B85-31B455041D48}" destId="{F6E8A734-2EBB-0748-8A2D-4188DDFBA643}" srcOrd="0" destOrd="1" presId="urn:microsoft.com/office/officeart/2005/8/layout/vList2"/>
    <dgm:cxn modelId="{36B94510-EA7F-944D-B1DD-B3B03D88C340}" type="presOf" srcId="{5B021E7D-D408-4BF1-8BDF-CC00DBD41515}" destId="{F6E8A734-2EBB-0748-8A2D-4188DDFBA643}" srcOrd="0" destOrd="0" presId="urn:microsoft.com/office/officeart/2005/8/layout/vList2"/>
    <dgm:cxn modelId="{C048FC29-F3DE-42EE-AF5C-820309A90038}" srcId="{FE6EF6F9-15AC-461F-BCAA-A531EE61171E}" destId="{ED608666-1803-45F2-AD8D-1FB1E94E26DF}" srcOrd="3" destOrd="0" parTransId="{7757A618-0271-4647-966F-2276EF9D28A0}" sibTransId="{07BBE545-F048-4740-A1C7-C6C9070FF1AE}"/>
    <dgm:cxn modelId="{E80DEA66-02BE-4D3E-ADDF-C111D73C331B}" srcId="{FE6EF6F9-15AC-461F-BCAA-A531EE61171E}" destId="{550B2632-DEAD-4116-9B8B-379A2C86FD59}" srcOrd="2" destOrd="0" parTransId="{A5FBB440-FB7C-44EA-B64E-99D8736C266F}" sibTransId="{29D2C9E8-48A3-452E-BE9B-AA6F01BA1F67}"/>
    <dgm:cxn modelId="{21F10D80-363D-2F4E-98E6-B0271BB1B5ED}" type="presOf" srcId="{34D7DC80-FBE5-49AA-8CA9-5C32DC08D171}" destId="{A6B9631D-D6E8-FA4B-83C9-147D0A4EC78E}" srcOrd="0" destOrd="0" presId="urn:microsoft.com/office/officeart/2005/8/layout/vList2"/>
    <dgm:cxn modelId="{FE9A379A-4721-404B-A884-7E292809701F}" srcId="{FE6EF6F9-15AC-461F-BCAA-A531EE61171E}" destId="{CE53D615-D027-4CCC-8B85-31B455041D48}" srcOrd="1" destOrd="0" parTransId="{989B4E10-8C4C-42E3-9CCE-2753DCC129E5}" sibTransId="{E74A3315-85D0-4CA4-ABA8-9E7E269526FE}"/>
    <dgm:cxn modelId="{AC2915B8-C7C1-3D4F-A21C-12D7B1DA6CB7}" type="presOf" srcId="{550B2632-DEAD-4116-9B8B-379A2C86FD59}" destId="{F6E8A734-2EBB-0748-8A2D-4188DDFBA643}" srcOrd="0" destOrd="2" presId="urn:microsoft.com/office/officeart/2005/8/layout/vList2"/>
    <dgm:cxn modelId="{989285BE-739C-2C43-96A7-2A3EA5AB8F37}" type="presOf" srcId="{FE6EF6F9-15AC-461F-BCAA-A531EE61171E}" destId="{36032237-0E9E-AF44-9BE7-957BA6C74B10}" srcOrd="0" destOrd="0" presId="urn:microsoft.com/office/officeart/2005/8/layout/vList2"/>
    <dgm:cxn modelId="{4EC66FC1-62B8-499B-9D63-BF779B9B519B}" srcId="{34D7DC80-FBE5-49AA-8CA9-5C32DC08D171}" destId="{FE6EF6F9-15AC-461F-BCAA-A531EE61171E}" srcOrd="0" destOrd="0" parTransId="{65983BB1-61A4-4884-9B8F-ACD9D0A537D8}" sibTransId="{A7E203A6-1BE7-4732-A5BC-AC62737A7369}"/>
    <dgm:cxn modelId="{2960E7C2-2421-E54C-841A-904D91FF7980}" type="presOf" srcId="{ED608666-1803-45F2-AD8D-1FB1E94E26DF}" destId="{F6E8A734-2EBB-0748-8A2D-4188DDFBA643}" srcOrd="0" destOrd="3" presId="urn:microsoft.com/office/officeart/2005/8/layout/vList2"/>
    <dgm:cxn modelId="{EFAE9CF4-E8EC-4FA6-AEB0-C5144E8BADA3}" srcId="{FE6EF6F9-15AC-461F-BCAA-A531EE61171E}" destId="{5B021E7D-D408-4BF1-8BDF-CC00DBD41515}" srcOrd="0" destOrd="0" parTransId="{4B6F22B9-8AD7-4615-BC2A-33EC18181226}" sibTransId="{2AA3DE89-4EC5-41E2-9BFF-27BCF99151E7}"/>
    <dgm:cxn modelId="{C5471F96-19FD-B348-AD17-5226C1B3AD95}" type="presParOf" srcId="{A6B9631D-D6E8-FA4B-83C9-147D0A4EC78E}" destId="{36032237-0E9E-AF44-9BE7-957BA6C74B10}" srcOrd="0" destOrd="0" presId="urn:microsoft.com/office/officeart/2005/8/layout/vList2"/>
    <dgm:cxn modelId="{19B52EC3-7B50-7845-AEF4-B7454BDDBD13}" type="presParOf" srcId="{A6B9631D-D6E8-FA4B-83C9-147D0A4EC78E}" destId="{F6E8A734-2EBB-0748-8A2D-4188DDFBA6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9D032-E225-4A78-8A0D-6189AD9A7431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861251-7769-4945-9F9D-BE4FA78112D7}">
      <dgm:prSet/>
      <dgm:spPr/>
      <dgm:t>
        <a:bodyPr/>
        <a:lstStyle/>
        <a:p>
          <a:r>
            <a:rPr lang="en-US"/>
            <a:t>Extract security-related posts.</a:t>
          </a:r>
        </a:p>
      </dgm:t>
    </dgm:pt>
    <dgm:pt modelId="{4D5D720D-CE7C-48F3-AD15-0EFCFC20BBDF}" type="parTrans" cxnId="{C525DE12-D07C-46B4-BD74-31501AF4E60C}">
      <dgm:prSet/>
      <dgm:spPr/>
      <dgm:t>
        <a:bodyPr/>
        <a:lstStyle/>
        <a:p>
          <a:endParaRPr lang="en-US"/>
        </a:p>
      </dgm:t>
    </dgm:pt>
    <dgm:pt modelId="{BC061E0C-5531-46CA-9DB9-4512159BD385}" type="sibTrans" cxnId="{C525DE12-D07C-46B4-BD74-31501AF4E60C}">
      <dgm:prSet/>
      <dgm:spPr/>
      <dgm:t>
        <a:bodyPr/>
        <a:lstStyle/>
        <a:p>
          <a:endParaRPr lang="en-US"/>
        </a:p>
      </dgm:t>
    </dgm:pt>
    <dgm:pt modelId="{4BA5BA69-C2E5-4ADF-95EF-C7F903AD300B}">
      <dgm:prSet/>
      <dgm:spPr/>
      <dgm:t>
        <a:bodyPr/>
        <a:lstStyle/>
        <a:p>
          <a:r>
            <a:rPr lang="en-US"/>
            <a:t>Download raw data as XML, parse and upload to Postgres database.</a:t>
          </a:r>
        </a:p>
      </dgm:t>
    </dgm:pt>
    <dgm:pt modelId="{8FF98144-3D3E-45ED-BD43-3CA9DFDC61CA}" type="parTrans" cxnId="{C02544B0-19B6-4773-B0A3-8BE51026128D}">
      <dgm:prSet/>
      <dgm:spPr/>
      <dgm:t>
        <a:bodyPr/>
        <a:lstStyle/>
        <a:p>
          <a:endParaRPr lang="en-US"/>
        </a:p>
      </dgm:t>
    </dgm:pt>
    <dgm:pt modelId="{F04FCE8E-2852-49E3-A6C3-9A5A02AD2A6D}" type="sibTrans" cxnId="{C02544B0-19B6-4773-B0A3-8BE51026128D}">
      <dgm:prSet/>
      <dgm:spPr/>
      <dgm:t>
        <a:bodyPr/>
        <a:lstStyle/>
        <a:p>
          <a:endParaRPr lang="en-US"/>
        </a:p>
      </dgm:t>
    </dgm:pt>
    <dgm:pt modelId="{4AA61180-DFB8-4AA0-AEA4-C613D4FD9ECF}">
      <dgm:prSet/>
      <dgm:spPr/>
      <dgm:t>
        <a:bodyPr/>
        <a:lstStyle/>
        <a:p>
          <a:r>
            <a:rPr lang="en-US"/>
            <a:t>Each row in database corresponds to one post.</a:t>
          </a:r>
        </a:p>
      </dgm:t>
    </dgm:pt>
    <dgm:pt modelId="{9CEC6793-F6AE-4062-AE5A-F49814188D40}" type="parTrans" cxnId="{A45395C3-40FD-41DB-A665-9B53C3B5D19A}">
      <dgm:prSet/>
      <dgm:spPr/>
      <dgm:t>
        <a:bodyPr/>
        <a:lstStyle/>
        <a:p>
          <a:endParaRPr lang="en-US"/>
        </a:p>
      </dgm:t>
    </dgm:pt>
    <dgm:pt modelId="{DFE7C08C-C6EF-4936-8BE3-81CE2221DEA9}" type="sibTrans" cxnId="{A45395C3-40FD-41DB-A665-9B53C3B5D19A}">
      <dgm:prSet/>
      <dgm:spPr/>
      <dgm:t>
        <a:bodyPr/>
        <a:lstStyle/>
        <a:p>
          <a:endParaRPr lang="en-US"/>
        </a:p>
      </dgm:t>
    </dgm:pt>
    <dgm:pt modelId="{884B5754-A988-4372-95EC-88F7F48ED51B}">
      <dgm:prSet/>
      <dgm:spPr/>
      <dgm:t>
        <a:bodyPr/>
        <a:lstStyle/>
        <a:p>
          <a:r>
            <a:rPr lang="en-US"/>
            <a:t>Filter large amounts of data using two filters.</a:t>
          </a:r>
        </a:p>
      </dgm:t>
    </dgm:pt>
    <dgm:pt modelId="{B076EB24-9C1F-4A79-9BCC-168D1060F798}" type="parTrans" cxnId="{B5AD145C-3358-4926-BD6A-2ED7AB8E63F6}">
      <dgm:prSet/>
      <dgm:spPr/>
      <dgm:t>
        <a:bodyPr/>
        <a:lstStyle/>
        <a:p>
          <a:endParaRPr lang="en-US"/>
        </a:p>
      </dgm:t>
    </dgm:pt>
    <dgm:pt modelId="{33564859-A4FD-4293-906B-A32C62B8794D}" type="sibTrans" cxnId="{B5AD145C-3358-4926-BD6A-2ED7AB8E63F6}">
      <dgm:prSet/>
      <dgm:spPr/>
      <dgm:t>
        <a:bodyPr/>
        <a:lstStyle/>
        <a:p>
          <a:endParaRPr lang="en-US"/>
        </a:p>
      </dgm:t>
    </dgm:pt>
    <dgm:pt modelId="{F5AFE2C8-36B9-45A5-BFC6-881050AB55A2}">
      <dgm:prSet/>
      <dgm:spPr/>
      <dgm:t>
        <a:bodyPr/>
        <a:lstStyle/>
        <a:p>
          <a:r>
            <a:rPr lang="en-US"/>
            <a:t>Filter using tags</a:t>
          </a:r>
        </a:p>
      </dgm:t>
    </dgm:pt>
    <dgm:pt modelId="{52E48C2E-264C-425C-924B-3764C43251CC}" type="parTrans" cxnId="{CD9A00F0-15AA-4352-85CB-69E64F9CBB4E}">
      <dgm:prSet/>
      <dgm:spPr/>
      <dgm:t>
        <a:bodyPr/>
        <a:lstStyle/>
        <a:p>
          <a:endParaRPr lang="en-US"/>
        </a:p>
      </dgm:t>
    </dgm:pt>
    <dgm:pt modelId="{B51C461D-A50A-46FB-985C-B1C2B1189013}" type="sibTrans" cxnId="{CD9A00F0-15AA-4352-85CB-69E64F9CBB4E}">
      <dgm:prSet/>
      <dgm:spPr/>
      <dgm:t>
        <a:bodyPr/>
        <a:lstStyle/>
        <a:p>
          <a:endParaRPr lang="en-US"/>
        </a:p>
      </dgm:t>
    </dgm:pt>
    <dgm:pt modelId="{E5C304ED-2FCA-48FF-A214-3195E27C98ED}">
      <dgm:prSet/>
      <dgm:spPr/>
      <dgm:t>
        <a:bodyPr/>
        <a:lstStyle/>
        <a:p>
          <a:r>
            <a:rPr lang="en-US"/>
            <a:t>Filter using API terms.</a:t>
          </a:r>
        </a:p>
      </dgm:t>
    </dgm:pt>
    <dgm:pt modelId="{FF319007-8D2E-42CF-97FA-E2A428207F46}" type="parTrans" cxnId="{786BEDFB-BCE8-413E-A393-1A204700906A}">
      <dgm:prSet/>
      <dgm:spPr/>
      <dgm:t>
        <a:bodyPr/>
        <a:lstStyle/>
        <a:p>
          <a:endParaRPr lang="en-US"/>
        </a:p>
      </dgm:t>
    </dgm:pt>
    <dgm:pt modelId="{AF631EBD-5073-4CDC-88C6-23370170AF22}" type="sibTrans" cxnId="{786BEDFB-BCE8-413E-A393-1A204700906A}">
      <dgm:prSet/>
      <dgm:spPr/>
      <dgm:t>
        <a:bodyPr/>
        <a:lstStyle/>
        <a:p>
          <a:endParaRPr lang="en-US"/>
        </a:p>
      </dgm:t>
    </dgm:pt>
    <dgm:pt modelId="{E99236FB-2E55-944B-A612-1F792A2E0D89}" type="pres">
      <dgm:prSet presAssocID="{F899D032-E225-4A78-8A0D-6189AD9A7431}" presName="Name0" presStyleCnt="0">
        <dgm:presLayoutVars>
          <dgm:dir/>
          <dgm:animLvl val="lvl"/>
          <dgm:resizeHandles val="exact"/>
        </dgm:presLayoutVars>
      </dgm:prSet>
      <dgm:spPr/>
    </dgm:pt>
    <dgm:pt modelId="{475EA4F5-45EC-9E49-98A6-B26F5F6FE1BC}" type="pres">
      <dgm:prSet presAssocID="{884B5754-A988-4372-95EC-88F7F48ED51B}" presName="boxAndChildren" presStyleCnt="0"/>
      <dgm:spPr/>
    </dgm:pt>
    <dgm:pt modelId="{08330034-39F6-7B4B-B5C4-18DC0CBD918B}" type="pres">
      <dgm:prSet presAssocID="{884B5754-A988-4372-95EC-88F7F48ED51B}" presName="parentTextBox" presStyleLbl="node1" presStyleIdx="0" presStyleCnt="4"/>
      <dgm:spPr/>
    </dgm:pt>
    <dgm:pt modelId="{A808ED62-CCC4-6047-AC36-52468752F136}" type="pres">
      <dgm:prSet presAssocID="{884B5754-A988-4372-95EC-88F7F48ED51B}" presName="entireBox" presStyleLbl="node1" presStyleIdx="0" presStyleCnt="4"/>
      <dgm:spPr/>
    </dgm:pt>
    <dgm:pt modelId="{A6F8F2AF-710D-B14D-B5AE-6B90558593B5}" type="pres">
      <dgm:prSet presAssocID="{884B5754-A988-4372-95EC-88F7F48ED51B}" presName="descendantBox" presStyleCnt="0"/>
      <dgm:spPr/>
    </dgm:pt>
    <dgm:pt modelId="{E251546E-63E8-0342-A331-027355A441B4}" type="pres">
      <dgm:prSet presAssocID="{F5AFE2C8-36B9-45A5-BFC6-881050AB55A2}" presName="childTextBox" presStyleLbl="fgAccFollowNode1" presStyleIdx="0" presStyleCnt="2">
        <dgm:presLayoutVars>
          <dgm:bulletEnabled val="1"/>
        </dgm:presLayoutVars>
      </dgm:prSet>
      <dgm:spPr/>
    </dgm:pt>
    <dgm:pt modelId="{3C7D4202-D3D3-9943-8C3E-2F759324C718}" type="pres">
      <dgm:prSet presAssocID="{E5C304ED-2FCA-48FF-A214-3195E27C98ED}" presName="childTextBox" presStyleLbl="fgAccFollowNode1" presStyleIdx="1" presStyleCnt="2">
        <dgm:presLayoutVars>
          <dgm:bulletEnabled val="1"/>
        </dgm:presLayoutVars>
      </dgm:prSet>
      <dgm:spPr/>
    </dgm:pt>
    <dgm:pt modelId="{443CCF16-2B6A-DC4A-A0D6-D8B296C83382}" type="pres">
      <dgm:prSet presAssocID="{DFE7C08C-C6EF-4936-8BE3-81CE2221DEA9}" presName="sp" presStyleCnt="0"/>
      <dgm:spPr/>
    </dgm:pt>
    <dgm:pt modelId="{833A37E1-7812-3A44-B547-5B8B6765AFC1}" type="pres">
      <dgm:prSet presAssocID="{4AA61180-DFB8-4AA0-AEA4-C613D4FD9ECF}" presName="arrowAndChildren" presStyleCnt="0"/>
      <dgm:spPr/>
    </dgm:pt>
    <dgm:pt modelId="{5151415B-8D47-5240-899C-A5E5DD38CEA8}" type="pres">
      <dgm:prSet presAssocID="{4AA61180-DFB8-4AA0-AEA4-C613D4FD9ECF}" presName="parentTextArrow" presStyleLbl="node1" presStyleIdx="1" presStyleCnt="4"/>
      <dgm:spPr/>
    </dgm:pt>
    <dgm:pt modelId="{71E606EE-F845-1646-981A-6A147BD8CC80}" type="pres">
      <dgm:prSet presAssocID="{F04FCE8E-2852-49E3-A6C3-9A5A02AD2A6D}" presName="sp" presStyleCnt="0"/>
      <dgm:spPr/>
    </dgm:pt>
    <dgm:pt modelId="{21B2E34C-2640-0C49-9F2C-50FC91268547}" type="pres">
      <dgm:prSet presAssocID="{4BA5BA69-C2E5-4ADF-95EF-C7F903AD300B}" presName="arrowAndChildren" presStyleCnt="0"/>
      <dgm:spPr/>
    </dgm:pt>
    <dgm:pt modelId="{D098FF34-08F9-8F43-B963-0E238F0C9AAC}" type="pres">
      <dgm:prSet presAssocID="{4BA5BA69-C2E5-4ADF-95EF-C7F903AD300B}" presName="parentTextArrow" presStyleLbl="node1" presStyleIdx="2" presStyleCnt="4"/>
      <dgm:spPr/>
    </dgm:pt>
    <dgm:pt modelId="{001331EE-4025-CE4A-A07C-3AD506700191}" type="pres">
      <dgm:prSet presAssocID="{BC061E0C-5531-46CA-9DB9-4512159BD385}" presName="sp" presStyleCnt="0"/>
      <dgm:spPr/>
    </dgm:pt>
    <dgm:pt modelId="{3728C0A1-A35D-CD4F-83D1-ADACA83E7E13}" type="pres">
      <dgm:prSet presAssocID="{FC861251-7769-4945-9F9D-BE4FA78112D7}" presName="arrowAndChildren" presStyleCnt="0"/>
      <dgm:spPr/>
    </dgm:pt>
    <dgm:pt modelId="{BF5080B3-46FA-5B44-8B6C-D577209E63C4}" type="pres">
      <dgm:prSet presAssocID="{FC861251-7769-4945-9F9D-BE4FA78112D7}" presName="parentTextArrow" presStyleLbl="node1" presStyleIdx="3" presStyleCnt="4"/>
      <dgm:spPr/>
    </dgm:pt>
  </dgm:ptLst>
  <dgm:cxnLst>
    <dgm:cxn modelId="{C525DE12-D07C-46B4-BD74-31501AF4E60C}" srcId="{F899D032-E225-4A78-8A0D-6189AD9A7431}" destId="{FC861251-7769-4945-9F9D-BE4FA78112D7}" srcOrd="0" destOrd="0" parTransId="{4D5D720D-CE7C-48F3-AD15-0EFCFC20BBDF}" sibTransId="{BC061E0C-5531-46CA-9DB9-4512159BD385}"/>
    <dgm:cxn modelId="{13A2A32B-9978-2A43-9431-7D44F1C4D099}" type="presOf" srcId="{E5C304ED-2FCA-48FF-A214-3195E27C98ED}" destId="{3C7D4202-D3D3-9943-8C3E-2F759324C718}" srcOrd="0" destOrd="0" presId="urn:microsoft.com/office/officeart/2005/8/layout/process4"/>
    <dgm:cxn modelId="{A62CBD3A-D684-3242-BF3B-B622B4040B83}" type="presOf" srcId="{F899D032-E225-4A78-8A0D-6189AD9A7431}" destId="{E99236FB-2E55-944B-A612-1F792A2E0D89}" srcOrd="0" destOrd="0" presId="urn:microsoft.com/office/officeart/2005/8/layout/process4"/>
    <dgm:cxn modelId="{9AA9A744-DB9D-E94F-AE6C-D6F1D5C55477}" type="presOf" srcId="{4BA5BA69-C2E5-4ADF-95EF-C7F903AD300B}" destId="{D098FF34-08F9-8F43-B963-0E238F0C9AAC}" srcOrd="0" destOrd="0" presId="urn:microsoft.com/office/officeart/2005/8/layout/process4"/>
    <dgm:cxn modelId="{B5AD145C-3358-4926-BD6A-2ED7AB8E63F6}" srcId="{F899D032-E225-4A78-8A0D-6189AD9A7431}" destId="{884B5754-A988-4372-95EC-88F7F48ED51B}" srcOrd="3" destOrd="0" parTransId="{B076EB24-9C1F-4A79-9BCC-168D1060F798}" sibTransId="{33564859-A4FD-4293-906B-A32C62B8794D}"/>
    <dgm:cxn modelId="{1AF00866-CB90-C94A-AA99-AFC36FF0DEF8}" type="presOf" srcId="{4AA61180-DFB8-4AA0-AEA4-C613D4FD9ECF}" destId="{5151415B-8D47-5240-899C-A5E5DD38CEA8}" srcOrd="0" destOrd="0" presId="urn:microsoft.com/office/officeart/2005/8/layout/process4"/>
    <dgm:cxn modelId="{C02544B0-19B6-4773-B0A3-8BE51026128D}" srcId="{F899D032-E225-4A78-8A0D-6189AD9A7431}" destId="{4BA5BA69-C2E5-4ADF-95EF-C7F903AD300B}" srcOrd="1" destOrd="0" parTransId="{8FF98144-3D3E-45ED-BD43-3CA9DFDC61CA}" sibTransId="{F04FCE8E-2852-49E3-A6C3-9A5A02AD2A6D}"/>
    <dgm:cxn modelId="{A45395C3-40FD-41DB-A665-9B53C3B5D19A}" srcId="{F899D032-E225-4A78-8A0D-6189AD9A7431}" destId="{4AA61180-DFB8-4AA0-AEA4-C613D4FD9ECF}" srcOrd="2" destOrd="0" parTransId="{9CEC6793-F6AE-4062-AE5A-F49814188D40}" sibTransId="{DFE7C08C-C6EF-4936-8BE3-81CE2221DEA9}"/>
    <dgm:cxn modelId="{60EB1FD3-BBBB-614F-8F23-507DB1EAB919}" type="presOf" srcId="{884B5754-A988-4372-95EC-88F7F48ED51B}" destId="{A808ED62-CCC4-6047-AC36-52468752F136}" srcOrd="1" destOrd="0" presId="urn:microsoft.com/office/officeart/2005/8/layout/process4"/>
    <dgm:cxn modelId="{4B405BD7-3004-FC48-9B7F-A2E6A11FEEE8}" type="presOf" srcId="{884B5754-A988-4372-95EC-88F7F48ED51B}" destId="{08330034-39F6-7B4B-B5C4-18DC0CBD918B}" srcOrd="0" destOrd="0" presId="urn:microsoft.com/office/officeart/2005/8/layout/process4"/>
    <dgm:cxn modelId="{3E2E8EEE-FAA8-EF4D-AE3C-F2E84913C1B9}" type="presOf" srcId="{FC861251-7769-4945-9F9D-BE4FA78112D7}" destId="{BF5080B3-46FA-5B44-8B6C-D577209E63C4}" srcOrd="0" destOrd="0" presId="urn:microsoft.com/office/officeart/2005/8/layout/process4"/>
    <dgm:cxn modelId="{CD9A00F0-15AA-4352-85CB-69E64F9CBB4E}" srcId="{884B5754-A988-4372-95EC-88F7F48ED51B}" destId="{F5AFE2C8-36B9-45A5-BFC6-881050AB55A2}" srcOrd="0" destOrd="0" parTransId="{52E48C2E-264C-425C-924B-3764C43251CC}" sibTransId="{B51C461D-A50A-46FB-985C-B1C2B1189013}"/>
    <dgm:cxn modelId="{3AC19EF1-0C05-3448-882B-C775F8398D58}" type="presOf" srcId="{F5AFE2C8-36B9-45A5-BFC6-881050AB55A2}" destId="{E251546E-63E8-0342-A331-027355A441B4}" srcOrd="0" destOrd="0" presId="urn:microsoft.com/office/officeart/2005/8/layout/process4"/>
    <dgm:cxn modelId="{786BEDFB-BCE8-413E-A393-1A204700906A}" srcId="{884B5754-A988-4372-95EC-88F7F48ED51B}" destId="{E5C304ED-2FCA-48FF-A214-3195E27C98ED}" srcOrd="1" destOrd="0" parTransId="{FF319007-8D2E-42CF-97FA-E2A428207F46}" sibTransId="{AF631EBD-5073-4CDC-88C6-23370170AF22}"/>
    <dgm:cxn modelId="{73FB2111-7FF8-7A46-A5DF-291203FA8917}" type="presParOf" srcId="{E99236FB-2E55-944B-A612-1F792A2E0D89}" destId="{475EA4F5-45EC-9E49-98A6-B26F5F6FE1BC}" srcOrd="0" destOrd="0" presId="urn:microsoft.com/office/officeart/2005/8/layout/process4"/>
    <dgm:cxn modelId="{61A9ECF5-0D42-9243-B8C9-7D27F5910C34}" type="presParOf" srcId="{475EA4F5-45EC-9E49-98A6-B26F5F6FE1BC}" destId="{08330034-39F6-7B4B-B5C4-18DC0CBD918B}" srcOrd="0" destOrd="0" presId="urn:microsoft.com/office/officeart/2005/8/layout/process4"/>
    <dgm:cxn modelId="{818C2650-3164-4F48-BDE9-97A487FBD291}" type="presParOf" srcId="{475EA4F5-45EC-9E49-98A6-B26F5F6FE1BC}" destId="{A808ED62-CCC4-6047-AC36-52468752F136}" srcOrd="1" destOrd="0" presId="urn:microsoft.com/office/officeart/2005/8/layout/process4"/>
    <dgm:cxn modelId="{725A6E88-7A42-2C46-B52C-5FB53555EEE2}" type="presParOf" srcId="{475EA4F5-45EC-9E49-98A6-B26F5F6FE1BC}" destId="{A6F8F2AF-710D-B14D-B5AE-6B90558593B5}" srcOrd="2" destOrd="0" presId="urn:microsoft.com/office/officeart/2005/8/layout/process4"/>
    <dgm:cxn modelId="{BCA38859-0A2F-D04C-B159-7BA369118391}" type="presParOf" srcId="{A6F8F2AF-710D-B14D-B5AE-6B90558593B5}" destId="{E251546E-63E8-0342-A331-027355A441B4}" srcOrd="0" destOrd="0" presId="urn:microsoft.com/office/officeart/2005/8/layout/process4"/>
    <dgm:cxn modelId="{CD5BE049-EFA7-E240-A19C-109CCFDDD030}" type="presParOf" srcId="{A6F8F2AF-710D-B14D-B5AE-6B90558593B5}" destId="{3C7D4202-D3D3-9943-8C3E-2F759324C718}" srcOrd="1" destOrd="0" presId="urn:microsoft.com/office/officeart/2005/8/layout/process4"/>
    <dgm:cxn modelId="{180F2B3A-9525-9A4F-BC18-935CF3B10ADC}" type="presParOf" srcId="{E99236FB-2E55-944B-A612-1F792A2E0D89}" destId="{443CCF16-2B6A-DC4A-A0D6-D8B296C83382}" srcOrd="1" destOrd="0" presId="urn:microsoft.com/office/officeart/2005/8/layout/process4"/>
    <dgm:cxn modelId="{6F0AE1E0-FE22-F44C-971A-1F6E14B8DC5F}" type="presParOf" srcId="{E99236FB-2E55-944B-A612-1F792A2E0D89}" destId="{833A37E1-7812-3A44-B547-5B8B6765AFC1}" srcOrd="2" destOrd="0" presId="urn:microsoft.com/office/officeart/2005/8/layout/process4"/>
    <dgm:cxn modelId="{3AEB701E-1666-2A47-B232-58BF1ECE2AB6}" type="presParOf" srcId="{833A37E1-7812-3A44-B547-5B8B6765AFC1}" destId="{5151415B-8D47-5240-899C-A5E5DD38CEA8}" srcOrd="0" destOrd="0" presId="urn:microsoft.com/office/officeart/2005/8/layout/process4"/>
    <dgm:cxn modelId="{961A7889-6FAD-9843-AE6D-5B1310EEF88E}" type="presParOf" srcId="{E99236FB-2E55-944B-A612-1F792A2E0D89}" destId="{71E606EE-F845-1646-981A-6A147BD8CC80}" srcOrd="3" destOrd="0" presId="urn:microsoft.com/office/officeart/2005/8/layout/process4"/>
    <dgm:cxn modelId="{4768030D-1DB8-7143-AAC4-A8A6A1F7D500}" type="presParOf" srcId="{E99236FB-2E55-944B-A612-1F792A2E0D89}" destId="{21B2E34C-2640-0C49-9F2C-50FC91268547}" srcOrd="4" destOrd="0" presId="urn:microsoft.com/office/officeart/2005/8/layout/process4"/>
    <dgm:cxn modelId="{226B736C-474D-A742-AE00-80D424DA6632}" type="presParOf" srcId="{21B2E34C-2640-0C49-9F2C-50FC91268547}" destId="{D098FF34-08F9-8F43-B963-0E238F0C9AAC}" srcOrd="0" destOrd="0" presId="urn:microsoft.com/office/officeart/2005/8/layout/process4"/>
    <dgm:cxn modelId="{FBA9D3C6-AE61-EB46-AC38-A25BB4062928}" type="presParOf" srcId="{E99236FB-2E55-944B-A612-1F792A2E0D89}" destId="{001331EE-4025-CE4A-A07C-3AD506700191}" srcOrd="5" destOrd="0" presId="urn:microsoft.com/office/officeart/2005/8/layout/process4"/>
    <dgm:cxn modelId="{F6D13BD9-A09B-6B43-9166-1A5FDA52133D}" type="presParOf" srcId="{E99236FB-2E55-944B-A612-1F792A2E0D89}" destId="{3728C0A1-A35D-CD4F-83D1-ADACA83E7E13}" srcOrd="6" destOrd="0" presId="urn:microsoft.com/office/officeart/2005/8/layout/process4"/>
    <dgm:cxn modelId="{C2534B44-353D-8E4B-AAC6-207A63680285}" type="presParOf" srcId="{3728C0A1-A35D-CD4F-83D1-ADACA83E7E13}" destId="{BF5080B3-46FA-5B44-8B6C-D577209E63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2FD28-A821-4CEF-9450-2D35CBFDCF38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629DDC-9463-41B4-863B-8548642A539C}">
      <dgm:prSet/>
      <dgm:spPr/>
      <dgm:t>
        <a:bodyPr/>
        <a:lstStyle/>
        <a:p>
          <a:r>
            <a:rPr lang="en-US"/>
            <a:t>Extract</a:t>
          </a:r>
        </a:p>
      </dgm:t>
    </dgm:pt>
    <dgm:pt modelId="{22290F84-A8B3-493B-AB35-AF426803BA99}" type="parTrans" cxnId="{710F3B68-61D0-4CBA-8D1A-FADE3E6EF742}">
      <dgm:prSet/>
      <dgm:spPr/>
      <dgm:t>
        <a:bodyPr/>
        <a:lstStyle/>
        <a:p>
          <a:endParaRPr lang="en-US"/>
        </a:p>
      </dgm:t>
    </dgm:pt>
    <dgm:pt modelId="{0F6496D9-8AED-4849-A812-2204850DC38E}" type="sibTrans" cxnId="{710F3B68-61D0-4CBA-8D1A-FADE3E6EF742}">
      <dgm:prSet/>
      <dgm:spPr/>
      <dgm:t>
        <a:bodyPr/>
        <a:lstStyle/>
        <a:p>
          <a:endParaRPr lang="en-US"/>
        </a:p>
      </dgm:t>
    </dgm:pt>
    <dgm:pt modelId="{B68F5632-97F8-4DAE-ACE4-A1EFBEA166E8}">
      <dgm:prSet/>
      <dgm:spPr/>
      <dgm:t>
        <a:bodyPr/>
        <a:lstStyle/>
        <a:p>
          <a:r>
            <a:rPr lang="en-US"/>
            <a:t>Extract all APIs of types, methods and fields from the libraries</a:t>
          </a:r>
        </a:p>
      </dgm:t>
    </dgm:pt>
    <dgm:pt modelId="{4139E3CC-F349-4027-BD64-5E5A3B20A8B6}" type="parTrans" cxnId="{C4753805-BF21-46CF-9F9B-D1BC2DF53C60}">
      <dgm:prSet/>
      <dgm:spPr/>
      <dgm:t>
        <a:bodyPr/>
        <a:lstStyle/>
        <a:p>
          <a:endParaRPr lang="en-US"/>
        </a:p>
      </dgm:t>
    </dgm:pt>
    <dgm:pt modelId="{E5A69DAE-6CF0-45BC-9402-B7E8A67E32C1}" type="sibTrans" cxnId="{C4753805-BF21-46CF-9F9B-D1BC2DF53C60}">
      <dgm:prSet/>
      <dgm:spPr/>
      <dgm:t>
        <a:bodyPr/>
        <a:lstStyle/>
        <a:p>
          <a:endParaRPr lang="en-US"/>
        </a:p>
      </dgm:t>
    </dgm:pt>
    <dgm:pt modelId="{1834EC43-E9B4-4A4C-A001-91FFA7E0A997}">
      <dgm:prSet/>
      <dgm:spPr/>
      <dgm:t>
        <a:bodyPr/>
        <a:lstStyle/>
        <a:p>
          <a:r>
            <a:rPr lang="en-US"/>
            <a:t>Remove</a:t>
          </a:r>
        </a:p>
      </dgm:t>
    </dgm:pt>
    <dgm:pt modelId="{EA787968-FB36-4F1F-A649-123510A271DE}" type="parTrans" cxnId="{B4DB576E-9C6D-43E5-A9F6-1D500DC7B824}">
      <dgm:prSet/>
      <dgm:spPr/>
      <dgm:t>
        <a:bodyPr/>
        <a:lstStyle/>
        <a:p>
          <a:endParaRPr lang="en-US"/>
        </a:p>
      </dgm:t>
    </dgm:pt>
    <dgm:pt modelId="{612D035A-2360-41E1-8E81-2803718ABB5A}" type="sibTrans" cxnId="{B4DB576E-9C6D-43E5-A9F6-1D500DC7B824}">
      <dgm:prSet/>
      <dgm:spPr/>
      <dgm:t>
        <a:bodyPr/>
        <a:lstStyle/>
        <a:p>
          <a:endParaRPr lang="en-US"/>
        </a:p>
      </dgm:t>
    </dgm:pt>
    <dgm:pt modelId="{652BF536-C5E4-4148-91AE-DB4840BA85C2}">
      <dgm:prSet/>
      <dgm:spPr/>
      <dgm:t>
        <a:bodyPr/>
        <a:lstStyle/>
        <a:p>
          <a:r>
            <a:rPr lang="en-US"/>
            <a:t>Remove noise to prevent false positive triggers.</a:t>
          </a:r>
        </a:p>
      </dgm:t>
    </dgm:pt>
    <dgm:pt modelId="{03F905F6-3902-497E-9459-0CE0683F0F0E}" type="parTrans" cxnId="{98DAE608-C89B-4752-B43A-A2DB92377509}">
      <dgm:prSet/>
      <dgm:spPr/>
      <dgm:t>
        <a:bodyPr/>
        <a:lstStyle/>
        <a:p>
          <a:endParaRPr lang="en-US"/>
        </a:p>
      </dgm:t>
    </dgm:pt>
    <dgm:pt modelId="{C55E7C46-8D2F-438B-83E7-EB384A822113}" type="sibTrans" cxnId="{98DAE608-C89B-4752-B43A-A2DB92377509}">
      <dgm:prSet/>
      <dgm:spPr/>
      <dgm:t>
        <a:bodyPr/>
        <a:lstStyle/>
        <a:p>
          <a:endParaRPr lang="en-US"/>
        </a:p>
      </dgm:t>
    </dgm:pt>
    <dgm:pt modelId="{E7B43B35-F32A-4E39-805E-AEE8D3C3CECF}">
      <dgm:prSet/>
      <dgm:spPr/>
      <dgm:t>
        <a:bodyPr/>
        <a:lstStyle/>
        <a:p>
          <a:r>
            <a:rPr lang="en-US"/>
            <a:t>Extract</a:t>
          </a:r>
        </a:p>
      </dgm:t>
    </dgm:pt>
    <dgm:pt modelId="{BE8CFC00-954C-4A64-AD5F-66E2BCADE760}" type="parTrans" cxnId="{21591721-7DCC-4412-921B-BE7C86BCF067}">
      <dgm:prSet/>
      <dgm:spPr/>
      <dgm:t>
        <a:bodyPr/>
        <a:lstStyle/>
        <a:p>
          <a:endParaRPr lang="en-US"/>
        </a:p>
      </dgm:t>
    </dgm:pt>
    <dgm:pt modelId="{87A351F2-F8C2-4E5E-9F62-49617F48A6FD}" type="sibTrans" cxnId="{21591721-7DCC-4412-921B-BE7C86BCF067}">
      <dgm:prSet/>
      <dgm:spPr/>
      <dgm:t>
        <a:bodyPr/>
        <a:lstStyle/>
        <a:p>
          <a:endParaRPr lang="en-US"/>
        </a:p>
      </dgm:t>
    </dgm:pt>
    <dgm:pt modelId="{1B91AB46-FE54-471C-BB16-FDCF2328ACF9}">
      <dgm:prSet/>
      <dgm:spPr/>
      <dgm:t>
        <a:bodyPr/>
        <a:lstStyle/>
        <a:p>
          <a:r>
            <a:rPr lang="en-US"/>
            <a:t>Extract names of types, methods and fields from code snippets</a:t>
          </a:r>
        </a:p>
      </dgm:t>
    </dgm:pt>
    <dgm:pt modelId="{8B9C0131-3661-4956-BFB0-59BCE6C74AF7}" type="parTrans" cxnId="{08076FD2-0536-476E-A32F-01D0E1F13D24}">
      <dgm:prSet/>
      <dgm:spPr/>
      <dgm:t>
        <a:bodyPr/>
        <a:lstStyle/>
        <a:p>
          <a:endParaRPr lang="en-US"/>
        </a:p>
      </dgm:t>
    </dgm:pt>
    <dgm:pt modelId="{5F9F5F6E-F6A6-4ACF-96D1-F209948A3FE9}" type="sibTrans" cxnId="{08076FD2-0536-476E-A32F-01D0E1F13D24}">
      <dgm:prSet/>
      <dgm:spPr/>
      <dgm:t>
        <a:bodyPr/>
        <a:lstStyle/>
        <a:p>
          <a:endParaRPr lang="en-US"/>
        </a:p>
      </dgm:t>
    </dgm:pt>
    <dgm:pt modelId="{5668B035-2D0A-444D-9C06-DEF41D56F81B}">
      <dgm:prSet/>
      <dgm:spPr/>
      <dgm:t>
        <a:bodyPr/>
        <a:lstStyle/>
        <a:p>
          <a:r>
            <a:rPr lang="en-US"/>
            <a:t>Deduce</a:t>
          </a:r>
        </a:p>
      </dgm:t>
    </dgm:pt>
    <dgm:pt modelId="{6807306D-2D91-4869-9052-DBB9838FFE76}" type="parTrans" cxnId="{83E943E8-D28C-4F3D-AD16-86C9B8B0A31E}">
      <dgm:prSet/>
      <dgm:spPr/>
      <dgm:t>
        <a:bodyPr/>
        <a:lstStyle/>
        <a:p>
          <a:endParaRPr lang="en-US"/>
        </a:p>
      </dgm:t>
    </dgm:pt>
    <dgm:pt modelId="{7B03078F-4C60-4F1E-AC95-EAF05AC2C641}" type="sibTrans" cxnId="{83E943E8-D28C-4F3D-AD16-86C9B8B0A31E}">
      <dgm:prSet/>
      <dgm:spPr/>
      <dgm:t>
        <a:bodyPr/>
        <a:lstStyle/>
        <a:p>
          <a:endParaRPr lang="en-US"/>
        </a:p>
      </dgm:t>
    </dgm:pt>
    <dgm:pt modelId="{0F44FB3C-AD61-4C3B-A025-3862837C143D}">
      <dgm:prSet/>
      <dgm:spPr/>
      <dgm:t>
        <a:bodyPr/>
        <a:lstStyle/>
        <a:p>
          <a:r>
            <a:rPr lang="en-US"/>
            <a:t>Iteratively deduce identifier mappings between the extracted information.</a:t>
          </a:r>
        </a:p>
      </dgm:t>
    </dgm:pt>
    <dgm:pt modelId="{F35849F9-F601-469C-A28E-EEE8B6E15DD0}" type="parTrans" cxnId="{A6D69CBF-A211-4DB8-A3EA-1089231DD5A7}">
      <dgm:prSet/>
      <dgm:spPr/>
      <dgm:t>
        <a:bodyPr/>
        <a:lstStyle/>
        <a:p>
          <a:endParaRPr lang="en-US"/>
        </a:p>
      </dgm:t>
    </dgm:pt>
    <dgm:pt modelId="{77F7AFAA-BBF7-4CAF-8D23-637C7C9ACC8B}" type="sibTrans" cxnId="{A6D69CBF-A211-4DB8-A3EA-1089231DD5A7}">
      <dgm:prSet/>
      <dgm:spPr/>
      <dgm:t>
        <a:bodyPr/>
        <a:lstStyle/>
        <a:p>
          <a:endParaRPr lang="en-US"/>
        </a:p>
      </dgm:t>
    </dgm:pt>
    <dgm:pt modelId="{59E34C33-D4D5-4966-86AE-59BF3E35C67C}">
      <dgm:prSet/>
      <dgm:spPr/>
      <dgm:t>
        <a:bodyPr/>
        <a:lstStyle/>
        <a:p>
          <a:r>
            <a:rPr lang="en-US"/>
            <a:t>Include</a:t>
          </a:r>
        </a:p>
      </dgm:t>
    </dgm:pt>
    <dgm:pt modelId="{E4E385B1-13C4-4F73-B37D-625E3F0D5314}" type="parTrans" cxnId="{A0948736-DAF7-4A21-BFD1-E9586ACC153D}">
      <dgm:prSet/>
      <dgm:spPr/>
      <dgm:t>
        <a:bodyPr/>
        <a:lstStyle/>
        <a:p>
          <a:endParaRPr lang="en-US"/>
        </a:p>
      </dgm:t>
    </dgm:pt>
    <dgm:pt modelId="{039A58AC-2451-4EB2-A48A-E0658AB5CDF6}" type="sibTrans" cxnId="{A0948736-DAF7-4A21-BFD1-E9586ACC153D}">
      <dgm:prSet/>
      <dgm:spPr/>
      <dgm:t>
        <a:bodyPr/>
        <a:lstStyle/>
        <a:p>
          <a:endParaRPr lang="en-US"/>
        </a:p>
      </dgm:t>
    </dgm:pt>
    <dgm:pt modelId="{F5FEE44D-0329-470C-965B-3FE442820799}">
      <dgm:prSet/>
      <dgm:spPr/>
      <dgm:t>
        <a:bodyPr/>
        <a:lstStyle/>
        <a:p>
          <a:r>
            <a:rPr lang="en-US"/>
            <a:t>Include snippet if baker finds at least one match.</a:t>
          </a:r>
        </a:p>
      </dgm:t>
    </dgm:pt>
    <dgm:pt modelId="{5B6F4331-9824-49AF-93C7-74DDAA203092}" type="parTrans" cxnId="{58E6AB3F-AC0D-43B2-9897-FDF940E2052D}">
      <dgm:prSet/>
      <dgm:spPr/>
      <dgm:t>
        <a:bodyPr/>
        <a:lstStyle/>
        <a:p>
          <a:endParaRPr lang="en-US"/>
        </a:p>
      </dgm:t>
    </dgm:pt>
    <dgm:pt modelId="{F08A2AD6-8EB0-4FA3-BCB9-BB50074E154F}" type="sibTrans" cxnId="{58E6AB3F-AC0D-43B2-9897-FDF940E2052D}">
      <dgm:prSet/>
      <dgm:spPr/>
      <dgm:t>
        <a:bodyPr/>
        <a:lstStyle/>
        <a:p>
          <a:endParaRPr lang="en-US"/>
        </a:p>
      </dgm:t>
    </dgm:pt>
    <dgm:pt modelId="{491C4220-410D-EC4F-A81B-7F3EFD3C47B7}" type="pres">
      <dgm:prSet presAssocID="{2082FD28-A821-4CEF-9450-2D35CBFDCF38}" presName="Name0" presStyleCnt="0">
        <dgm:presLayoutVars>
          <dgm:dir/>
          <dgm:animLvl val="lvl"/>
          <dgm:resizeHandles val="exact"/>
        </dgm:presLayoutVars>
      </dgm:prSet>
      <dgm:spPr/>
    </dgm:pt>
    <dgm:pt modelId="{DBD99A87-A079-024D-9C80-5F185568838A}" type="pres">
      <dgm:prSet presAssocID="{7B629DDC-9463-41B4-863B-8548642A539C}" presName="linNode" presStyleCnt="0"/>
      <dgm:spPr/>
    </dgm:pt>
    <dgm:pt modelId="{2133CD55-ACD4-CF4B-82F7-C552005BE920}" type="pres">
      <dgm:prSet presAssocID="{7B629DDC-9463-41B4-863B-8548642A539C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69072097-6C74-7348-B5D3-7AF9D316D74D}" type="pres">
      <dgm:prSet presAssocID="{7B629DDC-9463-41B4-863B-8548642A539C}" presName="descendantText" presStyleLbl="alignAccFollowNode1" presStyleIdx="0" presStyleCnt="5">
        <dgm:presLayoutVars>
          <dgm:bulletEnabled/>
        </dgm:presLayoutVars>
      </dgm:prSet>
      <dgm:spPr/>
    </dgm:pt>
    <dgm:pt modelId="{D7AC59BF-0423-F641-A379-3C7808730F52}" type="pres">
      <dgm:prSet presAssocID="{0F6496D9-8AED-4849-A812-2204850DC38E}" presName="sp" presStyleCnt="0"/>
      <dgm:spPr/>
    </dgm:pt>
    <dgm:pt modelId="{12EDF3D0-E082-B14B-B071-2916B29E2C4E}" type="pres">
      <dgm:prSet presAssocID="{1834EC43-E9B4-4A4C-A001-91FFA7E0A997}" presName="linNode" presStyleCnt="0"/>
      <dgm:spPr/>
    </dgm:pt>
    <dgm:pt modelId="{73956DB2-E023-C74F-91B7-E33E75A3EA4B}" type="pres">
      <dgm:prSet presAssocID="{1834EC43-E9B4-4A4C-A001-91FFA7E0A997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435A9CCA-CE44-3149-8DEB-75CFE772367D}" type="pres">
      <dgm:prSet presAssocID="{1834EC43-E9B4-4A4C-A001-91FFA7E0A997}" presName="descendantText" presStyleLbl="alignAccFollowNode1" presStyleIdx="1" presStyleCnt="5">
        <dgm:presLayoutVars>
          <dgm:bulletEnabled/>
        </dgm:presLayoutVars>
      </dgm:prSet>
      <dgm:spPr/>
    </dgm:pt>
    <dgm:pt modelId="{3689E128-F259-D147-96D8-8A9FC01FAE03}" type="pres">
      <dgm:prSet presAssocID="{612D035A-2360-41E1-8E81-2803718ABB5A}" presName="sp" presStyleCnt="0"/>
      <dgm:spPr/>
    </dgm:pt>
    <dgm:pt modelId="{1F09257E-2E3C-6F42-9E08-E9B7C8C5B50F}" type="pres">
      <dgm:prSet presAssocID="{E7B43B35-F32A-4E39-805E-AEE8D3C3CECF}" presName="linNode" presStyleCnt="0"/>
      <dgm:spPr/>
    </dgm:pt>
    <dgm:pt modelId="{4A856AEA-6CA9-8643-9430-6BAEF7865304}" type="pres">
      <dgm:prSet presAssocID="{E7B43B35-F32A-4E39-805E-AEE8D3C3CECF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36B0F54A-5674-844A-9F5F-C7FC9488A373}" type="pres">
      <dgm:prSet presAssocID="{E7B43B35-F32A-4E39-805E-AEE8D3C3CECF}" presName="descendantText" presStyleLbl="alignAccFollowNode1" presStyleIdx="2" presStyleCnt="5">
        <dgm:presLayoutVars>
          <dgm:bulletEnabled/>
        </dgm:presLayoutVars>
      </dgm:prSet>
      <dgm:spPr/>
    </dgm:pt>
    <dgm:pt modelId="{AF374C38-1AF9-964C-B3A2-C6D0D83BDC9B}" type="pres">
      <dgm:prSet presAssocID="{87A351F2-F8C2-4E5E-9F62-49617F48A6FD}" presName="sp" presStyleCnt="0"/>
      <dgm:spPr/>
    </dgm:pt>
    <dgm:pt modelId="{8C728878-0C3F-2C4A-88D9-6D7E9E8CBA47}" type="pres">
      <dgm:prSet presAssocID="{5668B035-2D0A-444D-9C06-DEF41D56F81B}" presName="linNode" presStyleCnt="0"/>
      <dgm:spPr/>
    </dgm:pt>
    <dgm:pt modelId="{044FC9E0-6B71-8449-934F-72F5B0F13810}" type="pres">
      <dgm:prSet presAssocID="{5668B035-2D0A-444D-9C06-DEF41D56F81B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8C0F8424-C62E-9B40-98EA-20C19ED20520}" type="pres">
      <dgm:prSet presAssocID="{5668B035-2D0A-444D-9C06-DEF41D56F81B}" presName="descendantText" presStyleLbl="alignAccFollowNode1" presStyleIdx="3" presStyleCnt="5">
        <dgm:presLayoutVars>
          <dgm:bulletEnabled/>
        </dgm:presLayoutVars>
      </dgm:prSet>
      <dgm:spPr/>
    </dgm:pt>
    <dgm:pt modelId="{F6C261BD-E449-1742-BAAC-C6A428CE22D2}" type="pres">
      <dgm:prSet presAssocID="{7B03078F-4C60-4F1E-AC95-EAF05AC2C641}" presName="sp" presStyleCnt="0"/>
      <dgm:spPr/>
    </dgm:pt>
    <dgm:pt modelId="{ABD49227-B9B9-594B-A0BC-04B3230E1866}" type="pres">
      <dgm:prSet presAssocID="{59E34C33-D4D5-4966-86AE-59BF3E35C67C}" presName="linNode" presStyleCnt="0"/>
      <dgm:spPr/>
    </dgm:pt>
    <dgm:pt modelId="{C5EBF890-7BD5-4D41-B8FF-897D12773CF0}" type="pres">
      <dgm:prSet presAssocID="{59E34C33-D4D5-4966-86AE-59BF3E35C67C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CD137122-A282-E249-A192-CF501B98CEB2}" type="pres">
      <dgm:prSet presAssocID="{59E34C33-D4D5-4966-86AE-59BF3E35C67C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C4753805-BF21-46CF-9F9B-D1BC2DF53C60}" srcId="{7B629DDC-9463-41B4-863B-8548642A539C}" destId="{B68F5632-97F8-4DAE-ACE4-A1EFBEA166E8}" srcOrd="0" destOrd="0" parTransId="{4139E3CC-F349-4027-BD64-5E5A3B20A8B6}" sibTransId="{E5A69DAE-6CF0-45BC-9402-B7E8A67E32C1}"/>
    <dgm:cxn modelId="{98DAE608-C89B-4752-B43A-A2DB92377509}" srcId="{1834EC43-E9B4-4A4C-A001-91FFA7E0A997}" destId="{652BF536-C5E4-4148-91AE-DB4840BA85C2}" srcOrd="0" destOrd="0" parTransId="{03F905F6-3902-497E-9459-0CE0683F0F0E}" sibTransId="{C55E7C46-8D2F-438B-83E7-EB384A822113}"/>
    <dgm:cxn modelId="{57801419-B3A3-7B44-B7C0-24702DF0BC99}" type="presOf" srcId="{5668B035-2D0A-444D-9C06-DEF41D56F81B}" destId="{044FC9E0-6B71-8449-934F-72F5B0F13810}" srcOrd="0" destOrd="0" presId="urn:microsoft.com/office/officeart/2016/7/layout/VerticalSolidActionList"/>
    <dgm:cxn modelId="{21591721-7DCC-4412-921B-BE7C86BCF067}" srcId="{2082FD28-A821-4CEF-9450-2D35CBFDCF38}" destId="{E7B43B35-F32A-4E39-805E-AEE8D3C3CECF}" srcOrd="2" destOrd="0" parTransId="{BE8CFC00-954C-4A64-AD5F-66E2BCADE760}" sibTransId="{87A351F2-F8C2-4E5E-9F62-49617F48A6FD}"/>
    <dgm:cxn modelId="{54894A25-2E70-584B-93D5-1324BD3246F0}" type="presOf" srcId="{B68F5632-97F8-4DAE-ACE4-A1EFBEA166E8}" destId="{69072097-6C74-7348-B5D3-7AF9D316D74D}" srcOrd="0" destOrd="0" presId="urn:microsoft.com/office/officeart/2016/7/layout/VerticalSolidActionList"/>
    <dgm:cxn modelId="{A0948736-DAF7-4A21-BFD1-E9586ACC153D}" srcId="{2082FD28-A821-4CEF-9450-2D35CBFDCF38}" destId="{59E34C33-D4D5-4966-86AE-59BF3E35C67C}" srcOrd="4" destOrd="0" parTransId="{E4E385B1-13C4-4F73-B37D-625E3F0D5314}" sibTransId="{039A58AC-2451-4EB2-A48A-E0658AB5CDF6}"/>
    <dgm:cxn modelId="{58E6AB3F-AC0D-43B2-9897-FDF940E2052D}" srcId="{59E34C33-D4D5-4966-86AE-59BF3E35C67C}" destId="{F5FEE44D-0329-470C-965B-3FE442820799}" srcOrd="0" destOrd="0" parTransId="{5B6F4331-9824-49AF-93C7-74DDAA203092}" sibTransId="{F08A2AD6-8EB0-4FA3-BCB9-BB50074E154F}"/>
    <dgm:cxn modelId="{80D09946-679C-3249-AB81-C30D05FA9C32}" type="presOf" srcId="{E7B43B35-F32A-4E39-805E-AEE8D3C3CECF}" destId="{4A856AEA-6CA9-8643-9430-6BAEF7865304}" srcOrd="0" destOrd="0" presId="urn:microsoft.com/office/officeart/2016/7/layout/VerticalSolidActionList"/>
    <dgm:cxn modelId="{A7ADAA52-BE84-0248-B799-ACE52656433D}" type="presOf" srcId="{7B629DDC-9463-41B4-863B-8548642A539C}" destId="{2133CD55-ACD4-CF4B-82F7-C552005BE920}" srcOrd="0" destOrd="0" presId="urn:microsoft.com/office/officeart/2016/7/layout/VerticalSolidActionList"/>
    <dgm:cxn modelId="{710F3B68-61D0-4CBA-8D1A-FADE3E6EF742}" srcId="{2082FD28-A821-4CEF-9450-2D35CBFDCF38}" destId="{7B629DDC-9463-41B4-863B-8548642A539C}" srcOrd="0" destOrd="0" parTransId="{22290F84-A8B3-493B-AB35-AF426803BA99}" sibTransId="{0F6496D9-8AED-4849-A812-2204850DC38E}"/>
    <dgm:cxn modelId="{B4DB576E-9C6D-43E5-A9F6-1D500DC7B824}" srcId="{2082FD28-A821-4CEF-9450-2D35CBFDCF38}" destId="{1834EC43-E9B4-4A4C-A001-91FFA7E0A997}" srcOrd="1" destOrd="0" parTransId="{EA787968-FB36-4F1F-A649-123510A271DE}" sibTransId="{612D035A-2360-41E1-8E81-2803718ABB5A}"/>
    <dgm:cxn modelId="{F5B60D78-4CD4-C54A-9DCE-11D4C813D330}" type="presOf" srcId="{652BF536-C5E4-4148-91AE-DB4840BA85C2}" destId="{435A9CCA-CE44-3149-8DEB-75CFE772367D}" srcOrd="0" destOrd="0" presId="urn:microsoft.com/office/officeart/2016/7/layout/VerticalSolidActionList"/>
    <dgm:cxn modelId="{7547E48B-7F68-7B46-B214-9D9D55B1F70C}" type="presOf" srcId="{F5FEE44D-0329-470C-965B-3FE442820799}" destId="{CD137122-A282-E249-A192-CF501B98CEB2}" srcOrd="0" destOrd="0" presId="urn:microsoft.com/office/officeart/2016/7/layout/VerticalSolidActionList"/>
    <dgm:cxn modelId="{3CF82CA9-D509-8F45-80FD-B6A19229BEDE}" type="presOf" srcId="{59E34C33-D4D5-4966-86AE-59BF3E35C67C}" destId="{C5EBF890-7BD5-4D41-B8FF-897D12773CF0}" srcOrd="0" destOrd="0" presId="urn:microsoft.com/office/officeart/2016/7/layout/VerticalSolidActionList"/>
    <dgm:cxn modelId="{22D72DA9-7789-954A-9CA5-4929C628D4CA}" type="presOf" srcId="{1B91AB46-FE54-471C-BB16-FDCF2328ACF9}" destId="{36B0F54A-5674-844A-9F5F-C7FC9488A373}" srcOrd="0" destOrd="0" presId="urn:microsoft.com/office/officeart/2016/7/layout/VerticalSolidActionList"/>
    <dgm:cxn modelId="{A6D69CBF-A211-4DB8-A3EA-1089231DD5A7}" srcId="{5668B035-2D0A-444D-9C06-DEF41D56F81B}" destId="{0F44FB3C-AD61-4C3B-A025-3862837C143D}" srcOrd="0" destOrd="0" parTransId="{F35849F9-F601-469C-A28E-EEE8B6E15DD0}" sibTransId="{77F7AFAA-BBF7-4CAF-8D23-637C7C9ACC8B}"/>
    <dgm:cxn modelId="{D2B76BC3-F4D2-094C-8932-40AEF0C85ED6}" type="presOf" srcId="{1834EC43-E9B4-4A4C-A001-91FFA7E0A997}" destId="{73956DB2-E023-C74F-91B7-E33E75A3EA4B}" srcOrd="0" destOrd="0" presId="urn:microsoft.com/office/officeart/2016/7/layout/VerticalSolidActionList"/>
    <dgm:cxn modelId="{08076FD2-0536-476E-A32F-01D0E1F13D24}" srcId="{E7B43B35-F32A-4E39-805E-AEE8D3C3CECF}" destId="{1B91AB46-FE54-471C-BB16-FDCF2328ACF9}" srcOrd="0" destOrd="0" parTransId="{8B9C0131-3661-4956-BFB0-59BCE6C74AF7}" sibTransId="{5F9F5F6E-F6A6-4ACF-96D1-F209948A3FE9}"/>
    <dgm:cxn modelId="{556C4FDE-5184-4243-B95A-EDFDD5B97051}" type="presOf" srcId="{2082FD28-A821-4CEF-9450-2D35CBFDCF38}" destId="{491C4220-410D-EC4F-A81B-7F3EFD3C47B7}" srcOrd="0" destOrd="0" presId="urn:microsoft.com/office/officeart/2016/7/layout/VerticalSolidActionList"/>
    <dgm:cxn modelId="{81F7BDE5-533A-6E43-BBE5-BD9D5A17000C}" type="presOf" srcId="{0F44FB3C-AD61-4C3B-A025-3862837C143D}" destId="{8C0F8424-C62E-9B40-98EA-20C19ED20520}" srcOrd="0" destOrd="0" presId="urn:microsoft.com/office/officeart/2016/7/layout/VerticalSolidActionList"/>
    <dgm:cxn modelId="{83E943E8-D28C-4F3D-AD16-86C9B8B0A31E}" srcId="{2082FD28-A821-4CEF-9450-2D35CBFDCF38}" destId="{5668B035-2D0A-444D-9C06-DEF41D56F81B}" srcOrd="3" destOrd="0" parTransId="{6807306D-2D91-4869-9052-DBB9838FFE76}" sibTransId="{7B03078F-4C60-4F1E-AC95-EAF05AC2C641}"/>
    <dgm:cxn modelId="{6D2B568D-756D-EA49-B260-7569F0C28CED}" type="presParOf" srcId="{491C4220-410D-EC4F-A81B-7F3EFD3C47B7}" destId="{DBD99A87-A079-024D-9C80-5F185568838A}" srcOrd="0" destOrd="0" presId="urn:microsoft.com/office/officeart/2016/7/layout/VerticalSolidActionList"/>
    <dgm:cxn modelId="{241F1D56-2A68-9A44-B2B6-A2CAB52A871B}" type="presParOf" srcId="{DBD99A87-A079-024D-9C80-5F185568838A}" destId="{2133CD55-ACD4-CF4B-82F7-C552005BE920}" srcOrd="0" destOrd="0" presId="urn:microsoft.com/office/officeart/2016/7/layout/VerticalSolidActionList"/>
    <dgm:cxn modelId="{90512D3B-E12A-CB4E-A165-3E29A86BF4DD}" type="presParOf" srcId="{DBD99A87-A079-024D-9C80-5F185568838A}" destId="{69072097-6C74-7348-B5D3-7AF9D316D74D}" srcOrd="1" destOrd="0" presId="urn:microsoft.com/office/officeart/2016/7/layout/VerticalSolidActionList"/>
    <dgm:cxn modelId="{7EC35BDD-BE34-B64F-A17A-D6A2953F0299}" type="presParOf" srcId="{491C4220-410D-EC4F-A81B-7F3EFD3C47B7}" destId="{D7AC59BF-0423-F641-A379-3C7808730F52}" srcOrd="1" destOrd="0" presId="urn:microsoft.com/office/officeart/2016/7/layout/VerticalSolidActionList"/>
    <dgm:cxn modelId="{1FFD13BE-DF6B-6646-9D8F-9936FA8F79A4}" type="presParOf" srcId="{491C4220-410D-EC4F-A81B-7F3EFD3C47B7}" destId="{12EDF3D0-E082-B14B-B071-2916B29E2C4E}" srcOrd="2" destOrd="0" presId="urn:microsoft.com/office/officeart/2016/7/layout/VerticalSolidActionList"/>
    <dgm:cxn modelId="{D60A9534-D545-964F-94D0-34239AD7D289}" type="presParOf" srcId="{12EDF3D0-E082-B14B-B071-2916B29E2C4E}" destId="{73956DB2-E023-C74F-91B7-E33E75A3EA4B}" srcOrd="0" destOrd="0" presId="urn:microsoft.com/office/officeart/2016/7/layout/VerticalSolidActionList"/>
    <dgm:cxn modelId="{09BA95F4-E8F8-3542-AD28-2EA0291E7E0C}" type="presParOf" srcId="{12EDF3D0-E082-B14B-B071-2916B29E2C4E}" destId="{435A9CCA-CE44-3149-8DEB-75CFE772367D}" srcOrd="1" destOrd="0" presId="urn:microsoft.com/office/officeart/2016/7/layout/VerticalSolidActionList"/>
    <dgm:cxn modelId="{0E1565BE-8267-524A-9265-F44326FAEA19}" type="presParOf" srcId="{491C4220-410D-EC4F-A81B-7F3EFD3C47B7}" destId="{3689E128-F259-D147-96D8-8A9FC01FAE03}" srcOrd="3" destOrd="0" presId="urn:microsoft.com/office/officeart/2016/7/layout/VerticalSolidActionList"/>
    <dgm:cxn modelId="{ED823635-706E-E349-9683-D97946486B56}" type="presParOf" srcId="{491C4220-410D-EC4F-A81B-7F3EFD3C47B7}" destId="{1F09257E-2E3C-6F42-9E08-E9B7C8C5B50F}" srcOrd="4" destOrd="0" presId="urn:microsoft.com/office/officeart/2016/7/layout/VerticalSolidActionList"/>
    <dgm:cxn modelId="{247982CB-6BFB-074F-B9B5-C58E2BD61CF4}" type="presParOf" srcId="{1F09257E-2E3C-6F42-9E08-E9B7C8C5B50F}" destId="{4A856AEA-6CA9-8643-9430-6BAEF7865304}" srcOrd="0" destOrd="0" presId="urn:microsoft.com/office/officeart/2016/7/layout/VerticalSolidActionList"/>
    <dgm:cxn modelId="{9E723E0A-A622-1446-8828-80DA1F02932C}" type="presParOf" srcId="{1F09257E-2E3C-6F42-9E08-E9B7C8C5B50F}" destId="{36B0F54A-5674-844A-9F5F-C7FC9488A373}" srcOrd="1" destOrd="0" presId="urn:microsoft.com/office/officeart/2016/7/layout/VerticalSolidActionList"/>
    <dgm:cxn modelId="{F8FA352E-35C1-DD46-8A89-7A9E824E0AB0}" type="presParOf" srcId="{491C4220-410D-EC4F-A81B-7F3EFD3C47B7}" destId="{AF374C38-1AF9-964C-B3A2-C6D0D83BDC9B}" srcOrd="5" destOrd="0" presId="urn:microsoft.com/office/officeart/2016/7/layout/VerticalSolidActionList"/>
    <dgm:cxn modelId="{B1EB0F0A-DC0F-984C-AF2A-F80858B16857}" type="presParOf" srcId="{491C4220-410D-EC4F-A81B-7F3EFD3C47B7}" destId="{8C728878-0C3F-2C4A-88D9-6D7E9E8CBA47}" srcOrd="6" destOrd="0" presId="urn:microsoft.com/office/officeart/2016/7/layout/VerticalSolidActionList"/>
    <dgm:cxn modelId="{01F5CDCD-0215-4546-AFF6-7C0D3AF4A8B8}" type="presParOf" srcId="{8C728878-0C3F-2C4A-88D9-6D7E9E8CBA47}" destId="{044FC9E0-6B71-8449-934F-72F5B0F13810}" srcOrd="0" destOrd="0" presId="urn:microsoft.com/office/officeart/2016/7/layout/VerticalSolidActionList"/>
    <dgm:cxn modelId="{AE0F155A-32A7-184D-8E3B-9689A5245385}" type="presParOf" srcId="{8C728878-0C3F-2C4A-88D9-6D7E9E8CBA47}" destId="{8C0F8424-C62E-9B40-98EA-20C19ED20520}" srcOrd="1" destOrd="0" presId="urn:microsoft.com/office/officeart/2016/7/layout/VerticalSolidActionList"/>
    <dgm:cxn modelId="{23C22ED0-01DC-B743-883C-BEC4DA6EC492}" type="presParOf" srcId="{491C4220-410D-EC4F-A81B-7F3EFD3C47B7}" destId="{F6C261BD-E449-1742-BAAC-C6A428CE22D2}" srcOrd="7" destOrd="0" presId="urn:microsoft.com/office/officeart/2016/7/layout/VerticalSolidActionList"/>
    <dgm:cxn modelId="{6B90B92F-42EF-2145-9AC8-D771773E3CD1}" type="presParOf" srcId="{491C4220-410D-EC4F-A81B-7F3EFD3C47B7}" destId="{ABD49227-B9B9-594B-A0BC-04B3230E1866}" srcOrd="8" destOrd="0" presId="urn:microsoft.com/office/officeart/2016/7/layout/VerticalSolidActionList"/>
    <dgm:cxn modelId="{16A78752-BCB8-CF40-B22D-E160BAD88F18}" type="presParOf" srcId="{ABD49227-B9B9-594B-A0BC-04B3230E1866}" destId="{C5EBF890-7BD5-4D41-B8FF-897D12773CF0}" srcOrd="0" destOrd="0" presId="urn:microsoft.com/office/officeart/2016/7/layout/VerticalSolidActionList"/>
    <dgm:cxn modelId="{3CEBFEF7-6C79-1247-B8F6-36D987BAB4C8}" type="presParOf" srcId="{ABD49227-B9B9-594B-A0BC-04B3230E1866}" destId="{CD137122-A282-E249-A192-CF501B98CEB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26739-D94C-4332-AAAC-62334E854D6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E7F270-7A5B-4414-AF1D-F73E869162E1}">
      <dgm:prSet/>
      <dgm:spPr/>
      <dgm:t>
        <a:bodyPr/>
        <a:lstStyle/>
        <a:p>
          <a:r>
            <a:rPr lang="en-US"/>
            <a:t>Manually examine 8,690 code snippets from the previous steps and label them secure or insecure.</a:t>
          </a:r>
        </a:p>
      </dgm:t>
    </dgm:pt>
    <dgm:pt modelId="{22403495-7748-44D2-8264-E23F68FACEFB}" type="parTrans" cxnId="{A9C5D6A9-CD21-4FF7-B431-13C6EC016573}">
      <dgm:prSet/>
      <dgm:spPr/>
      <dgm:t>
        <a:bodyPr/>
        <a:lstStyle/>
        <a:p>
          <a:endParaRPr lang="en-US"/>
        </a:p>
      </dgm:t>
    </dgm:pt>
    <dgm:pt modelId="{71CEB0E5-A02F-4451-86BC-BA9353B7136A}" type="sibTrans" cxnId="{A9C5D6A9-CD21-4FF7-B431-13C6EC016573}">
      <dgm:prSet/>
      <dgm:spPr/>
      <dgm:t>
        <a:bodyPr/>
        <a:lstStyle/>
        <a:p>
          <a:endParaRPr lang="en-US"/>
        </a:p>
      </dgm:t>
    </dgm:pt>
    <dgm:pt modelId="{253A6AAB-FB4F-4FD1-85C9-0861E043996D}">
      <dgm:prSet/>
      <dgm:spPr/>
      <dgm:t>
        <a:bodyPr/>
        <a:lstStyle/>
        <a:p>
          <a:r>
            <a:rPr lang="en-US"/>
            <a:t>If a snippet meets any criteria of insecure code, labels as “insecure”.</a:t>
          </a:r>
        </a:p>
      </dgm:t>
    </dgm:pt>
    <dgm:pt modelId="{6154CBC4-6A19-4A92-A0F4-A847B9D583DE}" type="parTrans" cxnId="{544F1D03-6BD7-4F6C-87FD-352BC5E5920F}">
      <dgm:prSet/>
      <dgm:spPr/>
      <dgm:t>
        <a:bodyPr/>
        <a:lstStyle/>
        <a:p>
          <a:endParaRPr lang="en-US"/>
        </a:p>
      </dgm:t>
    </dgm:pt>
    <dgm:pt modelId="{11FCB995-4762-4B21-B8A9-17EE8AAC24BA}" type="sibTrans" cxnId="{544F1D03-6BD7-4F6C-87FD-352BC5E5920F}">
      <dgm:prSet/>
      <dgm:spPr/>
      <dgm:t>
        <a:bodyPr/>
        <a:lstStyle/>
        <a:p>
          <a:endParaRPr lang="en-US"/>
        </a:p>
      </dgm:t>
    </dgm:pt>
    <dgm:pt modelId="{4E2A6A6E-1360-4EF9-9C2D-06A025BDFACE}">
      <dgm:prSet/>
      <dgm:spPr/>
      <dgm:t>
        <a:bodyPr/>
        <a:lstStyle/>
        <a:p>
          <a:r>
            <a:rPr lang="en-US"/>
            <a:t>If a snippet uses the security API but does not meet any criteria of insecure code, label as “secure”.</a:t>
          </a:r>
        </a:p>
      </dgm:t>
    </dgm:pt>
    <dgm:pt modelId="{CD98598A-43CD-4F32-B526-884E92DCA364}" type="parTrans" cxnId="{F1587DB0-7A3D-4BD1-8F5F-42C33C65D5F4}">
      <dgm:prSet/>
      <dgm:spPr/>
      <dgm:t>
        <a:bodyPr/>
        <a:lstStyle/>
        <a:p>
          <a:endParaRPr lang="en-US"/>
        </a:p>
      </dgm:t>
    </dgm:pt>
    <dgm:pt modelId="{E7DBD60C-CDFB-4A41-8B61-6222862A8889}" type="sibTrans" cxnId="{F1587DB0-7A3D-4BD1-8F5F-42C33C65D5F4}">
      <dgm:prSet/>
      <dgm:spPr/>
      <dgm:t>
        <a:bodyPr/>
        <a:lstStyle/>
        <a:p>
          <a:endParaRPr lang="en-US"/>
        </a:p>
      </dgm:t>
    </dgm:pt>
    <dgm:pt modelId="{1B9F4299-D0A9-42B7-B181-DA2F67C6D606}">
      <dgm:prSet/>
      <dgm:spPr/>
      <dgm:t>
        <a:bodyPr/>
        <a:lstStyle/>
        <a:p>
          <a:r>
            <a:rPr lang="en-US"/>
            <a:t>Everything else is labelled as “irrelevant”.</a:t>
          </a:r>
        </a:p>
      </dgm:t>
    </dgm:pt>
    <dgm:pt modelId="{1D152BA2-7DE5-4232-B02A-4F434825EE40}" type="parTrans" cxnId="{FE21CC02-2F18-4A83-BC53-C65A8F594853}">
      <dgm:prSet/>
      <dgm:spPr/>
      <dgm:t>
        <a:bodyPr/>
        <a:lstStyle/>
        <a:p>
          <a:endParaRPr lang="en-US"/>
        </a:p>
      </dgm:t>
    </dgm:pt>
    <dgm:pt modelId="{E35C9C13-B121-4817-BB02-EE8D5C37C9AD}" type="sibTrans" cxnId="{FE21CC02-2F18-4A83-BC53-C65A8F594853}">
      <dgm:prSet/>
      <dgm:spPr/>
      <dgm:t>
        <a:bodyPr/>
        <a:lstStyle/>
        <a:p>
          <a:endParaRPr lang="en-US"/>
        </a:p>
      </dgm:t>
    </dgm:pt>
    <dgm:pt modelId="{466F6D03-3601-42CC-B201-3E91EF078149}">
      <dgm:prSet/>
      <dgm:spPr/>
      <dgm:t>
        <a:bodyPr/>
        <a:lstStyle/>
        <a:p>
          <a:r>
            <a:rPr lang="en-US"/>
            <a:t>One post may have multiple answer snippets, if any answer in the thread is “insecure”, the post is labelled “insecure”.</a:t>
          </a:r>
        </a:p>
      </dgm:t>
    </dgm:pt>
    <dgm:pt modelId="{2200A789-4587-4A80-B483-69A26183B5E3}" type="parTrans" cxnId="{CFB72892-0DC7-4100-A06A-FA6242277C5D}">
      <dgm:prSet/>
      <dgm:spPr/>
      <dgm:t>
        <a:bodyPr/>
        <a:lstStyle/>
        <a:p>
          <a:endParaRPr lang="en-US"/>
        </a:p>
      </dgm:t>
    </dgm:pt>
    <dgm:pt modelId="{2FEA2552-8FCC-42A7-9136-B476BB73D3A9}" type="sibTrans" cxnId="{CFB72892-0DC7-4100-A06A-FA6242277C5D}">
      <dgm:prSet/>
      <dgm:spPr/>
      <dgm:t>
        <a:bodyPr/>
        <a:lstStyle/>
        <a:p>
          <a:endParaRPr lang="en-US"/>
        </a:p>
      </dgm:t>
    </dgm:pt>
    <dgm:pt modelId="{96A583D5-8191-B34F-8117-A9EDC14DBD57}" type="pres">
      <dgm:prSet presAssocID="{4ED26739-D94C-4332-AAAC-62334E854D64}" presName="vert0" presStyleCnt="0">
        <dgm:presLayoutVars>
          <dgm:dir/>
          <dgm:animOne val="branch"/>
          <dgm:animLvl val="lvl"/>
        </dgm:presLayoutVars>
      </dgm:prSet>
      <dgm:spPr/>
    </dgm:pt>
    <dgm:pt modelId="{15FD5FE3-E767-FD45-98AD-4438912853CE}" type="pres">
      <dgm:prSet presAssocID="{32E7F270-7A5B-4414-AF1D-F73E869162E1}" presName="thickLine" presStyleLbl="alignNode1" presStyleIdx="0" presStyleCnt="5"/>
      <dgm:spPr/>
    </dgm:pt>
    <dgm:pt modelId="{B3256B34-3352-AA4F-95E7-14B151DC0615}" type="pres">
      <dgm:prSet presAssocID="{32E7F270-7A5B-4414-AF1D-F73E869162E1}" presName="horz1" presStyleCnt="0"/>
      <dgm:spPr/>
    </dgm:pt>
    <dgm:pt modelId="{69ED16A5-1DC1-F94C-9660-52E0C145897A}" type="pres">
      <dgm:prSet presAssocID="{32E7F270-7A5B-4414-AF1D-F73E869162E1}" presName="tx1" presStyleLbl="revTx" presStyleIdx="0" presStyleCnt="5"/>
      <dgm:spPr/>
    </dgm:pt>
    <dgm:pt modelId="{FA88DE90-8CBE-7840-B734-AE6348F9047C}" type="pres">
      <dgm:prSet presAssocID="{32E7F270-7A5B-4414-AF1D-F73E869162E1}" presName="vert1" presStyleCnt="0"/>
      <dgm:spPr/>
    </dgm:pt>
    <dgm:pt modelId="{9623171F-EEF0-B84B-A9B0-0B2258541829}" type="pres">
      <dgm:prSet presAssocID="{253A6AAB-FB4F-4FD1-85C9-0861E043996D}" presName="thickLine" presStyleLbl="alignNode1" presStyleIdx="1" presStyleCnt="5"/>
      <dgm:spPr/>
    </dgm:pt>
    <dgm:pt modelId="{09FDE2EA-D95A-5540-BCA2-756CF4D2251E}" type="pres">
      <dgm:prSet presAssocID="{253A6AAB-FB4F-4FD1-85C9-0861E043996D}" presName="horz1" presStyleCnt="0"/>
      <dgm:spPr/>
    </dgm:pt>
    <dgm:pt modelId="{B7E04764-D67B-FE4D-9DE0-A04977D1D06E}" type="pres">
      <dgm:prSet presAssocID="{253A6AAB-FB4F-4FD1-85C9-0861E043996D}" presName="tx1" presStyleLbl="revTx" presStyleIdx="1" presStyleCnt="5"/>
      <dgm:spPr/>
    </dgm:pt>
    <dgm:pt modelId="{5116C3AB-8C9C-6F4C-BC47-DCB119AD6C61}" type="pres">
      <dgm:prSet presAssocID="{253A6AAB-FB4F-4FD1-85C9-0861E043996D}" presName="vert1" presStyleCnt="0"/>
      <dgm:spPr/>
    </dgm:pt>
    <dgm:pt modelId="{8A272DBB-6056-5A4A-AECB-5FA67022A736}" type="pres">
      <dgm:prSet presAssocID="{4E2A6A6E-1360-4EF9-9C2D-06A025BDFACE}" presName="thickLine" presStyleLbl="alignNode1" presStyleIdx="2" presStyleCnt="5"/>
      <dgm:spPr/>
    </dgm:pt>
    <dgm:pt modelId="{12F124F3-0CE5-A245-8B39-69B3817BF209}" type="pres">
      <dgm:prSet presAssocID="{4E2A6A6E-1360-4EF9-9C2D-06A025BDFACE}" presName="horz1" presStyleCnt="0"/>
      <dgm:spPr/>
    </dgm:pt>
    <dgm:pt modelId="{D0A6D2ED-8F93-8149-8ABC-40D9B9F34655}" type="pres">
      <dgm:prSet presAssocID="{4E2A6A6E-1360-4EF9-9C2D-06A025BDFACE}" presName="tx1" presStyleLbl="revTx" presStyleIdx="2" presStyleCnt="5"/>
      <dgm:spPr/>
    </dgm:pt>
    <dgm:pt modelId="{B7AF362F-FAF6-6A48-B1F7-04A1746A674B}" type="pres">
      <dgm:prSet presAssocID="{4E2A6A6E-1360-4EF9-9C2D-06A025BDFACE}" presName="vert1" presStyleCnt="0"/>
      <dgm:spPr/>
    </dgm:pt>
    <dgm:pt modelId="{18E186C9-34AC-334E-B85F-B487028437BC}" type="pres">
      <dgm:prSet presAssocID="{1B9F4299-D0A9-42B7-B181-DA2F67C6D606}" presName="thickLine" presStyleLbl="alignNode1" presStyleIdx="3" presStyleCnt="5"/>
      <dgm:spPr/>
    </dgm:pt>
    <dgm:pt modelId="{E1DF1ED5-B246-FE40-8D8E-B8DFAF5F8C10}" type="pres">
      <dgm:prSet presAssocID="{1B9F4299-D0A9-42B7-B181-DA2F67C6D606}" presName="horz1" presStyleCnt="0"/>
      <dgm:spPr/>
    </dgm:pt>
    <dgm:pt modelId="{AF4A3572-A44B-2A48-B391-DCD6531954CE}" type="pres">
      <dgm:prSet presAssocID="{1B9F4299-D0A9-42B7-B181-DA2F67C6D606}" presName="tx1" presStyleLbl="revTx" presStyleIdx="3" presStyleCnt="5"/>
      <dgm:spPr/>
    </dgm:pt>
    <dgm:pt modelId="{15E9D615-2AB2-374D-BD3B-1DBA53585A15}" type="pres">
      <dgm:prSet presAssocID="{1B9F4299-D0A9-42B7-B181-DA2F67C6D606}" presName="vert1" presStyleCnt="0"/>
      <dgm:spPr/>
    </dgm:pt>
    <dgm:pt modelId="{8C00DAD1-9CE1-FC43-9B4C-17A02388315E}" type="pres">
      <dgm:prSet presAssocID="{466F6D03-3601-42CC-B201-3E91EF078149}" presName="thickLine" presStyleLbl="alignNode1" presStyleIdx="4" presStyleCnt="5"/>
      <dgm:spPr/>
    </dgm:pt>
    <dgm:pt modelId="{75F77D2C-394C-CB4B-8748-1AF98DC03219}" type="pres">
      <dgm:prSet presAssocID="{466F6D03-3601-42CC-B201-3E91EF078149}" presName="horz1" presStyleCnt="0"/>
      <dgm:spPr/>
    </dgm:pt>
    <dgm:pt modelId="{5A741328-C3E1-9344-8B6D-ABF0E241742E}" type="pres">
      <dgm:prSet presAssocID="{466F6D03-3601-42CC-B201-3E91EF078149}" presName="tx1" presStyleLbl="revTx" presStyleIdx="4" presStyleCnt="5"/>
      <dgm:spPr/>
    </dgm:pt>
    <dgm:pt modelId="{ED07A943-41E0-0146-87C6-96721506DA0B}" type="pres">
      <dgm:prSet presAssocID="{466F6D03-3601-42CC-B201-3E91EF078149}" presName="vert1" presStyleCnt="0"/>
      <dgm:spPr/>
    </dgm:pt>
  </dgm:ptLst>
  <dgm:cxnLst>
    <dgm:cxn modelId="{3BDEAD02-B940-934B-8138-4681B5F6B4B8}" type="presOf" srcId="{32E7F270-7A5B-4414-AF1D-F73E869162E1}" destId="{69ED16A5-1DC1-F94C-9660-52E0C145897A}" srcOrd="0" destOrd="0" presId="urn:microsoft.com/office/officeart/2008/layout/LinedList"/>
    <dgm:cxn modelId="{FE21CC02-2F18-4A83-BC53-C65A8F594853}" srcId="{4ED26739-D94C-4332-AAAC-62334E854D64}" destId="{1B9F4299-D0A9-42B7-B181-DA2F67C6D606}" srcOrd="3" destOrd="0" parTransId="{1D152BA2-7DE5-4232-B02A-4F434825EE40}" sibTransId="{E35C9C13-B121-4817-BB02-EE8D5C37C9AD}"/>
    <dgm:cxn modelId="{544F1D03-6BD7-4F6C-87FD-352BC5E5920F}" srcId="{4ED26739-D94C-4332-AAAC-62334E854D64}" destId="{253A6AAB-FB4F-4FD1-85C9-0861E043996D}" srcOrd="1" destOrd="0" parTransId="{6154CBC4-6A19-4A92-A0F4-A847B9D583DE}" sibTransId="{11FCB995-4762-4B21-B8A9-17EE8AAC24BA}"/>
    <dgm:cxn modelId="{B193613D-BA88-2847-935C-B62FC6F1838B}" type="presOf" srcId="{4E2A6A6E-1360-4EF9-9C2D-06A025BDFACE}" destId="{D0A6D2ED-8F93-8149-8ABC-40D9B9F34655}" srcOrd="0" destOrd="0" presId="urn:microsoft.com/office/officeart/2008/layout/LinedList"/>
    <dgm:cxn modelId="{B1D02267-07E8-5E44-AAE8-1C23424216F7}" type="presOf" srcId="{253A6AAB-FB4F-4FD1-85C9-0861E043996D}" destId="{B7E04764-D67B-FE4D-9DE0-A04977D1D06E}" srcOrd="0" destOrd="0" presId="urn:microsoft.com/office/officeart/2008/layout/LinedList"/>
    <dgm:cxn modelId="{5F4B5467-5C66-934E-98FF-823FCBB89E4E}" type="presOf" srcId="{4ED26739-D94C-4332-AAAC-62334E854D64}" destId="{96A583D5-8191-B34F-8117-A9EDC14DBD57}" srcOrd="0" destOrd="0" presId="urn:microsoft.com/office/officeart/2008/layout/LinedList"/>
    <dgm:cxn modelId="{4DD31786-3659-7544-9606-847190E2B93B}" type="presOf" srcId="{1B9F4299-D0A9-42B7-B181-DA2F67C6D606}" destId="{AF4A3572-A44B-2A48-B391-DCD6531954CE}" srcOrd="0" destOrd="0" presId="urn:microsoft.com/office/officeart/2008/layout/LinedList"/>
    <dgm:cxn modelId="{17F89489-D27A-A847-B529-7B122E590E58}" type="presOf" srcId="{466F6D03-3601-42CC-B201-3E91EF078149}" destId="{5A741328-C3E1-9344-8B6D-ABF0E241742E}" srcOrd="0" destOrd="0" presId="urn:microsoft.com/office/officeart/2008/layout/LinedList"/>
    <dgm:cxn modelId="{CFB72892-0DC7-4100-A06A-FA6242277C5D}" srcId="{4ED26739-D94C-4332-AAAC-62334E854D64}" destId="{466F6D03-3601-42CC-B201-3E91EF078149}" srcOrd="4" destOrd="0" parTransId="{2200A789-4587-4A80-B483-69A26183B5E3}" sibTransId="{2FEA2552-8FCC-42A7-9136-B476BB73D3A9}"/>
    <dgm:cxn modelId="{A9C5D6A9-CD21-4FF7-B431-13C6EC016573}" srcId="{4ED26739-D94C-4332-AAAC-62334E854D64}" destId="{32E7F270-7A5B-4414-AF1D-F73E869162E1}" srcOrd="0" destOrd="0" parTransId="{22403495-7748-44D2-8264-E23F68FACEFB}" sibTransId="{71CEB0E5-A02F-4451-86BC-BA9353B7136A}"/>
    <dgm:cxn modelId="{F1587DB0-7A3D-4BD1-8F5F-42C33C65D5F4}" srcId="{4ED26739-D94C-4332-AAAC-62334E854D64}" destId="{4E2A6A6E-1360-4EF9-9C2D-06A025BDFACE}" srcOrd="2" destOrd="0" parTransId="{CD98598A-43CD-4F32-B526-884E92DCA364}" sibTransId="{E7DBD60C-CDFB-4A41-8B61-6222862A8889}"/>
    <dgm:cxn modelId="{01C405D7-5F30-3946-ACC2-84D131DF0DE5}" type="presParOf" srcId="{96A583D5-8191-B34F-8117-A9EDC14DBD57}" destId="{15FD5FE3-E767-FD45-98AD-4438912853CE}" srcOrd="0" destOrd="0" presId="urn:microsoft.com/office/officeart/2008/layout/LinedList"/>
    <dgm:cxn modelId="{7BC63E72-E70C-6D43-AB32-BF301A4F7033}" type="presParOf" srcId="{96A583D5-8191-B34F-8117-A9EDC14DBD57}" destId="{B3256B34-3352-AA4F-95E7-14B151DC0615}" srcOrd="1" destOrd="0" presId="urn:microsoft.com/office/officeart/2008/layout/LinedList"/>
    <dgm:cxn modelId="{4D4A3019-D15A-9E46-84AF-21243296DC5A}" type="presParOf" srcId="{B3256B34-3352-AA4F-95E7-14B151DC0615}" destId="{69ED16A5-1DC1-F94C-9660-52E0C145897A}" srcOrd="0" destOrd="0" presId="urn:microsoft.com/office/officeart/2008/layout/LinedList"/>
    <dgm:cxn modelId="{81E048F2-8254-1E42-8056-130CBBAA86A9}" type="presParOf" srcId="{B3256B34-3352-AA4F-95E7-14B151DC0615}" destId="{FA88DE90-8CBE-7840-B734-AE6348F9047C}" srcOrd="1" destOrd="0" presId="urn:microsoft.com/office/officeart/2008/layout/LinedList"/>
    <dgm:cxn modelId="{637524C8-0C44-CA41-8D97-8802B00D7A1E}" type="presParOf" srcId="{96A583D5-8191-B34F-8117-A9EDC14DBD57}" destId="{9623171F-EEF0-B84B-A9B0-0B2258541829}" srcOrd="2" destOrd="0" presId="urn:microsoft.com/office/officeart/2008/layout/LinedList"/>
    <dgm:cxn modelId="{D5743A5E-6928-6C47-BE4C-8155ABD8F183}" type="presParOf" srcId="{96A583D5-8191-B34F-8117-A9EDC14DBD57}" destId="{09FDE2EA-D95A-5540-BCA2-756CF4D2251E}" srcOrd="3" destOrd="0" presId="urn:microsoft.com/office/officeart/2008/layout/LinedList"/>
    <dgm:cxn modelId="{79302934-A333-FD42-8ADF-2EC141240FED}" type="presParOf" srcId="{09FDE2EA-D95A-5540-BCA2-756CF4D2251E}" destId="{B7E04764-D67B-FE4D-9DE0-A04977D1D06E}" srcOrd="0" destOrd="0" presId="urn:microsoft.com/office/officeart/2008/layout/LinedList"/>
    <dgm:cxn modelId="{002D513D-0BB3-E648-875E-8B638CF11638}" type="presParOf" srcId="{09FDE2EA-D95A-5540-BCA2-756CF4D2251E}" destId="{5116C3AB-8C9C-6F4C-BC47-DCB119AD6C61}" srcOrd="1" destOrd="0" presId="urn:microsoft.com/office/officeart/2008/layout/LinedList"/>
    <dgm:cxn modelId="{8486A8A2-BC03-1C42-9BD7-69A6B8BACDD3}" type="presParOf" srcId="{96A583D5-8191-B34F-8117-A9EDC14DBD57}" destId="{8A272DBB-6056-5A4A-AECB-5FA67022A736}" srcOrd="4" destOrd="0" presId="urn:microsoft.com/office/officeart/2008/layout/LinedList"/>
    <dgm:cxn modelId="{EA5A9EFB-2D00-A04B-B85D-8D004F6332D8}" type="presParOf" srcId="{96A583D5-8191-B34F-8117-A9EDC14DBD57}" destId="{12F124F3-0CE5-A245-8B39-69B3817BF209}" srcOrd="5" destOrd="0" presId="urn:microsoft.com/office/officeart/2008/layout/LinedList"/>
    <dgm:cxn modelId="{186BB365-F480-0F4C-B938-CABB40980C8F}" type="presParOf" srcId="{12F124F3-0CE5-A245-8B39-69B3817BF209}" destId="{D0A6D2ED-8F93-8149-8ABC-40D9B9F34655}" srcOrd="0" destOrd="0" presId="urn:microsoft.com/office/officeart/2008/layout/LinedList"/>
    <dgm:cxn modelId="{D63BAA68-B1AB-8347-B4AB-8EFA823A0554}" type="presParOf" srcId="{12F124F3-0CE5-A245-8B39-69B3817BF209}" destId="{B7AF362F-FAF6-6A48-B1F7-04A1746A674B}" srcOrd="1" destOrd="0" presId="urn:microsoft.com/office/officeart/2008/layout/LinedList"/>
    <dgm:cxn modelId="{73B29161-B60C-9549-9A22-D36A9EEBB612}" type="presParOf" srcId="{96A583D5-8191-B34F-8117-A9EDC14DBD57}" destId="{18E186C9-34AC-334E-B85F-B487028437BC}" srcOrd="6" destOrd="0" presId="urn:microsoft.com/office/officeart/2008/layout/LinedList"/>
    <dgm:cxn modelId="{904CE727-9DDC-AE4D-A3F3-36B26F30F928}" type="presParOf" srcId="{96A583D5-8191-B34F-8117-A9EDC14DBD57}" destId="{E1DF1ED5-B246-FE40-8D8E-B8DFAF5F8C10}" srcOrd="7" destOrd="0" presId="urn:microsoft.com/office/officeart/2008/layout/LinedList"/>
    <dgm:cxn modelId="{7C5A975C-7E07-1A46-9B0F-A029EAC0DB99}" type="presParOf" srcId="{E1DF1ED5-B246-FE40-8D8E-B8DFAF5F8C10}" destId="{AF4A3572-A44B-2A48-B391-DCD6531954CE}" srcOrd="0" destOrd="0" presId="urn:microsoft.com/office/officeart/2008/layout/LinedList"/>
    <dgm:cxn modelId="{5B94349A-AA51-DE46-80B1-89591290740B}" type="presParOf" srcId="{E1DF1ED5-B246-FE40-8D8E-B8DFAF5F8C10}" destId="{15E9D615-2AB2-374D-BD3B-1DBA53585A15}" srcOrd="1" destOrd="0" presId="urn:microsoft.com/office/officeart/2008/layout/LinedList"/>
    <dgm:cxn modelId="{541B1B15-627A-E74C-B256-F75E5FEEC64A}" type="presParOf" srcId="{96A583D5-8191-B34F-8117-A9EDC14DBD57}" destId="{8C00DAD1-9CE1-FC43-9B4C-17A02388315E}" srcOrd="8" destOrd="0" presId="urn:microsoft.com/office/officeart/2008/layout/LinedList"/>
    <dgm:cxn modelId="{862A9126-F0F0-2848-99F1-A797CD10D6FB}" type="presParOf" srcId="{96A583D5-8191-B34F-8117-A9EDC14DBD57}" destId="{75F77D2C-394C-CB4B-8748-1AF98DC03219}" srcOrd="9" destOrd="0" presId="urn:microsoft.com/office/officeart/2008/layout/LinedList"/>
    <dgm:cxn modelId="{3FED999B-DE1B-E945-B959-3C20344C0485}" type="presParOf" srcId="{75F77D2C-394C-CB4B-8748-1AF98DC03219}" destId="{5A741328-C3E1-9344-8B6D-ABF0E241742E}" srcOrd="0" destOrd="0" presId="urn:microsoft.com/office/officeart/2008/layout/LinedList"/>
    <dgm:cxn modelId="{7B29648B-3D8C-F74E-8846-67D6CBB9AE25}" type="presParOf" srcId="{75F77D2C-394C-CB4B-8748-1AF98DC03219}" destId="{ED07A943-41E0-0146-87C6-96721506DA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8F437-8BB9-4A72-9FEF-02C60F668F0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B35536-6AF7-4F4B-99BA-B4F895F22736}">
      <dgm:prSet/>
      <dgm:spPr/>
      <dgm:t>
        <a:bodyPr/>
        <a:lstStyle/>
        <a:p>
          <a:r>
            <a:rPr lang="en-US"/>
            <a:t>About 64% clone groups from “refined data” where irrelevant to security -&gt; implying that even after using Baker, precisely identifying security implementations is still difficult.</a:t>
          </a:r>
        </a:p>
      </dgm:t>
    </dgm:pt>
    <dgm:pt modelId="{F36CB247-1882-4B8C-BAAE-D332B4FFD97A}" type="parTrans" cxnId="{67CAE51D-BBA0-4439-807D-92081F4A82F4}">
      <dgm:prSet/>
      <dgm:spPr/>
      <dgm:t>
        <a:bodyPr/>
        <a:lstStyle/>
        <a:p>
          <a:endParaRPr lang="en-US"/>
        </a:p>
      </dgm:t>
    </dgm:pt>
    <dgm:pt modelId="{0CE65F9A-84E1-4991-9DA2-EF8D87C2AED8}" type="sibTrans" cxnId="{67CAE51D-BBA0-4439-807D-92081F4A82F4}">
      <dgm:prSet/>
      <dgm:spPr/>
      <dgm:t>
        <a:bodyPr/>
        <a:lstStyle/>
        <a:p>
          <a:endParaRPr lang="en-US"/>
        </a:p>
      </dgm:t>
    </dgm:pt>
    <dgm:pt modelId="{F010CA1B-8383-4DBB-8C5F-5F6A900E5FE3}">
      <dgm:prSet/>
      <dgm:spPr/>
      <dgm:t>
        <a:bodyPr/>
        <a:lstStyle/>
        <a:p>
          <a:r>
            <a:rPr lang="en-US"/>
            <a:t>Any other way to improve this ? [DISCUSSION]</a:t>
          </a:r>
        </a:p>
      </dgm:t>
    </dgm:pt>
    <dgm:pt modelId="{C9FC64C6-1707-4C14-B8FF-D387B69B4FD6}" type="parTrans" cxnId="{B1B1A785-50C6-4056-B63B-4B6526C7B7D3}">
      <dgm:prSet/>
      <dgm:spPr/>
      <dgm:t>
        <a:bodyPr/>
        <a:lstStyle/>
        <a:p>
          <a:endParaRPr lang="en-US"/>
        </a:p>
      </dgm:t>
    </dgm:pt>
    <dgm:pt modelId="{868F1A40-11D9-4CBD-82E6-AC18E2130EEC}" type="sibTrans" cxnId="{B1B1A785-50C6-4056-B63B-4B6526C7B7D3}">
      <dgm:prSet/>
      <dgm:spPr/>
      <dgm:t>
        <a:bodyPr/>
        <a:lstStyle/>
        <a:p>
          <a:endParaRPr lang="en-US"/>
        </a:p>
      </dgm:t>
    </dgm:pt>
    <dgm:pt modelId="{E9FBD1D3-3BE4-441B-9286-BA96904F5D40}">
      <dgm:prSet/>
      <dgm:spPr/>
      <dgm:t>
        <a:bodyPr/>
        <a:lstStyle/>
        <a:p>
          <a:r>
            <a:rPr lang="en-US"/>
            <a:t>Alternative approaches to sift through noisy Stack Overflow data.</a:t>
          </a:r>
        </a:p>
      </dgm:t>
    </dgm:pt>
    <dgm:pt modelId="{52C240E5-02BA-4769-B679-15C098130D4A}" type="parTrans" cxnId="{DEF0C57C-6B2A-4B47-BEE4-41024DE086CA}">
      <dgm:prSet/>
      <dgm:spPr/>
      <dgm:t>
        <a:bodyPr/>
        <a:lstStyle/>
        <a:p>
          <a:endParaRPr lang="en-US"/>
        </a:p>
      </dgm:t>
    </dgm:pt>
    <dgm:pt modelId="{2C0C9E32-5876-4754-89CD-151F7B690106}" type="sibTrans" cxnId="{DEF0C57C-6B2A-4B47-BEE4-41024DE086CA}">
      <dgm:prSet/>
      <dgm:spPr/>
      <dgm:t>
        <a:bodyPr/>
        <a:lstStyle/>
        <a:p>
          <a:endParaRPr lang="en-US"/>
        </a:p>
      </dgm:t>
    </dgm:pt>
    <dgm:pt modelId="{8F1F1302-A627-C04C-9F7B-85A3B1745D77}" type="pres">
      <dgm:prSet presAssocID="{3898F437-8BB9-4A72-9FEF-02C60F668F01}" presName="linear" presStyleCnt="0">
        <dgm:presLayoutVars>
          <dgm:animLvl val="lvl"/>
          <dgm:resizeHandles val="exact"/>
        </dgm:presLayoutVars>
      </dgm:prSet>
      <dgm:spPr/>
    </dgm:pt>
    <dgm:pt modelId="{971CF215-646B-8742-99D5-91FBE34F6AC4}" type="pres">
      <dgm:prSet presAssocID="{CCB35536-6AF7-4F4B-99BA-B4F895F227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75999F-C527-C848-B4DF-66E72FC82AA6}" type="pres">
      <dgm:prSet presAssocID="{0CE65F9A-84E1-4991-9DA2-EF8D87C2AED8}" presName="spacer" presStyleCnt="0"/>
      <dgm:spPr/>
    </dgm:pt>
    <dgm:pt modelId="{EFFC2A81-1216-F04C-97CB-1CB606527F07}" type="pres">
      <dgm:prSet presAssocID="{F010CA1B-8383-4DBB-8C5F-5F6A900E5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073E44-EBC7-7440-B84E-1126182D3900}" type="pres">
      <dgm:prSet presAssocID="{868F1A40-11D9-4CBD-82E6-AC18E2130EEC}" presName="spacer" presStyleCnt="0"/>
      <dgm:spPr/>
    </dgm:pt>
    <dgm:pt modelId="{8AD8D642-642B-5D41-B575-8AC5F2786E46}" type="pres">
      <dgm:prSet presAssocID="{E9FBD1D3-3BE4-441B-9286-BA96904F5D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FD8605-B321-724C-9E94-C4C63EE5A794}" type="presOf" srcId="{CCB35536-6AF7-4F4B-99BA-B4F895F22736}" destId="{971CF215-646B-8742-99D5-91FBE34F6AC4}" srcOrd="0" destOrd="0" presId="urn:microsoft.com/office/officeart/2005/8/layout/vList2"/>
    <dgm:cxn modelId="{CFCD3311-5266-9E4A-9993-69EC63EE58B8}" type="presOf" srcId="{E9FBD1D3-3BE4-441B-9286-BA96904F5D40}" destId="{8AD8D642-642B-5D41-B575-8AC5F2786E46}" srcOrd="0" destOrd="0" presId="urn:microsoft.com/office/officeart/2005/8/layout/vList2"/>
    <dgm:cxn modelId="{719F4B14-52E5-324E-9E61-9E4AFBBAAD65}" type="presOf" srcId="{3898F437-8BB9-4A72-9FEF-02C60F668F01}" destId="{8F1F1302-A627-C04C-9F7B-85A3B1745D77}" srcOrd="0" destOrd="0" presId="urn:microsoft.com/office/officeart/2005/8/layout/vList2"/>
    <dgm:cxn modelId="{67CAE51D-BBA0-4439-807D-92081F4A82F4}" srcId="{3898F437-8BB9-4A72-9FEF-02C60F668F01}" destId="{CCB35536-6AF7-4F4B-99BA-B4F895F22736}" srcOrd="0" destOrd="0" parTransId="{F36CB247-1882-4B8C-BAAE-D332B4FFD97A}" sibTransId="{0CE65F9A-84E1-4991-9DA2-EF8D87C2AED8}"/>
    <dgm:cxn modelId="{DEF0C57C-6B2A-4B47-BEE4-41024DE086CA}" srcId="{3898F437-8BB9-4A72-9FEF-02C60F668F01}" destId="{E9FBD1D3-3BE4-441B-9286-BA96904F5D40}" srcOrd="2" destOrd="0" parTransId="{52C240E5-02BA-4769-B679-15C098130D4A}" sibTransId="{2C0C9E32-5876-4754-89CD-151F7B690106}"/>
    <dgm:cxn modelId="{B1B1A785-50C6-4056-B63B-4B6526C7B7D3}" srcId="{3898F437-8BB9-4A72-9FEF-02C60F668F01}" destId="{F010CA1B-8383-4DBB-8C5F-5F6A900E5FE3}" srcOrd="1" destOrd="0" parTransId="{C9FC64C6-1707-4C14-B8FF-D387B69B4FD6}" sibTransId="{868F1A40-11D9-4CBD-82E6-AC18E2130EEC}"/>
    <dgm:cxn modelId="{26AD0BF0-06E7-634E-830E-55004D2BC9E1}" type="presOf" srcId="{F010CA1B-8383-4DBB-8C5F-5F6A900E5FE3}" destId="{EFFC2A81-1216-F04C-97CB-1CB606527F07}" srcOrd="0" destOrd="0" presId="urn:microsoft.com/office/officeart/2005/8/layout/vList2"/>
    <dgm:cxn modelId="{19B476F5-0E17-584A-8187-0A8BB825A5B9}" type="presParOf" srcId="{8F1F1302-A627-C04C-9F7B-85A3B1745D77}" destId="{971CF215-646B-8742-99D5-91FBE34F6AC4}" srcOrd="0" destOrd="0" presId="urn:microsoft.com/office/officeart/2005/8/layout/vList2"/>
    <dgm:cxn modelId="{1FF510FC-4CAF-4E44-A3F6-C9600183CF3A}" type="presParOf" srcId="{8F1F1302-A627-C04C-9F7B-85A3B1745D77}" destId="{BC75999F-C527-C848-B4DF-66E72FC82AA6}" srcOrd="1" destOrd="0" presId="urn:microsoft.com/office/officeart/2005/8/layout/vList2"/>
    <dgm:cxn modelId="{F57A9A49-7918-A544-AD58-19695A2675E2}" type="presParOf" srcId="{8F1F1302-A627-C04C-9F7B-85A3B1745D77}" destId="{EFFC2A81-1216-F04C-97CB-1CB606527F07}" srcOrd="2" destOrd="0" presId="urn:microsoft.com/office/officeart/2005/8/layout/vList2"/>
    <dgm:cxn modelId="{B721F22F-6734-B945-93E7-2E8F2C1FF9C5}" type="presParOf" srcId="{8F1F1302-A627-C04C-9F7B-85A3B1745D77}" destId="{F6073E44-EBC7-7440-B84E-1126182D3900}" srcOrd="3" destOrd="0" presId="urn:microsoft.com/office/officeart/2005/8/layout/vList2"/>
    <dgm:cxn modelId="{333D7D24-8926-A842-B327-CC561DA95F7E}" type="presParOf" srcId="{8F1F1302-A627-C04C-9F7B-85A3B1745D77}" destId="{8AD8D642-642B-5D41-B575-8AC5F2786E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027C68-E876-4D57-9954-E9B4107A0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530C24-4E50-491B-B942-91E4FEEB78DE}">
      <dgm:prSet/>
      <dgm:spPr/>
      <dgm:t>
        <a:bodyPr/>
        <a:lstStyle/>
        <a:p>
          <a:r>
            <a:rPr lang="en-US"/>
            <a:t>Prior studies show API misuses causing security vulnerabilities.</a:t>
          </a:r>
        </a:p>
      </dgm:t>
    </dgm:pt>
    <dgm:pt modelId="{D95AA4E3-F31A-4612-B168-5256DE8EC1F6}" type="parTrans" cxnId="{3C41B8AF-C97C-408D-95E8-6EB13964B96E}">
      <dgm:prSet/>
      <dgm:spPr/>
      <dgm:t>
        <a:bodyPr/>
        <a:lstStyle/>
        <a:p>
          <a:endParaRPr lang="en-US"/>
        </a:p>
      </dgm:t>
    </dgm:pt>
    <dgm:pt modelId="{D3272B13-892F-4F7D-84CA-A6F14197E3E6}" type="sibTrans" cxnId="{3C41B8AF-C97C-408D-95E8-6EB13964B96E}">
      <dgm:prSet/>
      <dgm:spPr/>
      <dgm:t>
        <a:bodyPr/>
        <a:lstStyle/>
        <a:p>
          <a:endParaRPr lang="en-US"/>
        </a:p>
      </dgm:t>
    </dgm:pt>
    <dgm:pt modelId="{58C13E25-6082-4CDC-BDF1-103A874E99B6}">
      <dgm:prSet/>
      <dgm:spPr/>
      <dgm:t>
        <a:bodyPr/>
        <a:lstStyle/>
        <a:p>
          <a:r>
            <a:rPr lang="en-US"/>
            <a:t>Almost 83% vulnerabilities are caused by API misuses.</a:t>
          </a:r>
        </a:p>
      </dgm:t>
    </dgm:pt>
    <dgm:pt modelId="{BEB8874E-F9B3-4737-97F2-66BC19529F30}" type="parTrans" cxnId="{1C3A1ABD-9D2A-44D8-9BCE-EC23D9DDE87C}">
      <dgm:prSet/>
      <dgm:spPr/>
      <dgm:t>
        <a:bodyPr/>
        <a:lstStyle/>
        <a:p>
          <a:endParaRPr lang="en-US"/>
        </a:p>
      </dgm:t>
    </dgm:pt>
    <dgm:pt modelId="{F939566C-DDE8-4AB9-8C4E-B08001003601}" type="sibTrans" cxnId="{1C3A1ABD-9D2A-44D8-9BCE-EC23D9DDE87C}">
      <dgm:prSet/>
      <dgm:spPr/>
      <dgm:t>
        <a:bodyPr/>
        <a:lstStyle/>
        <a:p>
          <a:endParaRPr lang="en-US"/>
        </a:p>
      </dgm:t>
    </dgm:pt>
    <dgm:pt modelId="{36054E22-CBAE-471E-AC94-89F6D9CC2D3B}">
      <dgm:prSet/>
      <dgm:spPr/>
      <dgm:t>
        <a:bodyPr/>
        <a:lstStyle/>
        <a:p>
          <a:r>
            <a:rPr lang="en-US"/>
            <a:t>On checking Android applications against well defined Android cryptographic API usage rules, Egele et al. found 88% Android applications violated at least one rule.</a:t>
          </a:r>
        </a:p>
      </dgm:t>
    </dgm:pt>
    <dgm:pt modelId="{817B7928-4230-4A54-9DA9-4AAD89EF66B2}" type="parTrans" cxnId="{58EC8C49-6A0C-4969-BC66-0A29023DA422}">
      <dgm:prSet/>
      <dgm:spPr/>
      <dgm:t>
        <a:bodyPr/>
        <a:lstStyle/>
        <a:p>
          <a:endParaRPr lang="en-US"/>
        </a:p>
      </dgm:t>
    </dgm:pt>
    <dgm:pt modelId="{02C7F197-63E2-475D-8C33-F736956120C7}" type="sibTrans" cxnId="{58EC8C49-6A0C-4969-BC66-0A29023DA422}">
      <dgm:prSet/>
      <dgm:spPr/>
      <dgm:t>
        <a:bodyPr/>
        <a:lstStyle/>
        <a:p>
          <a:endParaRPr lang="en-US"/>
        </a:p>
      </dgm:t>
    </dgm:pt>
    <dgm:pt modelId="{D8ED904B-E955-4705-811D-CB4687DED16E}">
      <dgm:prSet/>
      <dgm:spPr/>
      <dgm:t>
        <a:bodyPr/>
        <a:lstStyle/>
        <a:p>
          <a:r>
            <a:rPr lang="en-US"/>
            <a:t>Fischer et al. analyzed secure and insecure code snippets on Stack Overflow to search for code clones in Android Applications.</a:t>
          </a:r>
        </a:p>
      </dgm:t>
    </dgm:pt>
    <dgm:pt modelId="{4FAE7276-4077-4AFF-B681-A22E52AA0590}" type="parTrans" cxnId="{A6B6F8AC-C892-4588-8806-C59D8FC0DC30}">
      <dgm:prSet/>
      <dgm:spPr/>
      <dgm:t>
        <a:bodyPr/>
        <a:lstStyle/>
        <a:p>
          <a:endParaRPr lang="en-US"/>
        </a:p>
      </dgm:t>
    </dgm:pt>
    <dgm:pt modelId="{3EDA7C3A-25BB-4D18-AD68-345EC3005012}" type="sibTrans" cxnId="{A6B6F8AC-C892-4588-8806-C59D8FC0DC30}">
      <dgm:prSet/>
      <dgm:spPr/>
      <dgm:t>
        <a:bodyPr/>
        <a:lstStyle/>
        <a:p>
          <a:endParaRPr lang="en-US"/>
        </a:p>
      </dgm:t>
    </dgm:pt>
    <dgm:pt modelId="{F6227373-7859-2D44-9A68-52E37873B3DD}" type="pres">
      <dgm:prSet presAssocID="{57027C68-E876-4D57-9954-E9B4107A0125}" presName="linear" presStyleCnt="0">
        <dgm:presLayoutVars>
          <dgm:animLvl val="lvl"/>
          <dgm:resizeHandles val="exact"/>
        </dgm:presLayoutVars>
      </dgm:prSet>
      <dgm:spPr/>
    </dgm:pt>
    <dgm:pt modelId="{4FB3B977-3084-2149-B701-D659D58E3A9D}" type="pres">
      <dgm:prSet presAssocID="{4C530C24-4E50-491B-B942-91E4FEEB78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869DB4-86E0-F64D-919C-446E70E60E14}" type="pres">
      <dgm:prSet presAssocID="{D3272B13-892F-4F7D-84CA-A6F14197E3E6}" presName="spacer" presStyleCnt="0"/>
      <dgm:spPr/>
    </dgm:pt>
    <dgm:pt modelId="{5EC96C98-EFC1-8843-BD21-587D548B7ABE}" type="pres">
      <dgm:prSet presAssocID="{58C13E25-6082-4CDC-BDF1-103A874E99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A2B6F0-0181-944C-8061-6BE356DAC592}" type="pres">
      <dgm:prSet presAssocID="{F939566C-DDE8-4AB9-8C4E-B08001003601}" presName="spacer" presStyleCnt="0"/>
      <dgm:spPr/>
    </dgm:pt>
    <dgm:pt modelId="{88244702-9AE9-A449-9CA1-F7CB6B365A7E}" type="pres">
      <dgm:prSet presAssocID="{36054E22-CBAE-471E-AC94-89F6D9CC2D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9E53B0-6436-0B43-998B-D094775459ED}" type="pres">
      <dgm:prSet presAssocID="{02C7F197-63E2-475D-8C33-F736956120C7}" presName="spacer" presStyleCnt="0"/>
      <dgm:spPr/>
    </dgm:pt>
    <dgm:pt modelId="{86527B5B-E51B-A547-A972-BAA92FD3DB8A}" type="pres">
      <dgm:prSet presAssocID="{D8ED904B-E955-4705-811D-CB4687DED16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9AF548-3A44-CA4B-B3BF-94A0E74DD6BD}" type="presOf" srcId="{58C13E25-6082-4CDC-BDF1-103A874E99B6}" destId="{5EC96C98-EFC1-8843-BD21-587D548B7ABE}" srcOrd="0" destOrd="0" presId="urn:microsoft.com/office/officeart/2005/8/layout/vList2"/>
    <dgm:cxn modelId="{58EC8C49-6A0C-4969-BC66-0A29023DA422}" srcId="{57027C68-E876-4D57-9954-E9B4107A0125}" destId="{36054E22-CBAE-471E-AC94-89F6D9CC2D3B}" srcOrd="2" destOrd="0" parTransId="{817B7928-4230-4A54-9DA9-4AAD89EF66B2}" sibTransId="{02C7F197-63E2-475D-8C33-F736956120C7}"/>
    <dgm:cxn modelId="{C397AC89-99C9-5B4B-8982-FBA362655AF7}" type="presOf" srcId="{D8ED904B-E955-4705-811D-CB4687DED16E}" destId="{86527B5B-E51B-A547-A972-BAA92FD3DB8A}" srcOrd="0" destOrd="0" presId="urn:microsoft.com/office/officeart/2005/8/layout/vList2"/>
    <dgm:cxn modelId="{44590FA6-28CA-ED4E-B56D-CB1C2E9DC801}" type="presOf" srcId="{36054E22-CBAE-471E-AC94-89F6D9CC2D3B}" destId="{88244702-9AE9-A449-9CA1-F7CB6B365A7E}" srcOrd="0" destOrd="0" presId="urn:microsoft.com/office/officeart/2005/8/layout/vList2"/>
    <dgm:cxn modelId="{A6B6F8AC-C892-4588-8806-C59D8FC0DC30}" srcId="{57027C68-E876-4D57-9954-E9B4107A0125}" destId="{D8ED904B-E955-4705-811D-CB4687DED16E}" srcOrd="3" destOrd="0" parTransId="{4FAE7276-4077-4AFF-B681-A22E52AA0590}" sibTransId="{3EDA7C3A-25BB-4D18-AD68-345EC3005012}"/>
    <dgm:cxn modelId="{3C41B8AF-C97C-408D-95E8-6EB13964B96E}" srcId="{57027C68-E876-4D57-9954-E9B4107A0125}" destId="{4C530C24-4E50-491B-B942-91E4FEEB78DE}" srcOrd="0" destOrd="0" parTransId="{D95AA4E3-F31A-4612-B168-5256DE8EC1F6}" sibTransId="{D3272B13-892F-4F7D-84CA-A6F14197E3E6}"/>
    <dgm:cxn modelId="{A2212DB8-D2E8-8B47-82D9-9B7B458A3440}" type="presOf" srcId="{4C530C24-4E50-491B-B942-91E4FEEB78DE}" destId="{4FB3B977-3084-2149-B701-D659D58E3A9D}" srcOrd="0" destOrd="0" presId="urn:microsoft.com/office/officeart/2005/8/layout/vList2"/>
    <dgm:cxn modelId="{1C3A1ABD-9D2A-44D8-9BCE-EC23D9DDE87C}" srcId="{57027C68-E876-4D57-9954-E9B4107A0125}" destId="{58C13E25-6082-4CDC-BDF1-103A874E99B6}" srcOrd="1" destOrd="0" parTransId="{BEB8874E-F9B3-4737-97F2-66BC19529F30}" sibTransId="{F939566C-DDE8-4AB9-8C4E-B08001003601}"/>
    <dgm:cxn modelId="{40C149CE-540E-B44D-BBC1-2A9C9692ACF3}" type="presOf" srcId="{57027C68-E876-4D57-9954-E9B4107A0125}" destId="{F6227373-7859-2D44-9A68-52E37873B3DD}" srcOrd="0" destOrd="0" presId="urn:microsoft.com/office/officeart/2005/8/layout/vList2"/>
    <dgm:cxn modelId="{1ABB4617-4E68-B64D-8D32-FF543369EBFC}" type="presParOf" srcId="{F6227373-7859-2D44-9A68-52E37873B3DD}" destId="{4FB3B977-3084-2149-B701-D659D58E3A9D}" srcOrd="0" destOrd="0" presId="urn:microsoft.com/office/officeart/2005/8/layout/vList2"/>
    <dgm:cxn modelId="{6A6D01B1-2A0E-114F-920A-C223DA3AC47F}" type="presParOf" srcId="{F6227373-7859-2D44-9A68-52E37873B3DD}" destId="{83869DB4-86E0-F64D-919C-446E70E60E14}" srcOrd="1" destOrd="0" presId="urn:microsoft.com/office/officeart/2005/8/layout/vList2"/>
    <dgm:cxn modelId="{7549418B-8C41-E448-B5E3-AFAFBD1C0634}" type="presParOf" srcId="{F6227373-7859-2D44-9A68-52E37873B3DD}" destId="{5EC96C98-EFC1-8843-BD21-587D548B7ABE}" srcOrd="2" destOrd="0" presId="urn:microsoft.com/office/officeart/2005/8/layout/vList2"/>
    <dgm:cxn modelId="{A3210CA7-7E21-774C-B6BD-EAAB74299056}" type="presParOf" srcId="{F6227373-7859-2D44-9A68-52E37873B3DD}" destId="{85A2B6F0-0181-944C-8061-6BE356DAC592}" srcOrd="3" destOrd="0" presId="urn:microsoft.com/office/officeart/2005/8/layout/vList2"/>
    <dgm:cxn modelId="{0B6CB035-2EF9-4744-90B4-579595ACC618}" type="presParOf" srcId="{F6227373-7859-2D44-9A68-52E37873B3DD}" destId="{88244702-9AE9-A449-9CA1-F7CB6B365A7E}" srcOrd="4" destOrd="0" presId="urn:microsoft.com/office/officeart/2005/8/layout/vList2"/>
    <dgm:cxn modelId="{12D81CA7-A9C1-6F44-9E21-805E2760B9C1}" type="presParOf" srcId="{F6227373-7859-2D44-9A68-52E37873B3DD}" destId="{899E53B0-6436-0B43-998B-D094775459ED}" srcOrd="5" destOrd="0" presId="urn:microsoft.com/office/officeart/2005/8/layout/vList2"/>
    <dgm:cxn modelId="{34EC3B80-93CB-2B4A-BDEE-429808B48B1A}" type="presParOf" srcId="{F6227373-7859-2D44-9A68-52E37873B3DD}" destId="{86527B5B-E51B-A547-A972-BAA92FD3DB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32237-0E9E-AF44-9BE7-957BA6C74B10}">
      <dsp:nvSpPr>
        <dsp:cNvPr id="0" name=""/>
        <dsp:cNvSpPr/>
      </dsp:nvSpPr>
      <dsp:spPr>
        <a:xfrm>
          <a:off x="0" y="40282"/>
          <a:ext cx="6492875" cy="13671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Four main steps</a:t>
          </a:r>
        </a:p>
      </dsp:txBody>
      <dsp:txXfrm>
        <a:off x="66738" y="107020"/>
        <a:ext cx="6359399" cy="1233668"/>
      </dsp:txXfrm>
    </dsp:sp>
    <dsp:sp modelId="{F6E8A734-2EBB-0748-8A2D-4188DDFBA643}">
      <dsp:nvSpPr>
        <dsp:cNvPr id="0" name=""/>
        <dsp:cNvSpPr/>
      </dsp:nvSpPr>
      <dsp:spPr>
        <a:xfrm>
          <a:off x="0" y="1407427"/>
          <a:ext cx="6492875" cy="365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Code Extraction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Clone Detection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Code Labeling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/>
            <a:t>Verifying prevalence of sample posts</a:t>
          </a:r>
        </a:p>
      </dsp:txBody>
      <dsp:txXfrm>
        <a:off x="0" y="1407427"/>
        <a:ext cx="6492875" cy="365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ED62-CCC4-6047-AC36-52468752F136}">
      <dsp:nvSpPr>
        <dsp:cNvPr id="0" name=""/>
        <dsp:cNvSpPr/>
      </dsp:nvSpPr>
      <dsp:spPr>
        <a:xfrm>
          <a:off x="0" y="4187534"/>
          <a:ext cx="6492875" cy="916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Filter large amounts of data using two filters.</a:t>
          </a:r>
        </a:p>
      </dsp:txBody>
      <dsp:txXfrm>
        <a:off x="0" y="4187534"/>
        <a:ext cx="6492875" cy="494710"/>
      </dsp:txXfrm>
    </dsp:sp>
    <dsp:sp modelId="{E251546E-63E8-0342-A331-027355A441B4}">
      <dsp:nvSpPr>
        <dsp:cNvPr id="0" name=""/>
        <dsp:cNvSpPr/>
      </dsp:nvSpPr>
      <dsp:spPr>
        <a:xfrm>
          <a:off x="0" y="4663921"/>
          <a:ext cx="3246437" cy="4214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Filter using tags</a:t>
          </a:r>
        </a:p>
      </dsp:txBody>
      <dsp:txXfrm>
        <a:off x="0" y="4663921"/>
        <a:ext cx="3246437" cy="421419"/>
      </dsp:txXfrm>
    </dsp:sp>
    <dsp:sp modelId="{3C7D4202-D3D3-9943-8C3E-2F759324C718}">
      <dsp:nvSpPr>
        <dsp:cNvPr id="0" name=""/>
        <dsp:cNvSpPr/>
      </dsp:nvSpPr>
      <dsp:spPr>
        <a:xfrm>
          <a:off x="3246437" y="4663921"/>
          <a:ext cx="3246437" cy="42141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Filter using API terms.</a:t>
          </a:r>
        </a:p>
      </dsp:txBody>
      <dsp:txXfrm>
        <a:off x="3246437" y="4663921"/>
        <a:ext cx="3246437" cy="421419"/>
      </dsp:txXfrm>
    </dsp:sp>
    <dsp:sp modelId="{5151415B-8D47-5240-899C-A5E5DD38CEA8}">
      <dsp:nvSpPr>
        <dsp:cNvPr id="0" name=""/>
        <dsp:cNvSpPr/>
      </dsp:nvSpPr>
      <dsp:spPr>
        <a:xfrm rot="10800000">
          <a:off x="0" y="2792268"/>
          <a:ext cx="6492875" cy="1409008"/>
        </a:xfrm>
        <a:prstGeom prst="upArrowCallou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Each row in database corresponds to one post.</a:t>
          </a:r>
        </a:p>
      </dsp:txBody>
      <dsp:txXfrm rot="10800000">
        <a:off x="0" y="2792268"/>
        <a:ext cx="6492875" cy="915531"/>
      </dsp:txXfrm>
    </dsp:sp>
    <dsp:sp modelId="{D098FF34-08F9-8F43-B963-0E238F0C9AAC}">
      <dsp:nvSpPr>
        <dsp:cNvPr id="0" name=""/>
        <dsp:cNvSpPr/>
      </dsp:nvSpPr>
      <dsp:spPr>
        <a:xfrm rot="10800000">
          <a:off x="0" y="1397001"/>
          <a:ext cx="6492875" cy="1409008"/>
        </a:xfrm>
        <a:prstGeom prst="upArrowCallou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Download raw data as XML, parse and upload to Postgres database.</a:t>
          </a:r>
        </a:p>
      </dsp:txBody>
      <dsp:txXfrm rot="10800000">
        <a:off x="0" y="1397001"/>
        <a:ext cx="6492875" cy="915531"/>
      </dsp:txXfrm>
    </dsp:sp>
    <dsp:sp modelId="{BF5080B3-46FA-5B44-8B6C-D577209E63C4}">
      <dsp:nvSpPr>
        <dsp:cNvPr id="0" name=""/>
        <dsp:cNvSpPr/>
      </dsp:nvSpPr>
      <dsp:spPr>
        <a:xfrm rot="10800000">
          <a:off x="0" y="1735"/>
          <a:ext cx="6492875" cy="1409008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Extract security-related posts.</a:t>
          </a:r>
        </a:p>
      </dsp:txBody>
      <dsp:txXfrm rot="10800000">
        <a:off x="0" y="1735"/>
        <a:ext cx="6492875" cy="915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72097-6C74-7348-B5D3-7AF9D316D74D}">
      <dsp:nvSpPr>
        <dsp:cNvPr id="0" name=""/>
        <dsp:cNvSpPr/>
      </dsp:nvSpPr>
      <dsp:spPr>
        <a:xfrm>
          <a:off x="1463040" y="1966"/>
          <a:ext cx="5852160" cy="86274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" tIns="219137" rIns="113548" bIns="21913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Extract all APIs of types, methods and fields from the libraries</a:t>
          </a:r>
        </a:p>
      </dsp:txBody>
      <dsp:txXfrm>
        <a:off x="1463040" y="1966"/>
        <a:ext cx="5852160" cy="862743"/>
      </dsp:txXfrm>
    </dsp:sp>
    <dsp:sp modelId="{2133CD55-ACD4-CF4B-82F7-C552005BE920}">
      <dsp:nvSpPr>
        <dsp:cNvPr id="0" name=""/>
        <dsp:cNvSpPr/>
      </dsp:nvSpPr>
      <dsp:spPr>
        <a:xfrm>
          <a:off x="0" y="1966"/>
          <a:ext cx="1463040" cy="862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19" tIns="85220" rIns="77419" bIns="852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Extract</a:t>
          </a:r>
        </a:p>
      </dsp:txBody>
      <dsp:txXfrm>
        <a:off x="0" y="1966"/>
        <a:ext cx="1463040" cy="862743"/>
      </dsp:txXfrm>
    </dsp:sp>
    <dsp:sp modelId="{435A9CCA-CE44-3149-8DEB-75CFE772367D}">
      <dsp:nvSpPr>
        <dsp:cNvPr id="0" name=""/>
        <dsp:cNvSpPr/>
      </dsp:nvSpPr>
      <dsp:spPr>
        <a:xfrm>
          <a:off x="1463040" y="916473"/>
          <a:ext cx="5852160" cy="862743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" tIns="219137" rIns="113548" bIns="21913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Remove noise to prevent false positive triggers.</a:t>
          </a:r>
        </a:p>
      </dsp:txBody>
      <dsp:txXfrm>
        <a:off x="1463040" y="916473"/>
        <a:ext cx="5852160" cy="862743"/>
      </dsp:txXfrm>
    </dsp:sp>
    <dsp:sp modelId="{73956DB2-E023-C74F-91B7-E33E75A3EA4B}">
      <dsp:nvSpPr>
        <dsp:cNvPr id="0" name=""/>
        <dsp:cNvSpPr/>
      </dsp:nvSpPr>
      <dsp:spPr>
        <a:xfrm>
          <a:off x="0" y="916473"/>
          <a:ext cx="1463040" cy="86274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19" tIns="85220" rIns="77419" bIns="852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Remove</a:t>
          </a:r>
        </a:p>
      </dsp:txBody>
      <dsp:txXfrm>
        <a:off x="0" y="916473"/>
        <a:ext cx="1463040" cy="862743"/>
      </dsp:txXfrm>
    </dsp:sp>
    <dsp:sp modelId="{36B0F54A-5674-844A-9F5F-C7FC9488A373}">
      <dsp:nvSpPr>
        <dsp:cNvPr id="0" name=""/>
        <dsp:cNvSpPr/>
      </dsp:nvSpPr>
      <dsp:spPr>
        <a:xfrm>
          <a:off x="1463040" y="1830981"/>
          <a:ext cx="5852160" cy="86274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" tIns="219137" rIns="113548" bIns="21913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Extract names of types, methods and fields from code snippets</a:t>
          </a:r>
        </a:p>
      </dsp:txBody>
      <dsp:txXfrm>
        <a:off x="1463040" y="1830981"/>
        <a:ext cx="5852160" cy="862743"/>
      </dsp:txXfrm>
    </dsp:sp>
    <dsp:sp modelId="{4A856AEA-6CA9-8643-9430-6BAEF7865304}">
      <dsp:nvSpPr>
        <dsp:cNvPr id="0" name=""/>
        <dsp:cNvSpPr/>
      </dsp:nvSpPr>
      <dsp:spPr>
        <a:xfrm>
          <a:off x="0" y="1830981"/>
          <a:ext cx="1463040" cy="86274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19" tIns="85220" rIns="77419" bIns="852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Extract</a:t>
          </a:r>
        </a:p>
      </dsp:txBody>
      <dsp:txXfrm>
        <a:off x="0" y="1830981"/>
        <a:ext cx="1463040" cy="862743"/>
      </dsp:txXfrm>
    </dsp:sp>
    <dsp:sp modelId="{8C0F8424-C62E-9B40-98EA-20C19ED20520}">
      <dsp:nvSpPr>
        <dsp:cNvPr id="0" name=""/>
        <dsp:cNvSpPr/>
      </dsp:nvSpPr>
      <dsp:spPr>
        <a:xfrm>
          <a:off x="1463040" y="2745489"/>
          <a:ext cx="5852160" cy="862743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" tIns="219137" rIns="113548" bIns="21913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Iteratively deduce identifier mappings between the extracted information.</a:t>
          </a:r>
        </a:p>
      </dsp:txBody>
      <dsp:txXfrm>
        <a:off x="1463040" y="2745489"/>
        <a:ext cx="5852160" cy="862743"/>
      </dsp:txXfrm>
    </dsp:sp>
    <dsp:sp modelId="{044FC9E0-6B71-8449-934F-72F5B0F13810}">
      <dsp:nvSpPr>
        <dsp:cNvPr id="0" name=""/>
        <dsp:cNvSpPr/>
      </dsp:nvSpPr>
      <dsp:spPr>
        <a:xfrm>
          <a:off x="0" y="2745489"/>
          <a:ext cx="1463040" cy="86274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19" tIns="85220" rIns="77419" bIns="852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Deduce</a:t>
          </a:r>
        </a:p>
      </dsp:txBody>
      <dsp:txXfrm>
        <a:off x="0" y="2745489"/>
        <a:ext cx="1463040" cy="862743"/>
      </dsp:txXfrm>
    </dsp:sp>
    <dsp:sp modelId="{CD137122-A282-E249-A192-CF501B98CEB2}">
      <dsp:nvSpPr>
        <dsp:cNvPr id="0" name=""/>
        <dsp:cNvSpPr/>
      </dsp:nvSpPr>
      <dsp:spPr>
        <a:xfrm>
          <a:off x="1463040" y="3659996"/>
          <a:ext cx="5852160" cy="86274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48" tIns="219137" rIns="113548" bIns="21913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Include snippet if baker finds at least one match.</a:t>
          </a:r>
        </a:p>
      </dsp:txBody>
      <dsp:txXfrm>
        <a:off x="1463040" y="3659996"/>
        <a:ext cx="5852160" cy="862743"/>
      </dsp:txXfrm>
    </dsp:sp>
    <dsp:sp modelId="{C5EBF890-7BD5-4D41-B8FF-897D12773CF0}">
      <dsp:nvSpPr>
        <dsp:cNvPr id="0" name=""/>
        <dsp:cNvSpPr/>
      </dsp:nvSpPr>
      <dsp:spPr>
        <a:xfrm>
          <a:off x="0" y="3659996"/>
          <a:ext cx="1463040" cy="86274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19" tIns="85220" rIns="77419" bIns="852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Include</a:t>
          </a:r>
        </a:p>
      </dsp:txBody>
      <dsp:txXfrm>
        <a:off x="0" y="3659996"/>
        <a:ext cx="1463040" cy="862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D5FE3-E767-FD45-98AD-4438912853CE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16A5-1DC1-F94C-9660-52E0C145897A}">
      <dsp:nvSpPr>
        <dsp:cNvPr id="0" name=""/>
        <dsp:cNvSpPr/>
      </dsp:nvSpPr>
      <dsp:spPr>
        <a:xfrm>
          <a:off x="0" y="55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Manually examine 8,690 code snippets from the previous steps and label them secure or insecure.</a:t>
          </a:r>
        </a:p>
      </dsp:txBody>
      <dsp:txXfrm>
        <a:off x="0" y="552"/>
        <a:ext cx="7315200" cy="904720"/>
      </dsp:txXfrm>
    </dsp:sp>
    <dsp:sp modelId="{9623171F-EEF0-B84B-A9B0-0B2258541829}">
      <dsp:nvSpPr>
        <dsp:cNvPr id="0" name=""/>
        <dsp:cNvSpPr/>
      </dsp:nvSpPr>
      <dsp:spPr>
        <a:xfrm>
          <a:off x="0" y="905272"/>
          <a:ext cx="7315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04764-D67B-FE4D-9DE0-A04977D1D06E}">
      <dsp:nvSpPr>
        <dsp:cNvPr id="0" name=""/>
        <dsp:cNvSpPr/>
      </dsp:nvSpPr>
      <dsp:spPr>
        <a:xfrm>
          <a:off x="0" y="90527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a snippet meets any criteria of insecure code, labels as “insecure”.</a:t>
          </a:r>
        </a:p>
      </dsp:txBody>
      <dsp:txXfrm>
        <a:off x="0" y="905272"/>
        <a:ext cx="7315200" cy="904720"/>
      </dsp:txXfrm>
    </dsp:sp>
    <dsp:sp modelId="{8A272DBB-6056-5A4A-AECB-5FA67022A736}">
      <dsp:nvSpPr>
        <dsp:cNvPr id="0" name=""/>
        <dsp:cNvSpPr/>
      </dsp:nvSpPr>
      <dsp:spPr>
        <a:xfrm>
          <a:off x="0" y="1809992"/>
          <a:ext cx="7315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D2ED-8F93-8149-8ABC-40D9B9F34655}">
      <dsp:nvSpPr>
        <dsp:cNvPr id="0" name=""/>
        <dsp:cNvSpPr/>
      </dsp:nvSpPr>
      <dsp:spPr>
        <a:xfrm>
          <a:off x="0" y="1809992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a snippet uses the security API but does not meet any criteria of insecure code, label as “secure”.</a:t>
          </a:r>
        </a:p>
      </dsp:txBody>
      <dsp:txXfrm>
        <a:off x="0" y="1809992"/>
        <a:ext cx="7315200" cy="904720"/>
      </dsp:txXfrm>
    </dsp:sp>
    <dsp:sp modelId="{18E186C9-34AC-334E-B85F-B487028437BC}">
      <dsp:nvSpPr>
        <dsp:cNvPr id="0" name=""/>
        <dsp:cNvSpPr/>
      </dsp:nvSpPr>
      <dsp:spPr>
        <a:xfrm>
          <a:off x="0" y="2714713"/>
          <a:ext cx="7315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A3572-A44B-2A48-B391-DCD6531954CE}">
      <dsp:nvSpPr>
        <dsp:cNvPr id="0" name=""/>
        <dsp:cNvSpPr/>
      </dsp:nvSpPr>
      <dsp:spPr>
        <a:xfrm>
          <a:off x="0" y="271471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Everything else is labelled as “irrelevant”.</a:t>
          </a:r>
        </a:p>
      </dsp:txBody>
      <dsp:txXfrm>
        <a:off x="0" y="2714713"/>
        <a:ext cx="7315200" cy="904720"/>
      </dsp:txXfrm>
    </dsp:sp>
    <dsp:sp modelId="{8C00DAD1-9CE1-FC43-9B4C-17A02388315E}">
      <dsp:nvSpPr>
        <dsp:cNvPr id="0" name=""/>
        <dsp:cNvSpPr/>
      </dsp:nvSpPr>
      <dsp:spPr>
        <a:xfrm>
          <a:off x="0" y="3619433"/>
          <a:ext cx="7315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41328-C3E1-9344-8B6D-ABF0E241742E}">
      <dsp:nvSpPr>
        <dsp:cNvPr id="0" name=""/>
        <dsp:cNvSpPr/>
      </dsp:nvSpPr>
      <dsp:spPr>
        <a:xfrm>
          <a:off x="0" y="3619433"/>
          <a:ext cx="7315200" cy="90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One post may have multiple answer snippets, if any answer in the thread is “insecure”, the post is labelled “insecure”.</a:t>
          </a:r>
        </a:p>
      </dsp:txBody>
      <dsp:txXfrm>
        <a:off x="0" y="3619433"/>
        <a:ext cx="7315200" cy="904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CF215-646B-8742-99D5-91FBE34F6AC4}">
      <dsp:nvSpPr>
        <dsp:cNvPr id="0" name=""/>
        <dsp:cNvSpPr/>
      </dsp:nvSpPr>
      <dsp:spPr>
        <a:xfrm>
          <a:off x="0" y="384322"/>
          <a:ext cx="7315200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About 64% clone groups from “refined data” where irrelevant to security -&gt; implying that even after using Baker, precisely identifying security implementations is still difficult.</a:t>
          </a:r>
        </a:p>
      </dsp:txBody>
      <dsp:txXfrm>
        <a:off x="59057" y="443379"/>
        <a:ext cx="7197086" cy="1091666"/>
      </dsp:txXfrm>
    </dsp:sp>
    <dsp:sp modelId="{EFFC2A81-1216-F04C-97CB-1CB606527F07}">
      <dsp:nvSpPr>
        <dsp:cNvPr id="0" name=""/>
        <dsp:cNvSpPr/>
      </dsp:nvSpPr>
      <dsp:spPr>
        <a:xfrm>
          <a:off x="0" y="1657462"/>
          <a:ext cx="7315200" cy="12097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Any other way to improve this ? [DISCUSSION]</a:t>
          </a:r>
        </a:p>
      </dsp:txBody>
      <dsp:txXfrm>
        <a:off x="59057" y="1716519"/>
        <a:ext cx="7197086" cy="1091666"/>
      </dsp:txXfrm>
    </dsp:sp>
    <dsp:sp modelId="{8AD8D642-642B-5D41-B575-8AC5F2786E46}">
      <dsp:nvSpPr>
        <dsp:cNvPr id="0" name=""/>
        <dsp:cNvSpPr/>
      </dsp:nvSpPr>
      <dsp:spPr>
        <a:xfrm>
          <a:off x="0" y="2930603"/>
          <a:ext cx="7315200" cy="12097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Alternative approaches to sift through noisy Stack Overflow data.</a:t>
          </a:r>
        </a:p>
      </dsp:txBody>
      <dsp:txXfrm>
        <a:off x="59057" y="2989660"/>
        <a:ext cx="7197086" cy="1091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3B977-3084-2149-B701-D659D58E3A9D}">
      <dsp:nvSpPr>
        <dsp:cNvPr id="0" name=""/>
        <dsp:cNvSpPr/>
      </dsp:nvSpPr>
      <dsp:spPr>
        <a:xfrm>
          <a:off x="0" y="72591"/>
          <a:ext cx="7315200" cy="105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Prior studies show API misuses causing security vulnerabilities.</a:t>
          </a:r>
        </a:p>
      </dsp:txBody>
      <dsp:txXfrm>
        <a:off x="51444" y="124035"/>
        <a:ext cx="7212312" cy="950952"/>
      </dsp:txXfrm>
    </dsp:sp>
    <dsp:sp modelId="{5EC96C98-EFC1-8843-BD21-587D548B7ABE}">
      <dsp:nvSpPr>
        <dsp:cNvPr id="0" name=""/>
        <dsp:cNvSpPr/>
      </dsp:nvSpPr>
      <dsp:spPr>
        <a:xfrm>
          <a:off x="0" y="1181152"/>
          <a:ext cx="7315200" cy="105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Almost 83% vulnerabilities are caused by API misuses.</a:t>
          </a:r>
        </a:p>
      </dsp:txBody>
      <dsp:txXfrm>
        <a:off x="51444" y="1232596"/>
        <a:ext cx="7212312" cy="950952"/>
      </dsp:txXfrm>
    </dsp:sp>
    <dsp:sp modelId="{88244702-9AE9-A449-9CA1-F7CB6B365A7E}">
      <dsp:nvSpPr>
        <dsp:cNvPr id="0" name=""/>
        <dsp:cNvSpPr/>
      </dsp:nvSpPr>
      <dsp:spPr>
        <a:xfrm>
          <a:off x="0" y="2289713"/>
          <a:ext cx="7315200" cy="105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 checking Android applications against well defined Android cryptographic API usage rules, Egele et al. found 88% Android applications violated at least one rule.</a:t>
          </a:r>
        </a:p>
      </dsp:txBody>
      <dsp:txXfrm>
        <a:off x="51444" y="2341157"/>
        <a:ext cx="7212312" cy="950952"/>
      </dsp:txXfrm>
    </dsp:sp>
    <dsp:sp modelId="{86527B5B-E51B-A547-A972-BAA92FD3DB8A}">
      <dsp:nvSpPr>
        <dsp:cNvPr id="0" name=""/>
        <dsp:cNvSpPr/>
      </dsp:nvSpPr>
      <dsp:spPr>
        <a:xfrm>
          <a:off x="0" y="3398273"/>
          <a:ext cx="7315200" cy="105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Fischer et al. analyzed secure and insecure code snippets on Stack Overflow to search for code clones in Android Applications.</a:t>
          </a:r>
        </a:p>
      </dsp:txBody>
      <dsp:txXfrm>
        <a:off x="51444" y="3449717"/>
        <a:ext cx="7212312" cy="95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7EAE6-FCD3-D847-A7BF-487B8708EA5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70C5-A14D-684E-9388-CC917E48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overflow reputation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470C5-A14D-684E-9388-CC917E4847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overflow reputation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470C5-A14D-684E-9388-CC917E4847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overflow reputation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470C5-A14D-684E-9388-CC917E4847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9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BA5B-A66E-CD43-BA12-158157CDA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F355B-8630-1F4C-A7B3-FE4D3AD4D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DE30-51E2-B14F-BF69-8933A97E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AA7E7-E508-5944-8E3F-9908BBA9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50C8-640D-E342-9D6B-39889535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25B1-A10E-EB40-AA9B-792D956A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87ECD-6E5E-944A-B752-09DC03E80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2292-3247-7540-A840-625EEBCB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5ED3-FEA7-4E43-B0A0-FBCC522C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0699-7A8B-524B-A386-BE07EDE5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3D4DE-DD5C-B349-9941-153BB2CC0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670B6-E2B9-8140-A402-CB089DC7E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7942-57D1-CA42-9BCC-C2A97A12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D34B-9A94-1E43-B3EE-48F49B16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D82E-4E3B-D64A-A9A5-12119AA7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BC0F-2677-5945-A012-B87E5654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493E-1D3D-1C40-AC75-CF51193A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31CC-286C-584D-8F31-2ACB8302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E35D7-6081-D941-9637-C884C59A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0664-F30A-6C4A-83F7-60CFCFEE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824C-DE48-8A4B-867A-6683930D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90E9C-381E-A54E-A006-57AF3E19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7A8D-09E3-9147-9F73-DB416AD4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1779E-832B-CB40-B30A-AFE9BBBB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86AA-021D-2C4E-AC4A-2BA9E372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49BB-9BBB-804A-A44F-9627CEC4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2304-F8CF-0C4A-B041-31725B514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5846A-B8EA-1843-9514-DA07BEB39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0F455-9932-7D45-9B79-221F114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C62C2-3517-0C41-B4D3-0C03701A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BAEBD-F392-204C-BB35-25871681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40F2-8623-8A40-AD5F-FA31F6DF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B9CB-43B3-E546-BBDF-97FB31FC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1A3BD-620E-3F40-AE85-E7386281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E31D3-8619-8F45-B9B6-4F8CF1A34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22995-7BC3-D44A-9B9E-9B6577589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AFA05-C227-CC40-A6B8-11D2AAA6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E558B-2E50-6D4B-ACD7-2E30D0D9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52075-2E9F-9B4D-B62D-EC177527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3986-C31B-CF4C-BFFE-C7DF75B4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3A930-B230-7B4E-A9FF-EC58B943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363D9-7465-0246-8466-288792A7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A4425-4B99-C445-A257-AA4D0B28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58276-5A0B-8B42-A62D-E157DEDA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F051A-E650-E149-B9B1-5C02A85F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5A53-DABE-2949-BCDA-1CDC0173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3ACD-FCD1-F143-BBF5-FB3F33AF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C676-D77A-044C-B318-60F272F3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70343-E7FA-6948-B89B-6D953874E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BB9E7-1751-4749-B347-CDC9CFC6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5F868-6899-244D-A8EC-862A634D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3F56-D4CB-944A-9F26-53BCDA1B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E9E7-DCB7-2545-A896-76FEC16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06A7B-D631-6E49-A2AF-74AFB44CD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D4B1D-1FD3-2248-A6C5-EBCFDBE5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A2DBE-0F34-8A49-9233-A73B3A27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DD2F-8496-C049-B9D9-E2475D8C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1D2A6-9EAC-2F48-8D8B-3A920819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78FFB-7B99-9E48-8013-65A8EA28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2EB9-D83D-7448-BD3E-04EB1F26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9093-46AB-A946-B919-58D85F1F7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45B1-496F-1A47-A865-DD390440964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F19CF-0F83-654A-A490-CDC829FA8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1508-647C-484C-A253-E87515541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7201-15F2-1041-9E08-93151808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B5805-BC54-FD44-9FA1-CD481B25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ordia New" panose="020B0304020202020204" pitchFamily="34" charset="-34"/>
              </a:rPr>
              <a:t>How Reliable is the Crowdsourced Knowledge of Security Implementation?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303EF92-8E02-6C4F-B413-C7C77DD0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65" y="1504495"/>
            <a:ext cx="3353078" cy="3849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84B42-A6E4-3943-B756-CD2CE1248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91" y="4803843"/>
            <a:ext cx="1550897" cy="15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4E30-883E-5146-8241-8674900A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thread - question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6DD38-2965-8545-BC20-BE644480C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515" y="1515532"/>
            <a:ext cx="10658152" cy="51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4E30-883E-5146-8241-8674900A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thread - answer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5D3709-4B64-D94B-BF0D-0471C321B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800" y="1369271"/>
            <a:ext cx="8022602" cy="54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D105D-D208-C546-8EBB-A7214318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Stack Overflow – Reputation system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0CF126-7992-B048-8D39-04475D63F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267" y="196239"/>
            <a:ext cx="5012400" cy="6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D105D-D208-C546-8EBB-A7214318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Stack Overflow – Reputation system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2E8B99-A3CB-034B-8126-EC9609C31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958" y="1388533"/>
            <a:ext cx="7271024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22277-8506-1B4D-A2C3-8590FB4B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Categories of Java Security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476E-44D2-EF4C-B03B-74D001EA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There are 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five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defined categories of Java Security issues relevant to library API misuse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D175FDA-F61E-2E4E-9E60-5C562D4B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67200"/>
            <a:ext cx="6553545" cy="49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4DCA-1FCD-394D-B740-44BCEDAE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security vulnerability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886454-5754-0746-AEE0-6708F480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26" y="1825625"/>
            <a:ext cx="75159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4DCA-1FCD-394D-B740-44BCEDAE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security vulnerability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B17078-D933-FE44-95AC-77B901953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582" y="1690688"/>
            <a:ext cx="10207479" cy="4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F9D5F4-9EDC-8B44-85BF-DBC2237F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Methodology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02D766A-2BFE-47CF-8C1E-CBAC3990D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5812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36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D6673C-CEF0-CB4B-90C0-7A38585C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Methodology – Code Extraction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621F65-15CA-4731-A98E-610432B7C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739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88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6D3C-85CA-0849-9DF7-C55E286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Extraction – Filter using tags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C19526-37F7-C547-A080-614155D56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2274094"/>
            <a:ext cx="9017000" cy="34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2E7DD3-D24B-9649-9C2D-6B0A1BE2189E}"/>
              </a:ext>
            </a:extLst>
          </p:cNvPr>
          <p:cNvSpPr/>
          <p:nvPr/>
        </p:nvSpPr>
        <p:spPr>
          <a:xfrm>
            <a:off x="3135086" y="1690688"/>
            <a:ext cx="1151164" cy="71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0137-707B-AC4E-8BEB-5BCAAB34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B649-6082-174F-8E1C-842C5694E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 and Finding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1527767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6D3C-85CA-0849-9DF7-C55E286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Extraction – Filter using API usage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0416-B8C3-094C-B395-641C729A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baker to find if any code snippet calls any security API.</a:t>
            </a:r>
          </a:p>
          <a:p>
            <a:r>
              <a:rPr lang="en-US" dirty="0"/>
              <a:t>API’s considered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Java platform security: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org.jetf.jgss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android.security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com.sun.security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java.security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javax.crypto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javax.net.ssl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javax.security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javax.xml.crypto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Third-party security libraries: </a:t>
            </a:r>
            <a:r>
              <a:rPr lang="en-US" dirty="0" err="1"/>
              <a:t>BouncyCastle</a:t>
            </a:r>
            <a:r>
              <a:rPr lang="en-US" dirty="0"/>
              <a:t>, GNU Crypto, </a:t>
            </a:r>
            <a:r>
              <a:rPr lang="en-US" dirty="0" err="1"/>
              <a:t>jasypt</a:t>
            </a:r>
            <a:r>
              <a:rPr lang="en-US" dirty="0"/>
              <a:t>, </a:t>
            </a:r>
            <a:r>
              <a:rPr lang="en-US" dirty="0" err="1"/>
              <a:t>keyczar</a:t>
            </a:r>
            <a:r>
              <a:rPr lang="en-US" dirty="0"/>
              <a:t>, </a:t>
            </a:r>
            <a:r>
              <a:rPr lang="en-US" dirty="0" err="1"/>
              <a:t>scribejava</a:t>
            </a:r>
            <a:r>
              <a:rPr lang="en-US" dirty="0"/>
              <a:t>, </a:t>
            </a:r>
            <a:r>
              <a:rPr lang="en-US" dirty="0" err="1"/>
              <a:t>SpongyCastle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93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F6D3C-85CA-0849-9DF7-C55E2865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Code Extraction – Baker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8E9FBE-F066-4362-B888-F7F954A4F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221209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46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6D3C-85CA-0849-9DF7-C55E286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Clone 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0416-B8C3-094C-B395-641C729A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step yields about 25,000 code snippets form 23,000 posts.</a:t>
            </a:r>
          </a:p>
          <a:p>
            <a:r>
              <a:rPr lang="en-US" dirty="0"/>
              <a:t>To manually check so many snippets is very time consuming.</a:t>
            </a:r>
          </a:p>
          <a:p>
            <a:r>
              <a:rPr lang="en-US" dirty="0"/>
              <a:t>So, sample representative code using clone detection first and then manually label them</a:t>
            </a:r>
          </a:p>
          <a:p>
            <a:r>
              <a:rPr lang="en-US" dirty="0"/>
              <a:t>Result: 2657 clone groups that consisted of 8,690 code snippets.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C5D6C-52A5-C04B-AA20-A7424EF7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Code Labelling	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C0DD35D-E988-489C-97B7-BC6AEBC04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89904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80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CB04-95B1-6F47-B1C2-715CBAC1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Labelling - Labelled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666173-EE65-5B4A-BB5C-9AE1266DA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2716477"/>
            <a:ext cx="8623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9CB04-95B1-6F47-B1C2-715CBAC1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Code Labelling - Findings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B00F8725-1498-4FCB-82F0-4C528018E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40498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27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9D8AF-D90A-E141-83F7-830D735B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Methodology -  Verifying prevalence of Sampled Posts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A8D2-4938-D84B-B3F7-5F5F5ABB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Check whether clone based approach actually included representative Stack Overflow posts.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 CDF of view counts for included and excluded posts.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00ABB-2A4F-6140-8D20-EA135858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835" y="624298"/>
            <a:ext cx="5777500" cy="3943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43123-80A9-8745-83DD-2F45C7D90658}"/>
              </a:ext>
            </a:extLst>
          </p:cNvPr>
          <p:cNvSpPr txBox="1"/>
          <p:nvPr/>
        </p:nvSpPr>
        <p:spPr>
          <a:xfrm>
            <a:off x="4986867" y="5130800"/>
            <a:ext cx="708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“Included” curve is beneath ”excluded” curve and “all” curve. Implying -&gt; highly viewed answers take up a higher percent in the Sample set.</a:t>
            </a:r>
          </a:p>
        </p:txBody>
      </p:sp>
    </p:spTree>
    <p:extLst>
      <p:ext uri="{BB962C8B-B14F-4D97-AF65-F5344CB8AC3E}">
        <p14:creationId xmlns:p14="http://schemas.microsoft.com/office/powerpoint/2010/main" val="2303863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253-96CF-1B47-9B2C-A0B28E68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Results and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CE584-2987-E242-A00F-831C7EFB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Popularity of secure and insecure code suggestions.</a:t>
            </a:r>
          </a:p>
          <a:p>
            <a:r>
              <a:rPr lang="en-US" sz="2400"/>
              <a:t>644 out of the 1,429 inspected answer posts </a:t>
            </a:r>
            <a:r>
              <a:rPr lang="en-US" sz="2400" b="1"/>
              <a:t>(45%) are insecure</a:t>
            </a:r>
            <a:r>
              <a:rPr lang="en-US" sz="2400"/>
              <a:t>, meaning that insecure suggestions popularly exist on SO. Insecure answers dominate, in particular, the SSL/TLS category.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A761CB44-EB5F-4A12-B579-A1B9BA088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F1A3-9254-1D41-8EC6-FE412583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Finding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F9AA-9FCD-A94F-A4E0-5CC2000B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posts over time.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2A155-3FBD-F946-AD3C-30D23D64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3" y="2274767"/>
            <a:ext cx="6212114" cy="41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8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5855-1A1A-F84C-9A45-7A365C3C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113F-859C-9445-AFD6-2D8B0089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answers are MORE RECENT than insecure one.</a:t>
            </a:r>
          </a:p>
          <a:p>
            <a:r>
              <a:rPr lang="en-US" dirty="0"/>
              <a:t>Reasons: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Some vulnerabilities were recently revealed.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Secure answers were posted to correct the insecure ones.</a:t>
            </a:r>
          </a:p>
          <a:p>
            <a:pPr marL="457200" lvl="1" indent="0">
              <a:buNone/>
            </a:pPr>
            <a:r>
              <a:rPr lang="en-US" dirty="0"/>
              <a:t>[DISCUSSION]</a:t>
            </a:r>
          </a:p>
        </p:txBody>
      </p:sp>
    </p:spTree>
    <p:extLst>
      <p:ext uri="{BB962C8B-B14F-4D97-AF65-F5344CB8AC3E}">
        <p14:creationId xmlns:p14="http://schemas.microsoft.com/office/powerpoint/2010/main" val="91025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6A4A-AFEB-AD44-B8BD-8CA98B16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B6FF-2C7F-8D43-9077-E8ED7ED6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Overflow - the most popular online Q and A site for solving programming related issues.</a:t>
            </a:r>
          </a:p>
          <a:p>
            <a:r>
              <a:rPr lang="en-US" dirty="0"/>
              <a:t>Developers trust these answers and use suggestions to solve the issues.</a:t>
            </a:r>
          </a:p>
          <a:p>
            <a:r>
              <a:rPr lang="en-US" dirty="0"/>
              <a:t>Although the issue is solved, but is the answer correct from a security point of view ?</a:t>
            </a:r>
          </a:p>
          <a:p>
            <a:r>
              <a:rPr lang="en-US" dirty="0"/>
              <a:t>Research has shown vulnerabilities in code in popular answer threads.</a:t>
            </a:r>
          </a:p>
          <a:p>
            <a:r>
              <a:rPr lang="en-US" dirty="0"/>
              <a:t>On a broader scale, the paper tries to answer </a:t>
            </a:r>
            <a:r>
              <a:rPr lang="en-US" b="1" dirty="0"/>
              <a:t>if the posts are reliable and if not then till what extent are they not reliable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157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CBF79-1647-654A-95AA-BE2B73FB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Findings – Community Dynamics Towards Secure and Insecure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A57B15-6FDE-ED44-9A44-B584E5395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426" y="1759893"/>
            <a:ext cx="9985148" cy="47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0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4C1F6-14FA-7B41-837F-F6758C05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Finding – Distribution among different reputation groups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21CC5E-E3B3-0641-9F54-D56E37D8E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942" y="2016578"/>
            <a:ext cx="6353467" cy="3669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1C9A2-6AAC-9647-81DA-1596F5E2277B}"/>
              </a:ext>
            </a:extLst>
          </p:cNvPr>
          <p:cNvSpPr txBox="1"/>
          <p:nvPr/>
        </p:nvSpPr>
        <p:spPr>
          <a:xfrm>
            <a:off x="857250" y="2114550"/>
            <a:ext cx="4245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Therefore, high reputation scores DO NOT guarantee secure answers.</a:t>
            </a:r>
          </a:p>
          <a:p>
            <a:endParaRPr lang="en-US" sz="2400" dirty="0"/>
          </a:p>
          <a:p>
            <a:r>
              <a:rPr lang="en-US" sz="2400" dirty="0"/>
              <a:t>Why? </a:t>
            </a:r>
          </a:p>
          <a:p>
            <a:endParaRPr lang="en-US" sz="2400" dirty="0"/>
          </a:p>
          <a:p>
            <a:r>
              <a:rPr lang="en-US" sz="2400" dirty="0"/>
              <a:t>Users earned scores for being an expert in areas other than security.</a:t>
            </a:r>
          </a:p>
        </p:txBody>
      </p:sp>
    </p:spTree>
    <p:extLst>
      <p:ext uri="{BB962C8B-B14F-4D97-AF65-F5344CB8AC3E}">
        <p14:creationId xmlns:p14="http://schemas.microsoft.com/office/powerpoint/2010/main" val="2322981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36-4EB5-2444-BD21-16049F0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 Comparisons of Accepted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7DA3-984D-0943-B5A4-6C445C20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8496"/>
          </a:xfrm>
        </p:spPr>
        <p:txBody>
          <a:bodyPr/>
          <a:lstStyle/>
          <a:p>
            <a:r>
              <a:rPr lang="en-US" dirty="0"/>
              <a:t>Out of 1429 posts - 536 were “Accepted answers”.</a:t>
            </a:r>
          </a:p>
          <a:p>
            <a:r>
              <a:rPr lang="en-US" dirty="0"/>
              <a:t>Almost 38%</a:t>
            </a:r>
          </a:p>
          <a:p>
            <a:r>
              <a:rPr lang="en-US" dirty="0"/>
              <a:t>Among the accepted answers -  297 are secure – 40% secure.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ED2C1-91D1-3E45-8861-30A496A850FB}"/>
              </a:ext>
            </a:extLst>
          </p:cNvPr>
          <p:cNvSpPr txBox="1"/>
          <p:nvPr/>
        </p:nvSpPr>
        <p:spPr>
          <a:xfrm>
            <a:off x="0" y="4531179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Accepted answers are also not reliable to identify secure coding suggestions</a:t>
            </a:r>
          </a:p>
        </p:txBody>
      </p:sp>
    </p:spTree>
    <p:extLst>
      <p:ext uri="{BB962C8B-B14F-4D97-AF65-F5344CB8AC3E}">
        <p14:creationId xmlns:p14="http://schemas.microsoft.com/office/powerpoint/2010/main" val="9773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36-4EB5-2444-BD21-16049F0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 Duplication of secure and insecure code.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ED2C1-91D1-3E45-8861-30A496A850FB}"/>
              </a:ext>
            </a:extLst>
          </p:cNvPr>
          <p:cNvSpPr txBox="1"/>
          <p:nvPr/>
        </p:nvSpPr>
        <p:spPr>
          <a:xfrm>
            <a:off x="0" y="5559878"/>
            <a:ext cx="12192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Frequently mentioned code snippets are not necessarily more secure than less frequent ones.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D983F-A31C-EA46-AEA9-463F0D2C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21" y="1690688"/>
            <a:ext cx="6517821" cy="37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36-4EB5-2444-BD21-16049F0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 Why are there mixed groups?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33BDB-4096-8E4C-A512-AEC9FA8213AB}"/>
              </a:ext>
            </a:extLst>
          </p:cNvPr>
          <p:cNvSpPr txBox="1"/>
          <p:nvPr/>
        </p:nvSpPr>
        <p:spPr>
          <a:xfrm>
            <a:off x="838200" y="1690688"/>
            <a:ext cx="99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Secure code snippets differ from insecure ones  by using distinct parameters.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92B0A-69CB-3642-93CE-83CEE518B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2572812"/>
            <a:ext cx="7424964" cy="3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36-4EB5-2444-BD21-16049F0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 Duplicated Secure and Insecure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33BDB-4096-8E4C-A512-AEC9FA8213AB}"/>
              </a:ext>
            </a:extLst>
          </p:cNvPr>
          <p:cNvSpPr txBox="1"/>
          <p:nvPr/>
        </p:nvSpPr>
        <p:spPr>
          <a:xfrm>
            <a:off x="838200" y="1690688"/>
            <a:ext cx="9952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Study 1: Duplicate answers by different users.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Examined the largest secure and insecure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group contained answer to question on – how to enable an Android app to log into Facebook.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Majority of duplicated suggestions are relevant to questions, but cannot solve the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Stack overflow users – provided “generally best practices” – probably to earn rep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one answer warns “DO NOT implement this in production code”.</a:t>
            </a:r>
          </a:p>
        </p:txBody>
      </p:sp>
    </p:spTree>
    <p:extLst>
      <p:ext uri="{BB962C8B-B14F-4D97-AF65-F5344CB8AC3E}">
        <p14:creationId xmlns:p14="http://schemas.microsoft.com/office/powerpoint/2010/main" val="1016094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736-4EB5-2444-BD21-16049F03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 Duplicated Secure and Insecure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33BDB-4096-8E4C-A512-AEC9FA8213AB}"/>
              </a:ext>
            </a:extLst>
          </p:cNvPr>
          <p:cNvSpPr txBox="1"/>
          <p:nvPr/>
        </p:nvSpPr>
        <p:spPr>
          <a:xfrm>
            <a:off x="838200" y="1690688"/>
            <a:ext cx="9952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Study 2: Duplicate answers by same users.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total, 109 users reused code snippets to answer multiple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66 users repeatedly posted secure answers and 49 users posted duplicated insecure 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 users posted both secure and insecure answers.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user who posted 9 insecure snippets has a reputation of 17.7k and is an expert in Android.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DBD9E-6A15-6944-8500-551BFCC437B1}"/>
              </a:ext>
            </a:extLst>
          </p:cNvPr>
          <p:cNvSpPr txBox="1"/>
          <p:nvPr/>
        </p:nvSpPr>
        <p:spPr>
          <a:xfrm>
            <a:off x="0" y="4939393"/>
            <a:ext cx="12192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Duplicate answers were created because (1) users asked similar questions and (2) some users blindly copied and pasted code to answer more questions and earn points.</a:t>
            </a:r>
          </a:p>
        </p:txBody>
      </p:sp>
    </p:spTree>
    <p:extLst>
      <p:ext uri="{BB962C8B-B14F-4D97-AF65-F5344CB8AC3E}">
        <p14:creationId xmlns:p14="http://schemas.microsoft.com/office/powerpoint/2010/main" val="282357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Related work – Security API misuses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BFC6AD-1118-44AA-BA68-DF41FCDE1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20939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286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Developer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37F1-2F0E-334D-B60F-607F006E6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Nadi</a:t>
            </a:r>
            <a:r>
              <a:rPr lang="en-US" dirty="0"/>
              <a:t> et al. surveyed 48 developers and revealed that developers found it difficult to use cryptographic algorithms correctly.</a:t>
            </a:r>
          </a:p>
          <a:p>
            <a:r>
              <a:rPr lang="en-US" dirty="0" err="1"/>
              <a:t>Xie</a:t>
            </a:r>
            <a:r>
              <a:rPr lang="en-US" dirty="0"/>
              <a:t> et al. interviewed 15 developers, and found that (1) most developers had reasonable knowledge about software security, but (2) they did not consider security assurance as their own responsibility.</a:t>
            </a:r>
          </a:p>
          <a:p>
            <a:r>
              <a:rPr lang="en-US" dirty="0" err="1"/>
              <a:t>Acar</a:t>
            </a:r>
            <a:r>
              <a:rPr lang="en-US" dirty="0"/>
              <a:t> et al. surveyed 295 developers and conducted a lab user study with 54 students and professional Android developers. They observed that most developers used search engines and SO to address security issues.</a:t>
            </a:r>
          </a:p>
        </p:txBody>
      </p:sp>
    </p:spTree>
    <p:extLst>
      <p:ext uri="{BB962C8B-B14F-4D97-AF65-F5344CB8AC3E}">
        <p14:creationId xmlns:p14="http://schemas.microsoft.com/office/powerpoint/2010/main" val="2170526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Empirical studies on Stack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37F1-2F0E-334D-B60F-607F006E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Zhang et al. studied the JDK API usage recommended by SO, and observed that 31% of the studied posts misused APIs.</a:t>
            </a:r>
          </a:p>
          <a:p>
            <a:r>
              <a:rPr lang="en-US" dirty="0"/>
              <a:t>Meng et al. manually inspected 503 SO discussion threads related to Java security - revealed various secure coding challenges. </a:t>
            </a:r>
            <a:r>
              <a:rPr lang="en-US" dirty="0" err="1"/>
              <a:t>Eg.</a:t>
            </a:r>
            <a:r>
              <a:rPr lang="en-US" dirty="0"/>
              <a:t> Hard-to-configure frameworks. And vulnerable coding suggestions.</a:t>
            </a:r>
          </a:p>
          <a:p>
            <a:r>
              <a:rPr lang="en-US" dirty="0" err="1"/>
              <a:t>Mamykina</a:t>
            </a:r>
            <a:r>
              <a:rPr lang="en-US" dirty="0"/>
              <a:t> et al. revealed several reasons (e.g., high response rate) to explain why SO is one of the most visible venues for expert knowledge sharing.</a:t>
            </a:r>
          </a:p>
          <a:p>
            <a:r>
              <a:rPr lang="en-US" dirty="0" err="1"/>
              <a:t>Vasilescu</a:t>
            </a:r>
            <a:r>
              <a:rPr lang="en-US" dirty="0"/>
              <a:t> et al. studied the associations between SO and GitHub, and found that GitHub committers usually ask fewer questions and provide more answers.</a:t>
            </a:r>
          </a:p>
          <a:p>
            <a:r>
              <a:rPr lang="en-US" dirty="0" err="1"/>
              <a:t>Bosu</a:t>
            </a:r>
            <a:r>
              <a:rPr lang="en-US" dirty="0"/>
              <a:t> et al. analyzed the dynamics of reputation building on SO, and found that answering as many questions as possible can help users quickly earn reputation</a:t>
            </a:r>
          </a:p>
        </p:txBody>
      </p:sp>
    </p:spTree>
    <p:extLst>
      <p:ext uri="{BB962C8B-B14F-4D97-AF65-F5344CB8AC3E}">
        <p14:creationId xmlns:p14="http://schemas.microsoft.com/office/powerpoint/2010/main" val="218092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FB1-5330-7648-BC77-2F5DD59C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5ECCDF-EC66-FF43-BE2C-D6A90E869F1F}"/>
              </a:ext>
            </a:extLst>
          </p:cNvPr>
          <p:cNvSpPr txBox="1">
            <a:spLocks/>
          </p:cNvSpPr>
          <p:nvPr/>
        </p:nvSpPr>
        <p:spPr>
          <a:xfrm>
            <a:off x="0" y="2955926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Q1. How prevalent are insecure coding suggestions on Stack Overflow ?</a:t>
            </a:r>
          </a:p>
        </p:txBody>
      </p:sp>
    </p:spTree>
    <p:extLst>
      <p:ext uri="{BB962C8B-B14F-4D97-AF65-F5344CB8AC3E}">
        <p14:creationId xmlns:p14="http://schemas.microsoft.com/office/powerpoint/2010/main" val="4262444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based 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37F1-2F0E-334D-B60F-607F006E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For tool builders : Explore approaches that accurately and flexibly detect and fix security bugs.</a:t>
            </a:r>
          </a:p>
          <a:p>
            <a:r>
              <a:rPr lang="en-US" dirty="0"/>
              <a:t>For Stack Overflow developers 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Integrate static checkers to scan existing corpus and SO posts under submission.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Automatically add warning messages or special tags to any post that has vulnerable code.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Encourage moderators or trusted users to exploit clone detection technologies in order to efficiently detect and remove both duplicated questions and answers.</a:t>
            </a:r>
          </a:p>
        </p:txBody>
      </p:sp>
    </p:spTree>
    <p:extLst>
      <p:ext uri="{BB962C8B-B14F-4D97-AF65-F5344CB8AC3E}">
        <p14:creationId xmlns:p14="http://schemas.microsoft.com/office/powerpoint/2010/main" val="185010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based 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37F1-2F0E-334D-B60F-607F006E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For Designers of crowdsourcing platforms: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Integrate static checkers to scan existing corpus and SO posts under submission.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Automatically add warning messages or special tags to any post that has vulnerable code.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Encourage moderators or trusted users to exploit clone detection technologies in order to efficiently detect and remove both duplicated questions and answers.</a:t>
            </a:r>
          </a:p>
        </p:txBody>
      </p:sp>
    </p:spTree>
    <p:extLst>
      <p:ext uri="{BB962C8B-B14F-4D97-AF65-F5344CB8AC3E}">
        <p14:creationId xmlns:p14="http://schemas.microsoft.com/office/powerpoint/2010/main" val="652229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60C-A0B7-174F-B84B-7C7F6B9D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37F1-2F0E-334D-B60F-607F006E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Secure and insecure posts balance each other. Users without security knowledge rely heavily on community to provide feedback. Apparently, community’s feedback is almost useless.</a:t>
            </a:r>
          </a:p>
          <a:p>
            <a:r>
              <a:rPr lang="en-US" dirty="0"/>
              <a:t>Reputation mechanism is powerless to remove or discourage insecure suggestions. Insecure answers are considered easy fixes for programming errors.</a:t>
            </a:r>
          </a:p>
          <a:p>
            <a:r>
              <a:rPr lang="en-US" dirty="0"/>
              <a:t>Motivation to earn reputation by answering more questions, Stack Overflow encourages contributors to provide duplicated, less useful or insecure coding suggestions.</a:t>
            </a:r>
          </a:p>
        </p:txBody>
      </p:sp>
    </p:spTree>
    <p:extLst>
      <p:ext uri="{BB962C8B-B14F-4D97-AF65-F5344CB8AC3E}">
        <p14:creationId xmlns:p14="http://schemas.microsoft.com/office/powerpoint/2010/main" val="2680559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4ED2C1-91D1-3E45-8861-30A496A850FB}"/>
              </a:ext>
            </a:extLst>
          </p:cNvPr>
          <p:cNvSpPr txBox="1"/>
          <p:nvPr/>
        </p:nvSpPr>
        <p:spPr>
          <a:xfrm>
            <a:off x="0" y="2179863"/>
            <a:ext cx="12192000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16478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FB1-5330-7648-BC77-2F5DD59C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5ECCDF-EC66-FF43-BE2C-D6A90E869F1F}"/>
              </a:ext>
            </a:extLst>
          </p:cNvPr>
          <p:cNvSpPr txBox="1">
            <a:spLocks/>
          </p:cNvSpPr>
          <p:nvPr/>
        </p:nvSpPr>
        <p:spPr>
          <a:xfrm>
            <a:off x="0" y="2955926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Q2. Do the community dynamics help developers choose secure answers over insecure ones?</a:t>
            </a:r>
          </a:p>
        </p:txBody>
      </p:sp>
    </p:spTree>
    <p:extLst>
      <p:ext uri="{BB962C8B-B14F-4D97-AF65-F5344CB8AC3E}">
        <p14:creationId xmlns:p14="http://schemas.microsoft.com/office/powerpoint/2010/main" val="388543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FB1-5330-7648-BC77-2F5DD59C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5ECCDF-EC66-FF43-BE2C-D6A90E869F1F}"/>
              </a:ext>
            </a:extLst>
          </p:cNvPr>
          <p:cNvSpPr txBox="1">
            <a:spLocks/>
          </p:cNvSpPr>
          <p:nvPr/>
        </p:nvSpPr>
        <p:spPr>
          <a:xfrm>
            <a:off x="0" y="2955926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Q3. Do secure coding suggestions have more duplicates than insecure ones?</a:t>
            </a:r>
          </a:p>
        </p:txBody>
      </p:sp>
    </p:spTree>
    <p:extLst>
      <p:ext uri="{BB962C8B-B14F-4D97-AF65-F5344CB8AC3E}">
        <p14:creationId xmlns:p14="http://schemas.microsoft.com/office/powerpoint/2010/main" val="47597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FB1-5330-7648-BC77-2F5DD59C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5ECCDF-EC66-FF43-BE2C-D6A90E869F1F}"/>
              </a:ext>
            </a:extLst>
          </p:cNvPr>
          <p:cNvSpPr txBox="1">
            <a:spLocks/>
          </p:cNvSpPr>
          <p:nvPr/>
        </p:nvSpPr>
        <p:spPr>
          <a:xfrm>
            <a:off x="0" y="2955926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Q4. Why did users suggest duplicated secure or insecure answers on Stack Overflow?</a:t>
            </a:r>
          </a:p>
        </p:txBody>
      </p:sp>
    </p:spTree>
    <p:extLst>
      <p:ext uri="{BB962C8B-B14F-4D97-AF65-F5344CB8AC3E}">
        <p14:creationId xmlns:p14="http://schemas.microsoft.com/office/powerpoint/2010/main" val="393541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9D01-D934-5A48-AFE9-6A4B4C5C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Crowdsourced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1215-6D98-FB44-97A5-2A0E4567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Crowdsourcing is the practice of engaging a ‘crowd’ or group for a common goal — often innovation, problem solving, or efficiency.</a:t>
            </a:r>
          </a:p>
          <a:p>
            <a:r>
              <a:rPr lang="en-US" dirty="0"/>
              <a:t>Millions of people, connected by the Internet, contributing ideas and information to solve issues.</a:t>
            </a:r>
          </a:p>
          <a:p>
            <a:r>
              <a:rPr lang="en-US" dirty="0"/>
              <a:t>Leveraging crowd wisdom.</a:t>
            </a:r>
          </a:p>
        </p:txBody>
      </p:sp>
    </p:spTree>
    <p:extLst>
      <p:ext uri="{BB962C8B-B14F-4D97-AF65-F5344CB8AC3E}">
        <p14:creationId xmlns:p14="http://schemas.microsoft.com/office/powerpoint/2010/main" val="13098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7BF9-835D-6E4B-A0F3-8B97BA1B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Overflow as a Crowdsourcing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B0F6C-4533-9343-8529-BED1A342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Overflow uses this crowdsourcing model coupled with some reward system to help programmers.</a:t>
            </a:r>
          </a:p>
          <a:p>
            <a:r>
              <a:rPr lang="en-US" dirty="0"/>
              <a:t>Common ways in which crowd participates</a:t>
            </a:r>
          </a:p>
          <a:p>
            <a:pPr lvl="1"/>
            <a:r>
              <a:rPr lang="en-US" dirty="0"/>
              <a:t>Posting questions. </a:t>
            </a:r>
          </a:p>
          <a:p>
            <a:pPr lvl="1"/>
            <a:r>
              <a:rPr lang="en-US" dirty="0"/>
              <a:t>Posting answers.</a:t>
            </a:r>
          </a:p>
          <a:p>
            <a:pPr lvl="1"/>
            <a:r>
              <a:rPr lang="en-US" dirty="0"/>
              <a:t>Commenting</a:t>
            </a:r>
          </a:p>
          <a:p>
            <a:pPr lvl="1"/>
            <a:r>
              <a:rPr lang="en-US" dirty="0"/>
              <a:t>Voting (upvote/ downvote)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ADCDD-888B-244E-BD18-11A91A26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2" y="449035"/>
            <a:ext cx="4039487" cy="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1739</Words>
  <Application>Microsoft Macintosh PowerPoint</Application>
  <PresentationFormat>Widescreen</PresentationFormat>
  <Paragraphs>170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Office Theme</vt:lpstr>
      <vt:lpstr>How Reliable is the Crowdsourced Knowledge of Security Implementation?</vt:lpstr>
      <vt:lpstr>Contents </vt:lpstr>
      <vt:lpstr>Introduction</vt:lpstr>
      <vt:lpstr>Research Questions</vt:lpstr>
      <vt:lpstr>Research Questions</vt:lpstr>
      <vt:lpstr>Research Questions</vt:lpstr>
      <vt:lpstr>Research Questions</vt:lpstr>
      <vt:lpstr>Background – Crowdsourced</vt:lpstr>
      <vt:lpstr>Stack Overflow as a Crowdsourcing Platform</vt:lpstr>
      <vt:lpstr>Discussion thread - question</vt:lpstr>
      <vt:lpstr>Discussion thread - answer</vt:lpstr>
      <vt:lpstr>Stack Overflow – Reputation system</vt:lpstr>
      <vt:lpstr>Stack Overflow – Reputation system</vt:lpstr>
      <vt:lpstr>Categories of Java Security Implementations</vt:lpstr>
      <vt:lpstr>SSL/TLS security vulnerability example</vt:lpstr>
      <vt:lpstr>Symmetric security vulnerability example</vt:lpstr>
      <vt:lpstr>Methodology</vt:lpstr>
      <vt:lpstr>Methodology – Code Extraction</vt:lpstr>
      <vt:lpstr>Code Extraction – Filter using tags</vt:lpstr>
      <vt:lpstr>Code Extraction – Filter using API usage</vt:lpstr>
      <vt:lpstr>Code Extraction – Baker</vt:lpstr>
      <vt:lpstr>Methodology - Clone Detection</vt:lpstr>
      <vt:lpstr>Code Labelling </vt:lpstr>
      <vt:lpstr>Code Labelling - Labelled data</vt:lpstr>
      <vt:lpstr>Code Labelling - Findings</vt:lpstr>
      <vt:lpstr>Methodology -  Verifying prevalence of Sampled Posts</vt:lpstr>
      <vt:lpstr>Results and Findings</vt:lpstr>
      <vt:lpstr>Results and Finding </vt:lpstr>
      <vt:lpstr>Results and Finding</vt:lpstr>
      <vt:lpstr>Findings – Community Dynamics Towards Secure and Insecure Code</vt:lpstr>
      <vt:lpstr>Finding – Distribution among different reputation groups</vt:lpstr>
      <vt:lpstr>Finding – Comparisons of Accepted answers</vt:lpstr>
      <vt:lpstr>Finding – Duplication of secure and insecure code.</vt:lpstr>
      <vt:lpstr>Finding – Why are there mixed groups?</vt:lpstr>
      <vt:lpstr>Finding – Duplicated Secure and Insecure code</vt:lpstr>
      <vt:lpstr>Finding – Duplicated Secure and Insecure code</vt:lpstr>
      <vt:lpstr>Related work – Security API misuses</vt:lpstr>
      <vt:lpstr>Related work – Developer Studies</vt:lpstr>
      <vt:lpstr>Related work – Empirical studies on Stack Overflow</vt:lpstr>
      <vt:lpstr>Recommendations based on analysis</vt:lpstr>
      <vt:lpstr>Recommendations based on analysis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Reliable is the Crowdsourced Knowledge of Security Implementation?</dc:title>
  <dc:creator>Mansi Sunil Khara</dc:creator>
  <cp:lastModifiedBy>Mansi Sunil Khara</cp:lastModifiedBy>
  <cp:revision>1</cp:revision>
  <dcterms:created xsi:type="dcterms:W3CDTF">2019-02-13T18:23:45Z</dcterms:created>
  <dcterms:modified xsi:type="dcterms:W3CDTF">2019-02-13T18:24:51Z</dcterms:modified>
</cp:coreProperties>
</file>