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9" r:id="rId1"/>
  </p:sldMasterIdLst>
  <p:notesMasterIdLst>
    <p:notesMasterId r:id="rId51"/>
  </p:notesMasterIdLst>
  <p:handoutMasterIdLst>
    <p:handoutMasterId r:id="rId52"/>
  </p:handoutMasterIdLst>
  <p:sldIdLst>
    <p:sldId id="256" r:id="rId2"/>
    <p:sldId id="257" r:id="rId3"/>
    <p:sldId id="327" r:id="rId4"/>
    <p:sldId id="324" r:id="rId5"/>
    <p:sldId id="263" r:id="rId6"/>
    <p:sldId id="325" r:id="rId7"/>
    <p:sldId id="328" r:id="rId8"/>
    <p:sldId id="352" r:id="rId9"/>
    <p:sldId id="354" r:id="rId10"/>
    <p:sldId id="355" r:id="rId11"/>
    <p:sldId id="356" r:id="rId12"/>
    <p:sldId id="296" r:id="rId13"/>
    <p:sldId id="329" r:id="rId14"/>
    <p:sldId id="332" r:id="rId15"/>
    <p:sldId id="330" r:id="rId16"/>
    <p:sldId id="331" r:id="rId17"/>
    <p:sldId id="333" r:id="rId18"/>
    <p:sldId id="298" r:id="rId19"/>
    <p:sldId id="334" r:id="rId20"/>
    <p:sldId id="348" r:id="rId21"/>
    <p:sldId id="321" r:id="rId22"/>
    <p:sldId id="335" r:id="rId23"/>
    <p:sldId id="322" r:id="rId24"/>
    <p:sldId id="336" r:id="rId25"/>
    <p:sldId id="357" r:id="rId26"/>
    <p:sldId id="358" r:id="rId27"/>
    <p:sldId id="309" r:id="rId28"/>
    <p:sldId id="360" r:id="rId29"/>
    <p:sldId id="361" r:id="rId30"/>
    <p:sldId id="362" r:id="rId31"/>
    <p:sldId id="337" r:id="rId32"/>
    <p:sldId id="363" r:id="rId33"/>
    <p:sldId id="338" r:id="rId34"/>
    <p:sldId id="359" r:id="rId35"/>
    <p:sldId id="339" r:id="rId36"/>
    <p:sldId id="340" r:id="rId37"/>
    <p:sldId id="341" r:id="rId38"/>
    <p:sldId id="312" r:id="rId39"/>
    <p:sldId id="364" r:id="rId40"/>
    <p:sldId id="344" r:id="rId41"/>
    <p:sldId id="342" r:id="rId42"/>
    <p:sldId id="345" r:id="rId43"/>
    <p:sldId id="346" r:id="rId44"/>
    <p:sldId id="347" r:id="rId45"/>
    <p:sldId id="350" r:id="rId46"/>
    <p:sldId id="351" r:id="rId47"/>
    <p:sldId id="365" r:id="rId48"/>
    <p:sldId id="265" r:id="rId49"/>
    <p:sldId id="343"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宋体" charset="-122"/>
        <a:cs typeface="+mn-cs"/>
      </a:defRPr>
    </a:lvl1pPr>
    <a:lvl2pPr marL="457200" algn="l" rtl="0" eaLnBrk="0" fontAlgn="base" hangingPunct="0">
      <a:spcBef>
        <a:spcPct val="0"/>
      </a:spcBef>
      <a:spcAft>
        <a:spcPct val="0"/>
      </a:spcAft>
      <a:defRPr kern="1200">
        <a:solidFill>
          <a:schemeClr val="tx1"/>
        </a:solidFill>
        <a:latin typeface="Calibri" charset="0"/>
        <a:ea typeface="宋体" charset="-122"/>
        <a:cs typeface="+mn-cs"/>
      </a:defRPr>
    </a:lvl2pPr>
    <a:lvl3pPr marL="914400" algn="l" rtl="0" eaLnBrk="0" fontAlgn="base" hangingPunct="0">
      <a:spcBef>
        <a:spcPct val="0"/>
      </a:spcBef>
      <a:spcAft>
        <a:spcPct val="0"/>
      </a:spcAft>
      <a:defRPr kern="1200">
        <a:solidFill>
          <a:schemeClr val="tx1"/>
        </a:solidFill>
        <a:latin typeface="Calibri"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charset="-122"/>
        <a:cs typeface="+mn-cs"/>
      </a:defRPr>
    </a:lvl5pPr>
    <a:lvl6pPr marL="2286000" algn="l" defTabSz="914400" rtl="0" eaLnBrk="1" latinLnBrk="0" hangingPunct="1">
      <a:defRPr kern="1200">
        <a:solidFill>
          <a:schemeClr val="tx1"/>
        </a:solidFill>
        <a:latin typeface="Calibri" charset="0"/>
        <a:ea typeface="宋体" charset="-122"/>
        <a:cs typeface="+mn-cs"/>
      </a:defRPr>
    </a:lvl6pPr>
    <a:lvl7pPr marL="2743200" algn="l" defTabSz="914400" rtl="0" eaLnBrk="1" latinLnBrk="0" hangingPunct="1">
      <a:defRPr kern="1200">
        <a:solidFill>
          <a:schemeClr val="tx1"/>
        </a:solidFill>
        <a:latin typeface="Calibri" charset="0"/>
        <a:ea typeface="宋体" charset="-122"/>
        <a:cs typeface="+mn-cs"/>
      </a:defRPr>
    </a:lvl7pPr>
    <a:lvl8pPr marL="3200400" algn="l" defTabSz="914400" rtl="0" eaLnBrk="1" latinLnBrk="0" hangingPunct="1">
      <a:defRPr kern="1200">
        <a:solidFill>
          <a:schemeClr val="tx1"/>
        </a:solidFill>
        <a:latin typeface="Calibri" charset="0"/>
        <a:ea typeface="宋体" charset="-122"/>
        <a:cs typeface="+mn-cs"/>
      </a:defRPr>
    </a:lvl8pPr>
    <a:lvl9pPr marL="3657600" algn="l" defTabSz="914400" rtl="0" eaLnBrk="1" latinLnBrk="0" hangingPunct="1">
      <a:defRPr kern="1200">
        <a:solidFill>
          <a:schemeClr val="tx1"/>
        </a:solidFill>
        <a:latin typeface="Calibri"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1B40"/>
    <a:srgbClr val="FFC001"/>
    <a:srgbClr val="F07A06"/>
    <a:srgbClr val="004077"/>
    <a:srgbClr val="7A0000"/>
    <a:srgbClr val="07584E"/>
    <a:srgbClr val="7A8F00"/>
    <a:srgbClr val="FBD7D4"/>
    <a:srgbClr val="942092"/>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0"/>
    <p:restoredTop sz="87873"/>
  </p:normalViewPr>
  <p:slideViewPr>
    <p:cSldViewPr snapToGrid="0" snapToObjects="1">
      <p:cViewPr>
        <p:scale>
          <a:sx n="95" d="100"/>
          <a:sy n="95" d="100"/>
        </p:scale>
        <p:origin x="1920" y="-384"/>
      </p:cViewPr>
      <p:guideLst>
        <p:guide orient="horz" pos="2160"/>
        <p:guide pos="2880"/>
      </p:guideLst>
    </p:cSldViewPr>
  </p:slideViewPr>
  <p:outlineViewPr>
    <p:cViewPr>
      <p:scale>
        <a:sx n="33" d="100"/>
        <a:sy n="33" d="100"/>
      </p:scale>
      <p:origin x="0" y="-5896"/>
    </p:cViewPr>
  </p:outlineViewPr>
  <p:notesTextViewPr>
    <p:cViewPr>
      <p:scale>
        <a:sx n="1" d="1"/>
        <a:sy n="1" d="1"/>
      </p:scale>
      <p:origin x="0" y="0"/>
    </p:cViewPr>
  </p:notesTextViewPr>
  <p:sorterViewPr>
    <p:cViewPr>
      <p:scale>
        <a:sx n="150" d="100"/>
        <a:sy n="150" d="100"/>
      </p:scale>
      <p:origin x="0" y="0"/>
    </p:cViewPr>
  </p:sorterViewPr>
  <p:notesViewPr>
    <p:cSldViewPr snapToGrid="0" snapToObjects="1">
      <p:cViewPr varScale="1">
        <p:scale>
          <a:sx n="70" d="100"/>
          <a:sy n="70" d="100"/>
        </p:scale>
        <p:origin x="362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207A8E2-E2A3-0D47-B895-90CDF4F2A32E}" type="datetimeFigureOut">
              <a:rPr lang="en-US"/>
              <a:pPr>
                <a:defRPr/>
              </a:pPr>
              <a:t>4/17/19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F6290B8-8572-B342-BB8C-382FF3B95BC3}" type="slidenum">
              <a:rPr lang="en-US"/>
              <a:pPr>
                <a:defRPr/>
              </a:pPr>
              <a:t>‹#›</a:t>
            </a:fld>
            <a:endParaRPr lang="en-US"/>
          </a:p>
        </p:txBody>
      </p:sp>
    </p:spTree>
    <p:extLst>
      <p:ext uri="{BB962C8B-B14F-4D97-AF65-F5344CB8AC3E}">
        <p14:creationId xmlns:p14="http://schemas.microsoft.com/office/powerpoint/2010/main" val="185845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ea typeface="宋体" charset="0"/>
                <a:cs typeface="+mn-cs"/>
              </a:defRPr>
            </a:lvl1pPr>
          </a:lstStyle>
          <a:p>
            <a:pPr>
              <a:defRPr/>
            </a:pPr>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ea typeface="宋体" charset="0"/>
              </a:defRPr>
            </a:lvl1pPr>
          </a:lstStyle>
          <a:p>
            <a:pPr>
              <a:defRPr/>
            </a:pPr>
            <a:fld id="{B712DD09-9A25-9342-9E01-4405D846AC81}" type="datetimeFigureOut">
              <a:rPr lang="en-US" altLang="zh-CN"/>
              <a:pPr>
                <a:defRPr/>
              </a:pPr>
              <a:t>4/17/19</a:t>
            </a:fld>
            <a:endParaRPr lang="en-US" altLang="zh-C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ea typeface="宋体" charset="0"/>
                <a:cs typeface="+mn-cs"/>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ea typeface="宋体" charset="0"/>
              </a:defRPr>
            </a:lvl1pPr>
          </a:lstStyle>
          <a:p>
            <a:pPr>
              <a:defRPr/>
            </a:pPr>
            <a:fld id="{17F04BC5-F5F5-DA4A-BF95-98BF723AFEFE}" type="slidenum">
              <a:rPr lang="en-US" altLang="zh-CN"/>
              <a:pPr>
                <a:defRPr/>
              </a:pPr>
              <a:t>‹#›</a:t>
            </a:fld>
            <a:endParaRPr lang="en-US" altLang="zh-CN"/>
          </a:p>
        </p:txBody>
      </p:sp>
    </p:spTree>
    <p:extLst>
      <p:ext uri="{BB962C8B-B14F-4D97-AF65-F5344CB8AC3E}">
        <p14:creationId xmlns:p14="http://schemas.microsoft.com/office/powerpoint/2010/main" val="1030189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宋体" charset="0"/>
        <a:cs typeface="宋体" charset="0"/>
      </a:defRPr>
    </a:lvl1pPr>
    <a:lvl2pPr marL="457200" algn="l" rtl="0" eaLnBrk="0" fontAlgn="base" hangingPunct="0">
      <a:spcBef>
        <a:spcPct val="30000"/>
      </a:spcBef>
      <a:spcAft>
        <a:spcPct val="0"/>
      </a:spcAft>
      <a:defRPr kumimoji="1" sz="1200" kern="1200">
        <a:solidFill>
          <a:schemeClr val="tx1"/>
        </a:solidFill>
        <a:latin typeface="+mn-lt"/>
        <a:ea typeface="宋体" charset="0"/>
        <a:cs typeface="+mn-cs"/>
      </a:defRPr>
    </a:lvl2pPr>
    <a:lvl3pPr marL="914400" algn="l" rtl="0" eaLnBrk="0" fontAlgn="base" hangingPunct="0">
      <a:spcBef>
        <a:spcPct val="30000"/>
      </a:spcBef>
      <a:spcAft>
        <a:spcPct val="0"/>
      </a:spcAft>
      <a:defRPr kumimoji="1" sz="1200" kern="1200">
        <a:solidFill>
          <a:schemeClr val="tx1"/>
        </a:solidFill>
        <a:latin typeface="+mn-lt"/>
        <a:ea typeface="宋体" charset="0"/>
        <a:cs typeface="+mn-cs"/>
      </a:defRPr>
    </a:lvl3pPr>
    <a:lvl4pPr marL="1371600" algn="l" rtl="0" eaLnBrk="0" fontAlgn="base" hangingPunct="0">
      <a:spcBef>
        <a:spcPct val="30000"/>
      </a:spcBef>
      <a:spcAft>
        <a:spcPct val="0"/>
      </a:spcAft>
      <a:defRPr kumimoji="1" sz="1200" kern="1200">
        <a:solidFill>
          <a:schemeClr val="tx1"/>
        </a:solidFill>
        <a:latin typeface="+mn-lt"/>
        <a:ea typeface="宋体" charset="0"/>
        <a:cs typeface="+mn-cs"/>
      </a:defRPr>
    </a:lvl4pPr>
    <a:lvl5pPr marL="1828800" algn="l" rtl="0" eaLnBrk="0" fontAlgn="base" hangingPunct="0">
      <a:spcBef>
        <a:spcPct val="30000"/>
      </a:spcBef>
      <a:spcAft>
        <a:spcPct val="0"/>
      </a:spcAft>
      <a:defRPr kumimoji="1" sz="1200" kern="1200">
        <a:solidFill>
          <a:schemeClr val="tx1"/>
        </a:solidFill>
        <a:latin typeface="+mn-lt"/>
        <a:ea typeface="宋体"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0</a:t>
            </a:fld>
            <a:endParaRPr lang="en-US" altLang="zh-CN"/>
          </a:p>
        </p:txBody>
      </p:sp>
    </p:spTree>
    <p:extLst>
      <p:ext uri="{BB962C8B-B14F-4D97-AF65-F5344CB8AC3E}">
        <p14:creationId xmlns:p14="http://schemas.microsoft.com/office/powerpoint/2010/main" val="412036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Trying</a:t>
            </a:r>
            <a:r>
              <a:rPr lang="zh-CN" altLang="en-US" dirty="0"/>
              <a:t> </a:t>
            </a:r>
            <a:r>
              <a:rPr lang="en-US" altLang="zh-CN" dirty="0"/>
              <a:t>to</a:t>
            </a:r>
            <a:r>
              <a:rPr lang="zh-CN" altLang="en-US" dirty="0"/>
              <a:t> </a:t>
            </a:r>
            <a:r>
              <a:rPr lang="en-US" altLang="zh-CN" dirty="0"/>
              <a:t>generate</a:t>
            </a:r>
            <a:r>
              <a:rPr lang="zh-CN" altLang="en-US" dirty="0"/>
              <a:t> </a:t>
            </a:r>
            <a:r>
              <a:rPr lang="en-US" altLang="zh-CN" dirty="0"/>
              <a:t>the</a:t>
            </a:r>
            <a:r>
              <a:rPr lang="zh-CN" altLang="en-US" dirty="0"/>
              <a:t> </a:t>
            </a:r>
            <a:r>
              <a:rPr lang="en-US" altLang="zh-CN" dirty="0"/>
              <a:t>possible</a:t>
            </a:r>
            <a:r>
              <a:rPr lang="zh-CN" altLang="en-US" dirty="0"/>
              <a:t> </a:t>
            </a:r>
            <a:r>
              <a:rPr lang="en-US" altLang="zh-CN" dirty="0"/>
              <a:t>solution</a:t>
            </a:r>
            <a:r>
              <a:rPr lang="zh-CN" altLang="en-US" dirty="0"/>
              <a:t> </a:t>
            </a:r>
            <a:r>
              <a:rPr lang="en-US" altLang="zh-CN" dirty="0"/>
              <a:t>based</a:t>
            </a:r>
            <a:r>
              <a:rPr lang="zh-CN" altLang="en-US" dirty="0"/>
              <a:t> </a:t>
            </a:r>
            <a:r>
              <a:rPr lang="en-US" altLang="zh-CN" dirty="0"/>
              <a:t>on</a:t>
            </a:r>
            <a:r>
              <a:rPr lang="zh-CN" altLang="en-US" dirty="0"/>
              <a:t> </a:t>
            </a:r>
            <a:r>
              <a:rPr lang="en-US" altLang="zh-CN" dirty="0"/>
              <a:t>mutation</a:t>
            </a:r>
            <a:r>
              <a:rPr lang="zh-CN" altLang="en-US" dirty="0"/>
              <a:t> </a:t>
            </a:r>
            <a:r>
              <a:rPr lang="en-US" altLang="zh-CN" dirty="0"/>
              <a:t>of</a:t>
            </a:r>
            <a:r>
              <a:rPr lang="zh-CN" altLang="en-US" dirty="0"/>
              <a:t> </a:t>
            </a:r>
            <a:r>
              <a:rPr lang="en-US" altLang="zh-CN" dirty="0"/>
              <a:t>left</a:t>
            </a:r>
            <a:r>
              <a:rPr lang="zh-CN" altLang="en-US" dirty="0"/>
              <a:t> </a:t>
            </a:r>
            <a:r>
              <a:rPr lang="en-US" altLang="zh-CN" dirty="0"/>
              <a:t>and</a:t>
            </a:r>
            <a:r>
              <a:rPr lang="zh-CN" altLang="en-US" dirty="0"/>
              <a:t> </a:t>
            </a:r>
            <a:r>
              <a:rPr lang="en-US" altLang="zh-CN" dirty="0"/>
              <a:t>right</a:t>
            </a:r>
            <a:r>
              <a:rPr lang="zh-CN" altLang="en-US" dirty="0"/>
              <a:t> </a:t>
            </a:r>
            <a:r>
              <a:rPr lang="en-US" altLang="zh-CN" dirty="0"/>
              <a:t>branch.</a:t>
            </a:r>
            <a:r>
              <a:rPr lang="zh-CN" altLang="en-US" dirty="0"/>
              <a:t> </a:t>
            </a:r>
            <a:r>
              <a:rPr lang="en-US" altLang="zh-CN" dirty="0"/>
              <a:t>And</a:t>
            </a:r>
            <a:r>
              <a:rPr lang="zh-CN" altLang="en-US" dirty="0"/>
              <a:t> </a:t>
            </a:r>
            <a:r>
              <a:rPr lang="en-US" altLang="zh-CN" dirty="0"/>
              <a:t>give</a:t>
            </a:r>
            <a:r>
              <a:rPr lang="zh-CN" altLang="en-US" dirty="0"/>
              <a:t> </a:t>
            </a:r>
            <a:r>
              <a:rPr lang="en-US" altLang="zh-CN" dirty="0"/>
              <a:t>choice</a:t>
            </a:r>
            <a:r>
              <a:rPr lang="zh-CN" altLang="en-US" dirty="0"/>
              <a:t> </a:t>
            </a:r>
            <a:r>
              <a:rPr lang="en-US" altLang="zh-CN" dirty="0"/>
              <a:t>to</a:t>
            </a:r>
            <a:r>
              <a:rPr lang="zh-CN" altLang="en-US" dirty="0"/>
              <a:t> </a:t>
            </a:r>
            <a:r>
              <a:rPr lang="en-US" altLang="zh-CN" dirty="0"/>
              <a:t>developers</a:t>
            </a:r>
            <a:r>
              <a:rPr lang="zh-CN" altLang="en-US" dirty="0"/>
              <a:t> </a:t>
            </a:r>
            <a:r>
              <a:rPr lang="en-US" altLang="zh-CN" dirty="0"/>
              <a:t>based</a:t>
            </a:r>
            <a:r>
              <a:rPr lang="zh-CN" altLang="en-US" dirty="0"/>
              <a:t> </a:t>
            </a:r>
            <a:r>
              <a:rPr lang="en-US" altLang="zh-CN" dirty="0"/>
              <a:t>on</a:t>
            </a:r>
            <a:r>
              <a:rPr lang="zh-CN" altLang="en-US" dirty="0"/>
              <a:t> </a:t>
            </a:r>
            <a:r>
              <a:rPr lang="en-US" altLang="zh-CN" dirty="0"/>
              <a:t>ranking.</a:t>
            </a:r>
          </a:p>
          <a:p>
            <a:r>
              <a:rPr lang="en-US" altLang="zh-CN" dirty="0"/>
              <a:t>Hole</a:t>
            </a:r>
            <a:r>
              <a:rPr lang="zh-CN" altLang="en-US" dirty="0"/>
              <a:t> </a:t>
            </a:r>
            <a:r>
              <a:rPr lang="en-US" altLang="zh-CN" dirty="0"/>
              <a:t>means</a:t>
            </a:r>
            <a:r>
              <a:rPr lang="zh-CN" altLang="en-US" dirty="0"/>
              <a:t> </a:t>
            </a:r>
            <a:r>
              <a:rPr lang="en-US" altLang="zh-CN" dirty="0"/>
              <a:t>a</a:t>
            </a:r>
            <a:r>
              <a:rPr lang="zh-CN" altLang="en-US" dirty="0"/>
              <a:t> </a:t>
            </a:r>
            <a:r>
              <a:rPr lang="en-US" altLang="zh-CN" dirty="0"/>
              <a:t>instance</a:t>
            </a:r>
            <a:r>
              <a:rPr lang="zh-CN" altLang="en-US" dirty="0"/>
              <a:t> </a:t>
            </a:r>
            <a:r>
              <a:rPr lang="en-US" altLang="zh-CN" dirty="0"/>
              <a:t>of</a:t>
            </a:r>
            <a:r>
              <a:rPr lang="zh-CN" altLang="en-US" dirty="0"/>
              <a:t> </a:t>
            </a:r>
            <a:r>
              <a:rPr lang="en-US" altLang="zh-CN" dirty="0"/>
              <a:t>conflict.</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19</a:t>
            </a:fld>
            <a:endParaRPr lang="en-US" altLang="zh-CN"/>
          </a:p>
        </p:txBody>
      </p:sp>
    </p:spTree>
    <p:extLst>
      <p:ext uri="{BB962C8B-B14F-4D97-AF65-F5344CB8AC3E}">
        <p14:creationId xmlns:p14="http://schemas.microsoft.com/office/powerpoint/2010/main" val="2612038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20</a:t>
            </a:fld>
            <a:endParaRPr lang="en-US" altLang="zh-CN"/>
          </a:p>
        </p:txBody>
      </p:sp>
    </p:spTree>
    <p:extLst>
      <p:ext uri="{BB962C8B-B14F-4D97-AF65-F5344CB8AC3E}">
        <p14:creationId xmlns:p14="http://schemas.microsoft.com/office/powerpoint/2010/main" val="733737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21</a:t>
            </a:fld>
            <a:endParaRPr lang="en-US" altLang="zh-CN"/>
          </a:p>
        </p:txBody>
      </p:sp>
    </p:spTree>
    <p:extLst>
      <p:ext uri="{BB962C8B-B14F-4D97-AF65-F5344CB8AC3E}">
        <p14:creationId xmlns:p14="http://schemas.microsoft.com/office/powerpoint/2010/main" val="1526196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22</a:t>
            </a:fld>
            <a:endParaRPr lang="en-US" altLang="zh-CN"/>
          </a:p>
        </p:txBody>
      </p:sp>
    </p:spTree>
    <p:extLst>
      <p:ext uri="{BB962C8B-B14F-4D97-AF65-F5344CB8AC3E}">
        <p14:creationId xmlns:p14="http://schemas.microsoft.com/office/powerpoint/2010/main" val="3308435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26</a:t>
            </a:fld>
            <a:endParaRPr lang="en-US" altLang="zh-CN"/>
          </a:p>
        </p:txBody>
      </p:sp>
    </p:spTree>
    <p:extLst>
      <p:ext uri="{BB962C8B-B14F-4D97-AF65-F5344CB8AC3E}">
        <p14:creationId xmlns:p14="http://schemas.microsoft.com/office/powerpoint/2010/main" val="2472935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28</a:t>
            </a:fld>
            <a:endParaRPr lang="en-US" altLang="zh-CN"/>
          </a:p>
        </p:txBody>
      </p:sp>
    </p:spTree>
    <p:extLst>
      <p:ext uri="{BB962C8B-B14F-4D97-AF65-F5344CB8AC3E}">
        <p14:creationId xmlns:p14="http://schemas.microsoft.com/office/powerpoint/2010/main" val="114810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A mapper is a function that maps an argument node to an identifier. </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32</a:t>
            </a:fld>
            <a:endParaRPr lang="en-US" altLang="zh-CN"/>
          </a:p>
        </p:txBody>
      </p:sp>
    </p:spTree>
    <p:extLst>
      <p:ext uri="{BB962C8B-B14F-4D97-AF65-F5344CB8AC3E}">
        <p14:creationId xmlns:p14="http://schemas.microsoft.com/office/powerpoint/2010/main" val="3839793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Formally, if t1,t2 ∈ {</a:t>
            </a:r>
            <a:r>
              <a:rPr kumimoji="1" lang="en-US" sz="1200" kern="1200" dirty="0" err="1">
                <a:solidFill>
                  <a:schemeClr val="tx1"/>
                </a:solidFill>
                <a:effectLst/>
                <a:latin typeface="+mn-lt"/>
                <a:ea typeface="宋体" charset="0"/>
                <a:cs typeface="宋体" charset="0"/>
              </a:rPr>
              <a:t>And,Or</a:t>
            </a:r>
            <a:r>
              <a:rPr kumimoji="1" lang="en-US" sz="1200" kern="1200" dirty="0">
                <a:solidFill>
                  <a:schemeClr val="tx1"/>
                </a:solidFill>
                <a:effectLst/>
                <a:latin typeface="+mn-lt"/>
                <a:ea typeface="宋体" charset="0"/>
                <a:cs typeface="宋体" charset="0"/>
              </a:rPr>
              <a:t>}, then f3(t1, _, _) = f3(t2, _, _) is always held </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36</a:t>
            </a:fld>
            <a:endParaRPr lang="en-US" altLang="zh-CN"/>
          </a:p>
        </p:txBody>
      </p:sp>
    </p:spTree>
    <p:extLst>
      <p:ext uri="{BB962C8B-B14F-4D97-AF65-F5344CB8AC3E}">
        <p14:creationId xmlns:p14="http://schemas.microsoft.com/office/powerpoint/2010/main" val="2470853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mn-lt"/>
                <a:ea typeface="宋体" charset="0"/>
                <a:cs typeface="宋体" charset="0"/>
              </a:rPr>
              <a:t>Given two identifiers V1, V2, we define V1 ≺ V2 if </a:t>
            </a:r>
          </a:p>
          <a:p>
            <a:r>
              <a:rPr kumimoji="1" lang="en-US" sz="1200" kern="1200" dirty="0">
                <a:solidFill>
                  <a:schemeClr val="tx1"/>
                </a:solidFill>
                <a:effectLst/>
                <a:latin typeface="+mn-lt"/>
                <a:ea typeface="宋体" charset="0"/>
              </a:rPr>
              <a:t>Lower score means higher chance to be the solution.</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37</a:t>
            </a:fld>
            <a:endParaRPr lang="en-US" altLang="zh-CN"/>
          </a:p>
        </p:txBody>
      </p:sp>
    </p:spTree>
    <p:extLst>
      <p:ext uri="{BB962C8B-B14F-4D97-AF65-F5344CB8AC3E}">
        <p14:creationId xmlns:p14="http://schemas.microsoft.com/office/powerpoint/2010/main" val="3820678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Mention</a:t>
            </a:r>
            <a:r>
              <a:rPr lang="zh-CN" altLang="en-US" dirty="0"/>
              <a:t> </a:t>
            </a:r>
            <a:r>
              <a:rPr lang="en-US" altLang="zh-CN" dirty="0"/>
              <a:t>here</a:t>
            </a:r>
            <a:r>
              <a:rPr lang="zh-CN" altLang="en-US" dirty="0"/>
              <a:t> </a:t>
            </a:r>
            <a:r>
              <a:rPr lang="en-US" altLang="zh-CN" dirty="0"/>
              <a:t>it</a:t>
            </a:r>
            <a:r>
              <a:rPr lang="zh-CN" altLang="en-US" dirty="0"/>
              <a:t> </a:t>
            </a:r>
            <a:r>
              <a:rPr lang="en-US" altLang="zh-CN" dirty="0"/>
              <a:t>only</a:t>
            </a:r>
            <a:r>
              <a:rPr lang="zh-CN" altLang="en-US" dirty="0"/>
              <a:t> </a:t>
            </a:r>
            <a:r>
              <a:rPr lang="en-US" altLang="zh-CN" dirty="0"/>
              <a:t>covers</a:t>
            </a:r>
            <a:r>
              <a:rPr lang="zh-CN" altLang="en-US" dirty="0"/>
              <a:t>  </a:t>
            </a:r>
            <a:r>
              <a:rPr lang="en-US" altLang="zh-CN" dirty="0"/>
              <a:t>conflicts</a:t>
            </a:r>
            <a:r>
              <a:rPr lang="zh-CN" altLang="en-US" dirty="0"/>
              <a:t> </a:t>
            </a:r>
            <a:r>
              <a:rPr lang="en-US" altLang="zh-CN" dirty="0"/>
              <a:t>that</a:t>
            </a:r>
            <a:r>
              <a:rPr lang="zh-CN" altLang="en-US" dirty="0"/>
              <a:t> </a:t>
            </a:r>
            <a:r>
              <a:rPr lang="en-US" altLang="zh-CN" dirty="0" err="1"/>
              <a:t>Jdime</a:t>
            </a:r>
            <a:r>
              <a:rPr lang="zh-CN" altLang="en-US" dirty="0"/>
              <a:t> </a:t>
            </a:r>
            <a:r>
              <a:rPr lang="en-US" altLang="zh-CN" dirty="0"/>
              <a:t>cannot</a:t>
            </a:r>
            <a:r>
              <a:rPr lang="zh-CN" altLang="en-US" dirty="0"/>
              <a:t> </a:t>
            </a:r>
            <a:r>
              <a:rPr lang="en-US" altLang="zh-CN" dirty="0"/>
              <a:t>handle.</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40</a:t>
            </a:fld>
            <a:endParaRPr lang="en-US" altLang="zh-CN"/>
          </a:p>
        </p:txBody>
      </p:sp>
    </p:spTree>
    <p:extLst>
      <p:ext uri="{BB962C8B-B14F-4D97-AF65-F5344CB8AC3E}">
        <p14:creationId xmlns:p14="http://schemas.microsoft.com/office/powerpoint/2010/main" val="163617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200" kern="1200" dirty="0">
              <a:solidFill>
                <a:schemeClr val="tx1"/>
              </a:solidFill>
              <a:effectLst/>
              <a:latin typeface="+mn-lt"/>
              <a:ea typeface="宋体" charset="0"/>
              <a:cs typeface="宋体" charset="0"/>
            </a:endParaRPr>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a:t>
            </a:fld>
            <a:endParaRPr lang="en-US" altLang="zh-CN"/>
          </a:p>
        </p:txBody>
      </p:sp>
    </p:spTree>
    <p:extLst>
      <p:ext uri="{BB962C8B-B14F-4D97-AF65-F5344CB8AC3E}">
        <p14:creationId xmlns:p14="http://schemas.microsoft.com/office/powerpoint/2010/main" val="3130603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Mention</a:t>
            </a:r>
            <a:r>
              <a:rPr lang="zh-CN" altLang="en-US" dirty="0"/>
              <a:t> </a:t>
            </a:r>
            <a:r>
              <a:rPr lang="en-US" altLang="zh-CN" dirty="0"/>
              <a:t>here</a:t>
            </a:r>
            <a:r>
              <a:rPr lang="zh-CN" altLang="en-US" dirty="0"/>
              <a:t> </a:t>
            </a:r>
            <a:r>
              <a:rPr lang="en-US" altLang="zh-CN" dirty="0"/>
              <a:t>it</a:t>
            </a:r>
            <a:r>
              <a:rPr lang="zh-CN" altLang="en-US" dirty="0"/>
              <a:t> </a:t>
            </a:r>
            <a:r>
              <a:rPr lang="en-US" altLang="zh-CN" dirty="0"/>
              <a:t>only</a:t>
            </a:r>
            <a:r>
              <a:rPr lang="zh-CN" altLang="en-US" dirty="0"/>
              <a:t> </a:t>
            </a:r>
            <a:r>
              <a:rPr lang="en-US" altLang="zh-CN" dirty="0"/>
              <a:t>covers</a:t>
            </a:r>
            <a:r>
              <a:rPr lang="zh-CN" altLang="en-US" dirty="0"/>
              <a:t>  </a:t>
            </a:r>
            <a:r>
              <a:rPr lang="en-US" altLang="zh-CN" dirty="0"/>
              <a:t>conflicts</a:t>
            </a:r>
            <a:r>
              <a:rPr lang="zh-CN" altLang="en-US" dirty="0"/>
              <a:t> </a:t>
            </a:r>
            <a:r>
              <a:rPr lang="en-US" altLang="zh-CN" dirty="0"/>
              <a:t>that</a:t>
            </a:r>
            <a:r>
              <a:rPr lang="zh-CN" altLang="en-US" dirty="0"/>
              <a:t> </a:t>
            </a:r>
            <a:r>
              <a:rPr lang="en-US" altLang="zh-CN" dirty="0" err="1"/>
              <a:t>Jdime</a:t>
            </a:r>
            <a:r>
              <a:rPr lang="zh-CN" altLang="en-US" dirty="0"/>
              <a:t> </a:t>
            </a:r>
            <a:r>
              <a:rPr lang="en-US" altLang="zh-CN" dirty="0"/>
              <a:t>cannot</a:t>
            </a:r>
            <a:r>
              <a:rPr lang="zh-CN" altLang="en-US" dirty="0"/>
              <a:t> </a:t>
            </a:r>
            <a:r>
              <a:rPr lang="en-US" altLang="zh-CN" dirty="0"/>
              <a:t>handle.</a:t>
            </a:r>
          </a:p>
          <a:p>
            <a:r>
              <a:rPr lang="en-US" altLang="zh-CN" dirty="0"/>
              <a:t>P.S</a:t>
            </a:r>
            <a:r>
              <a:rPr lang="zh-CN" altLang="en-US" dirty="0"/>
              <a:t> </a:t>
            </a:r>
            <a:r>
              <a:rPr lang="en-US" altLang="zh-CN" dirty="0"/>
              <a:t>means</a:t>
            </a:r>
            <a:r>
              <a:rPr lang="zh-CN" altLang="en-US" dirty="0"/>
              <a:t> </a:t>
            </a:r>
            <a:r>
              <a:rPr lang="en-US" altLang="zh-CN" dirty="0"/>
              <a:t>the</a:t>
            </a:r>
            <a:r>
              <a:rPr lang="zh-CN" altLang="en-US" dirty="0"/>
              <a:t> </a:t>
            </a:r>
            <a:r>
              <a:rPr lang="en-US" altLang="zh-CN" dirty="0"/>
              <a:t>size</a:t>
            </a:r>
            <a:r>
              <a:rPr lang="zh-CN" altLang="en-US" dirty="0"/>
              <a:t> </a:t>
            </a:r>
            <a:r>
              <a:rPr lang="en-US" altLang="zh-CN" dirty="0"/>
              <a:t>of</a:t>
            </a:r>
            <a:r>
              <a:rPr lang="zh-CN" altLang="en-US" dirty="0"/>
              <a:t> </a:t>
            </a:r>
            <a:r>
              <a:rPr lang="en-US" altLang="zh-CN" dirty="0"/>
              <a:t>program</a:t>
            </a:r>
            <a:r>
              <a:rPr lang="zh-CN" altLang="en-US" dirty="0"/>
              <a:t> </a:t>
            </a:r>
            <a:r>
              <a:rPr lang="en-US" altLang="zh-CN" dirty="0"/>
              <a:t>space,</a:t>
            </a:r>
            <a:r>
              <a:rPr lang="zh-CN" altLang="en-US" dirty="0"/>
              <a:t> </a:t>
            </a:r>
            <a:r>
              <a:rPr lang="en-US" altLang="zh-CN" dirty="0"/>
              <a:t>basically</a:t>
            </a:r>
            <a:r>
              <a:rPr lang="zh-CN" altLang="en-US" dirty="0"/>
              <a:t> </a:t>
            </a:r>
            <a:r>
              <a:rPr lang="en-US" altLang="zh-CN" dirty="0"/>
              <a:t>means</a:t>
            </a:r>
            <a:r>
              <a:rPr lang="zh-CN" altLang="en-US" dirty="0"/>
              <a:t> </a:t>
            </a:r>
            <a:r>
              <a:rPr lang="en-US" altLang="zh-CN" dirty="0"/>
              <a:t>the</a:t>
            </a:r>
            <a:r>
              <a:rPr lang="zh-CN" altLang="en-US" dirty="0"/>
              <a:t> </a:t>
            </a:r>
            <a:r>
              <a:rPr lang="en-US" altLang="zh-CN" dirty="0"/>
              <a:t>average</a:t>
            </a:r>
            <a:r>
              <a:rPr lang="zh-CN" altLang="en-US" dirty="0"/>
              <a:t> </a:t>
            </a:r>
            <a:r>
              <a:rPr lang="en-US" altLang="zh-CN" dirty="0"/>
              <a:t>of</a:t>
            </a:r>
            <a:r>
              <a:rPr lang="zh-CN" altLang="en-US" dirty="0"/>
              <a:t> </a:t>
            </a:r>
            <a:r>
              <a:rPr lang="en-US" altLang="zh-CN" dirty="0"/>
              <a:t>possible</a:t>
            </a:r>
            <a:r>
              <a:rPr lang="zh-CN" altLang="en-US" dirty="0"/>
              <a:t> </a:t>
            </a:r>
            <a:r>
              <a:rPr lang="en-US" altLang="zh-CN" dirty="0"/>
              <a:t>solutions</a:t>
            </a:r>
            <a:r>
              <a:rPr lang="zh-CN" altLang="en-US" dirty="0"/>
              <a:t> </a:t>
            </a:r>
            <a:r>
              <a:rPr lang="en-US" altLang="zh-CN" dirty="0"/>
              <a:t>we</a:t>
            </a:r>
            <a:r>
              <a:rPr lang="zh-CN" altLang="en-US" dirty="0"/>
              <a:t> </a:t>
            </a:r>
            <a:r>
              <a:rPr lang="en-US" altLang="zh-CN" dirty="0"/>
              <a:t>can</a:t>
            </a:r>
            <a:r>
              <a:rPr lang="zh-CN" altLang="en-US" dirty="0"/>
              <a:t> </a:t>
            </a:r>
            <a:r>
              <a:rPr lang="en-US" altLang="zh-CN" dirty="0"/>
              <a:t>chose.</a:t>
            </a:r>
          </a:p>
          <a:p>
            <a:r>
              <a:rPr lang="en-US" dirty="0"/>
              <a:t>In total, 232 holes of 244 are successfully resolved: the resolution rate is as high as 95.1%.</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In all projects, k = 18 at most, and k = 1.79 in average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41</a:t>
            </a:fld>
            <a:endParaRPr lang="en-US" altLang="zh-CN"/>
          </a:p>
        </p:txBody>
      </p:sp>
    </p:spTree>
    <p:extLst>
      <p:ext uri="{BB962C8B-B14F-4D97-AF65-F5344CB8AC3E}">
        <p14:creationId xmlns:p14="http://schemas.microsoft.com/office/powerpoint/2010/main" val="1681672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Remember</a:t>
            </a:r>
            <a:r>
              <a:rPr lang="zh-CN" altLang="en-US" dirty="0"/>
              <a:t> </a:t>
            </a:r>
            <a:r>
              <a:rPr lang="en-US" altLang="zh-CN" dirty="0"/>
              <a:t>here</a:t>
            </a:r>
            <a:r>
              <a:rPr lang="zh-CN" altLang="en-US" dirty="0"/>
              <a:t> </a:t>
            </a:r>
            <a:r>
              <a:rPr lang="en-US" altLang="zh-CN" dirty="0"/>
              <a:t>the</a:t>
            </a:r>
            <a:r>
              <a:rPr lang="zh-CN" altLang="en-US" dirty="0"/>
              <a:t> </a:t>
            </a:r>
            <a:r>
              <a:rPr lang="en-US" altLang="zh-CN" dirty="0"/>
              <a:t>algorithm</a:t>
            </a:r>
            <a:r>
              <a:rPr lang="zh-CN" altLang="en-US" dirty="0"/>
              <a:t> </a:t>
            </a:r>
            <a:r>
              <a:rPr lang="en-US" altLang="zh-CN" dirty="0"/>
              <a:t>in</a:t>
            </a:r>
            <a:r>
              <a:rPr lang="zh-CN" altLang="en-US" dirty="0"/>
              <a:t> </a:t>
            </a:r>
            <a:r>
              <a:rPr lang="en-US" altLang="zh-CN" dirty="0"/>
              <a:t>VSA</a:t>
            </a:r>
            <a:r>
              <a:rPr lang="zh-CN" altLang="en-US" dirty="0"/>
              <a:t> </a:t>
            </a:r>
            <a:r>
              <a:rPr lang="en-US" altLang="zh-CN" dirty="0"/>
              <a:t>construction</a:t>
            </a:r>
            <a:r>
              <a:rPr lang="zh-CN" altLang="en-US" dirty="0"/>
              <a:t> </a:t>
            </a:r>
            <a:r>
              <a:rPr lang="en-US" altLang="zh-CN" dirty="0"/>
              <a:t>have</a:t>
            </a:r>
            <a:r>
              <a:rPr lang="zh-CN" altLang="en-US" dirty="0"/>
              <a:t> </a:t>
            </a:r>
            <a:r>
              <a:rPr lang="en-US" altLang="zh-CN" dirty="0"/>
              <a:t>a</a:t>
            </a:r>
            <a:r>
              <a:rPr lang="zh-CN" altLang="en-US" dirty="0"/>
              <a:t> </a:t>
            </a:r>
            <a:r>
              <a:rPr lang="en-US" altLang="zh-CN" dirty="0"/>
              <a:t>maximum</a:t>
            </a:r>
            <a:r>
              <a:rPr lang="zh-CN" altLang="en-US" dirty="0"/>
              <a:t> </a:t>
            </a:r>
            <a:r>
              <a:rPr lang="en-US" altLang="zh-CN" dirty="0"/>
              <a:t>depth</a:t>
            </a:r>
            <a:r>
              <a:rPr lang="zh-CN" altLang="en-US" dirty="0"/>
              <a:t> </a:t>
            </a:r>
            <a:r>
              <a:rPr lang="en-US" altLang="zh-CN" dirty="0"/>
              <a:t>of</a:t>
            </a:r>
            <a:r>
              <a:rPr lang="zh-CN" altLang="en-US" dirty="0"/>
              <a:t> </a:t>
            </a:r>
            <a:r>
              <a:rPr lang="en-US" altLang="zh-CN" dirty="0"/>
              <a:t>D.</a:t>
            </a:r>
            <a:r>
              <a:rPr lang="zh-CN" altLang="en-US" dirty="0"/>
              <a:t> </a:t>
            </a:r>
            <a:r>
              <a:rPr lang="en-US" altLang="zh-CN" dirty="0"/>
              <a:t>If</a:t>
            </a:r>
            <a:r>
              <a:rPr lang="zh-CN" altLang="en-US" dirty="0"/>
              <a:t> </a:t>
            </a:r>
            <a:r>
              <a:rPr lang="en-US" altLang="zh-CN" dirty="0"/>
              <a:t>we</a:t>
            </a:r>
            <a:r>
              <a:rPr lang="zh-CN" altLang="en-US" dirty="0"/>
              <a:t> </a:t>
            </a:r>
            <a:r>
              <a:rPr lang="en-US" altLang="zh-CN" dirty="0"/>
              <a:t>limited</a:t>
            </a:r>
            <a:r>
              <a:rPr lang="zh-CN" altLang="en-US" dirty="0"/>
              <a:t> </a:t>
            </a:r>
            <a:r>
              <a:rPr lang="en-US" altLang="zh-CN" dirty="0"/>
              <a:t>the</a:t>
            </a:r>
            <a:r>
              <a:rPr lang="zh-CN" altLang="en-US" dirty="0"/>
              <a:t> </a:t>
            </a:r>
            <a:r>
              <a:rPr lang="en-US" altLang="zh-CN" dirty="0"/>
              <a:t>depth,</a:t>
            </a:r>
            <a:r>
              <a:rPr lang="zh-CN" altLang="en-US" dirty="0"/>
              <a:t> </a:t>
            </a:r>
            <a:r>
              <a:rPr lang="en-US" altLang="zh-CN" dirty="0"/>
              <a:t>the</a:t>
            </a:r>
            <a:r>
              <a:rPr lang="zh-CN" altLang="en-US" dirty="0"/>
              <a:t> </a:t>
            </a:r>
            <a:r>
              <a:rPr lang="en-US" altLang="zh-CN" dirty="0"/>
              <a:t>search</a:t>
            </a:r>
            <a:r>
              <a:rPr lang="zh-CN" altLang="en-US" dirty="0"/>
              <a:t> </a:t>
            </a:r>
            <a:r>
              <a:rPr lang="en-US" altLang="zh-CN" dirty="0"/>
              <a:t>space</a:t>
            </a:r>
            <a:r>
              <a:rPr lang="zh-CN" altLang="en-US" dirty="0"/>
              <a:t> </a:t>
            </a:r>
            <a:r>
              <a:rPr lang="en-US" altLang="zh-CN" dirty="0"/>
              <a:t>will</a:t>
            </a:r>
            <a:r>
              <a:rPr lang="zh-CN" altLang="en-US" dirty="0"/>
              <a:t> </a:t>
            </a:r>
            <a:r>
              <a:rPr lang="en-US" altLang="zh-CN" dirty="0"/>
              <a:t>be</a:t>
            </a:r>
            <a:r>
              <a:rPr lang="zh-CN" altLang="en-US" dirty="0"/>
              <a:t> </a:t>
            </a:r>
            <a:r>
              <a:rPr lang="en-US" altLang="zh-CN" dirty="0"/>
              <a:t>also</a:t>
            </a:r>
            <a:r>
              <a:rPr lang="zh-CN" altLang="en-US" dirty="0"/>
              <a:t> </a:t>
            </a:r>
            <a:r>
              <a:rPr lang="en-US" altLang="zh-CN" dirty="0"/>
              <a:t>smaller.</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42</a:t>
            </a:fld>
            <a:endParaRPr lang="en-US" altLang="zh-CN"/>
          </a:p>
        </p:txBody>
      </p:sp>
    </p:spTree>
    <p:extLst>
      <p:ext uri="{BB962C8B-B14F-4D97-AF65-F5344CB8AC3E}">
        <p14:creationId xmlns:p14="http://schemas.microsoft.com/office/powerpoint/2010/main" val="1704157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insufficient expressiveness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The constructed VSA requires the root of the AST must have the identical kind with either the left or the right version. However, in these failure cases, we find the expected AST is actually a subtree of some candidate.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43</a:t>
            </a:fld>
            <a:endParaRPr lang="en-US" altLang="zh-CN"/>
          </a:p>
        </p:txBody>
      </p:sp>
    </p:spTree>
    <p:extLst>
      <p:ext uri="{BB962C8B-B14F-4D97-AF65-F5344CB8AC3E}">
        <p14:creationId xmlns:p14="http://schemas.microsoft.com/office/powerpoint/2010/main" val="3114616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block mapper (M1)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expression mapper (M2)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We argue that the usage of the block mapper increases the number of successful cases, and improves the usability of our approach in practice.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Originally, we intended to enhance the expressiveness of the VSA by this mapper so that more complicated resolutions can be discovered.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44</a:t>
            </a:fld>
            <a:endParaRPr lang="en-US" altLang="zh-CN"/>
          </a:p>
        </p:txBody>
      </p:sp>
    </p:spTree>
    <p:extLst>
      <p:ext uri="{BB962C8B-B14F-4D97-AF65-F5344CB8AC3E}">
        <p14:creationId xmlns:p14="http://schemas.microsoft.com/office/powerpoint/2010/main" val="3503586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47</a:t>
            </a:fld>
            <a:endParaRPr lang="en-US" altLang="zh-CN"/>
          </a:p>
        </p:txBody>
      </p:sp>
    </p:spTree>
    <p:extLst>
      <p:ext uri="{BB962C8B-B14F-4D97-AF65-F5344CB8AC3E}">
        <p14:creationId xmlns:p14="http://schemas.microsoft.com/office/powerpoint/2010/main" val="286026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4</a:t>
            </a:fld>
            <a:endParaRPr lang="en-US" altLang="zh-CN"/>
          </a:p>
        </p:txBody>
      </p:sp>
    </p:spTree>
    <p:extLst>
      <p:ext uri="{BB962C8B-B14F-4D97-AF65-F5344CB8AC3E}">
        <p14:creationId xmlns:p14="http://schemas.microsoft.com/office/powerpoint/2010/main" val="419260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11</a:t>
            </a:fld>
            <a:endParaRPr lang="en-US" altLang="zh-CN"/>
          </a:p>
        </p:txBody>
      </p:sp>
    </p:spTree>
    <p:extLst>
      <p:ext uri="{BB962C8B-B14F-4D97-AF65-F5344CB8AC3E}">
        <p14:creationId xmlns:p14="http://schemas.microsoft.com/office/powerpoint/2010/main" val="228259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12</a:t>
            </a:fld>
            <a:endParaRPr lang="en-US" altLang="zh-CN"/>
          </a:p>
        </p:txBody>
      </p:sp>
    </p:spTree>
    <p:extLst>
      <p:ext uri="{BB962C8B-B14F-4D97-AF65-F5344CB8AC3E}">
        <p14:creationId xmlns:p14="http://schemas.microsoft.com/office/powerpoint/2010/main" val="28860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14</a:t>
            </a:fld>
            <a:endParaRPr lang="en-US" altLang="zh-CN"/>
          </a:p>
        </p:txBody>
      </p:sp>
    </p:spTree>
    <p:extLst>
      <p:ext uri="{BB962C8B-B14F-4D97-AF65-F5344CB8AC3E}">
        <p14:creationId xmlns:p14="http://schemas.microsoft.com/office/powerpoint/2010/main" val="2852921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15</a:t>
            </a:fld>
            <a:endParaRPr lang="en-US" altLang="zh-CN"/>
          </a:p>
        </p:txBody>
      </p:sp>
    </p:spTree>
    <p:extLst>
      <p:ext uri="{BB962C8B-B14F-4D97-AF65-F5344CB8AC3E}">
        <p14:creationId xmlns:p14="http://schemas.microsoft.com/office/powerpoint/2010/main" val="242720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17</a:t>
            </a:fld>
            <a:endParaRPr lang="en-US" altLang="zh-CN"/>
          </a:p>
        </p:txBody>
      </p:sp>
    </p:spTree>
    <p:extLst>
      <p:ext uri="{BB962C8B-B14F-4D97-AF65-F5344CB8AC3E}">
        <p14:creationId xmlns:p14="http://schemas.microsoft.com/office/powerpoint/2010/main" val="2812588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It</a:t>
            </a:r>
            <a:r>
              <a:rPr lang="zh-CN" altLang="en-US" dirty="0"/>
              <a:t> </a:t>
            </a:r>
            <a:r>
              <a:rPr lang="en-US" altLang="zh-CN" dirty="0"/>
              <a:t>the</a:t>
            </a:r>
            <a:r>
              <a:rPr lang="zh-CN" altLang="en-US" dirty="0"/>
              <a:t> </a:t>
            </a:r>
            <a:r>
              <a:rPr lang="en-US" altLang="zh-CN" dirty="0"/>
              <a:t>develop</a:t>
            </a:r>
            <a:r>
              <a:rPr lang="zh-CN" altLang="en-US" dirty="0"/>
              <a:t> </a:t>
            </a:r>
            <a:r>
              <a:rPr lang="en-US" altLang="zh-CN" dirty="0"/>
              <a:t>decide</a:t>
            </a:r>
            <a:r>
              <a:rPr lang="zh-CN" altLang="en-US" dirty="0"/>
              <a:t> </a:t>
            </a:r>
            <a:r>
              <a:rPr lang="en-US" altLang="zh-CN" dirty="0"/>
              <a:t>to</a:t>
            </a:r>
            <a:r>
              <a:rPr lang="zh-CN" altLang="en-US" dirty="0"/>
              <a:t> </a:t>
            </a:r>
            <a:r>
              <a:rPr lang="en-US" altLang="zh-CN" dirty="0"/>
              <a:t>use</a:t>
            </a:r>
            <a:r>
              <a:rPr lang="zh-CN" altLang="en-US" dirty="0"/>
              <a:t> </a:t>
            </a:r>
            <a:r>
              <a:rPr lang="en-US" altLang="zh-CN" dirty="0"/>
              <a:t>other</a:t>
            </a:r>
            <a:r>
              <a:rPr lang="zh-CN" altLang="en-US" dirty="0"/>
              <a:t> </a:t>
            </a:r>
            <a:r>
              <a:rPr lang="en-US" altLang="zh-CN" dirty="0"/>
              <a:t>methods,</a:t>
            </a:r>
            <a:r>
              <a:rPr lang="zh-CN" altLang="en-US" dirty="0"/>
              <a:t> </a:t>
            </a:r>
            <a:r>
              <a:rPr lang="en-US" altLang="zh-CN" dirty="0"/>
              <a:t>such</a:t>
            </a:r>
            <a:r>
              <a:rPr lang="zh-CN" altLang="en-US" dirty="0"/>
              <a:t> </a:t>
            </a:r>
            <a:r>
              <a:rPr lang="en-US" altLang="zh-CN" dirty="0"/>
              <a:t>as</a:t>
            </a:r>
            <a:r>
              <a:rPr lang="zh-CN" altLang="en-US" dirty="0"/>
              <a:t> </a:t>
            </a:r>
            <a:r>
              <a:rPr lang="en-US" altLang="zh-CN" dirty="0"/>
              <a:t>adding</a:t>
            </a:r>
            <a:r>
              <a:rPr lang="zh-CN" altLang="en-US" dirty="0"/>
              <a:t> </a:t>
            </a:r>
            <a:r>
              <a:rPr lang="en-US" altLang="zh-CN" dirty="0"/>
              <a:t>some</a:t>
            </a:r>
            <a:r>
              <a:rPr lang="zh-CN" altLang="en-US" dirty="0"/>
              <a:t> </a:t>
            </a:r>
            <a:r>
              <a:rPr lang="en-US" altLang="zh-CN" dirty="0"/>
              <a:t>new</a:t>
            </a:r>
            <a:r>
              <a:rPr lang="zh-CN" altLang="en-US" dirty="0"/>
              <a:t> </a:t>
            </a:r>
            <a:r>
              <a:rPr lang="en-US" altLang="zh-CN" dirty="0"/>
              <a:t>statement,</a:t>
            </a:r>
            <a:r>
              <a:rPr lang="zh-CN" altLang="en-US" dirty="0"/>
              <a:t> </a:t>
            </a:r>
            <a:r>
              <a:rPr lang="en-US" altLang="zh-CN" dirty="0"/>
              <a:t>we</a:t>
            </a:r>
            <a:r>
              <a:rPr lang="zh-CN" altLang="en-US" dirty="0"/>
              <a:t> </a:t>
            </a:r>
            <a:r>
              <a:rPr lang="en-US" altLang="zh-CN" dirty="0"/>
              <a:t>can</a:t>
            </a:r>
            <a:r>
              <a:rPr lang="zh-CN" altLang="en-US" dirty="0"/>
              <a:t> </a:t>
            </a:r>
            <a:r>
              <a:rPr lang="en-US" altLang="zh-CN" dirty="0"/>
              <a:t>do</a:t>
            </a:r>
            <a:r>
              <a:rPr lang="zh-CN" altLang="en-US" dirty="0"/>
              <a:t> </a:t>
            </a:r>
            <a:r>
              <a:rPr lang="en-US" altLang="zh-CN" dirty="0"/>
              <a:t>nothing</a:t>
            </a:r>
            <a:r>
              <a:rPr lang="zh-CN" altLang="en-US" dirty="0"/>
              <a:t> </a:t>
            </a:r>
            <a:r>
              <a:rPr lang="en-US" altLang="zh-CN" dirty="0"/>
              <a:t>here.</a:t>
            </a:r>
            <a:r>
              <a:rPr lang="zh-CN" altLang="en-US" dirty="0"/>
              <a:t> </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18</a:t>
            </a:fld>
            <a:endParaRPr lang="en-US" altLang="zh-CN"/>
          </a:p>
        </p:txBody>
      </p:sp>
    </p:spTree>
    <p:extLst>
      <p:ext uri="{BB962C8B-B14F-4D97-AF65-F5344CB8AC3E}">
        <p14:creationId xmlns:p14="http://schemas.microsoft.com/office/powerpoint/2010/main" val="3248439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393700"/>
            <a:ext cx="9144000" cy="1814513"/>
          </a:xfrm>
          <a:prstGeom prst="rect">
            <a:avLst/>
          </a:prstGeom>
          <a:solidFill>
            <a:srgbClr val="881B40"/>
          </a:solidFill>
          <a:ln>
            <a:solidFill>
              <a:srgbClr val="881B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cxnSp>
        <p:nvCxnSpPr>
          <p:cNvPr id="5" name="Straight Connector 4"/>
          <p:cNvCxnSpPr/>
          <p:nvPr userDrawn="1"/>
        </p:nvCxnSpPr>
        <p:spPr>
          <a:xfrm>
            <a:off x="0" y="5810412"/>
            <a:ext cx="9144000" cy="0"/>
          </a:xfrm>
          <a:prstGeom prst="line">
            <a:avLst/>
          </a:prstGeom>
          <a:ln w="28575" cmpd="sng">
            <a:solidFill>
              <a:srgbClr val="881B40"/>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p:nvPr>
        </p:nvSpPr>
        <p:spPr>
          <a:xfrm>
            <a:off x="791308" y="3079106"/>
            <a:ext cx="7209692" cy="2856905"/>
          </a:xfrm>
        </p:spPr>
        <p:txBody>
          <a:bodyPr>
            <a:normAutofit/>
          </a:bodyPr>
          <a:lstStyle>
            <a:lvl1pPr marL="0" indent="0" algn="ctr">
              <a:buNone/>
              <a:defRPr sz="2100">
                <a:latin typeface="Helvetica" charset="0"/>
                <a:ea typeface="Helvetica" charset="0"/>
                <a:cs typeface="Helvetica"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14" name="Title 1"/>
          <p:cNvSpPr>
            <a:spLocks noGrp="1"/>
          </p:cNvSpPr>
          <p:nvPr>
            <p:ph type="ctrTitle"/>
          </p:nvPr>
        </p:nvSpPr>
        <p:spPr>
          <a:xfrm>
            <a:off x="0" y="503859"/>
            <a:ext cx="9144000" cy="1704770"/>
          </a:xfrm>
        </p:spPr>
        <p:txBody>
          <a:bodyPr anchor="b">
            <a:normAutofit/>
          </a:bodyPr>
          <a:lstStyle>
            <a:lvl1pPr algn="ctr">
              <a:defRPr sz="3600">
                <a:solidFill>
                  <a:schemeClr val="bg1"/>
                </a:solidFill>
                <a:latin typeface="Helvetica" charset="0"/>
                <a:ea typeface="Helvetica" charset="0"/>
                <a:cs typeface="Helvetica" charset="0"/>
              </a:defRPr>
            </a:lvl1pPr>
          </a:lstStyle>
          <a:p>
            <a:r>
              <a:rPr lang="en-US" dirty="0"/>
              <a:t>Click to edit Master title style</a:t>
            </a:r>
          </a:p>
        </p:txBody>
      </p:sp>
      <p:pic>
        <p:nvPicPr>
          <p:cNvPr id="3" name="Picture 2">
            <a:extLst>
              <a:ext uri="{FF2B5EF4-FFF2-40B4-BE49-F238E27FC236}">
                <a16:creationId xmlns:a16="http://schemas.microsoft.com/office/drawing/2014/main" id="{B731BBA2-BF15-874C-9A2F-AACDA85898A3}"/>
              </a:ext>
            </a:extLst>
          </p:cNvPr>
          <p:cNvPicPr>
            <a:picLocks noChangeAspect="1"/>
          </p:cNvPicPr>
          <p:nvPr userDrawn="1"/>
        </p:nvPicPr>
        <p:blipFill>
          <a:blip r:embed="rId2"/>
          <a:stretch>
            <a:fillRect/>
          </a:stretch>
        </p:blipFill>
        <p:spPr>
          <a:xfrm>
            <a:off x="7055894" y="5821285"/>
            <a:ext cx="2023280" cy="1036715"/>
          </a:xfrm>
          <a:prstGeom prst="rect">
            <a:avLst/>
          </a:prstGeom>
        </p:spPr>
      </p:pic>
    </p:spTree>
    <p:extLst>
      <p:ext uri="{BB962C8B-B14F-4D97-AF65-F5344CB8AC3E}">
        <p14:creationId xmlns:p14="http://schemas.microsoft.com/office/powerpoint/2010/main" val="125955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1"/>
            <a:ext cx="9144000" cy="801688"/>
          </a:xfrm>
          <a:prstGeom prst="rect">
            <a:avLst/>
          </a:prstGeom>
          <a:gradFill>
            <a:gsLst>
              <a:gs pos="33000">
                <a:srgbClr val="871C40"/>
              </a:gs>
              <a:gs pos="100000">
                <a:srgbClr val="F07A0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sp>
        <p:nvSpPr>
          <p:cNvPr id="3" name="Content Placeholder 2"/>
          <p:cNvSpPr>
            <a:spLocks noGrp="1"/>
          </p:cNvSpPr>
          <p:nvPr>
            <p:ph idx="1"/>
          </p:nvPr>
        </p:nvSpPr>
        <p:spPr>
          <a:xfrm>
            <a:off x="436099" y="981307"/>
            <a:ext cx="8271803" cy="5081868"/>
          </a:xfrm>
        </p:spPr>
        <p:txBody>
          <a:bodyPr/>
          <a:lstStyle>
            <a:lvl1pPr>
              <a:lnSpc>
                <a:spcPct val="100000"/>
              </a:lnSpc>
              <a:defRPr>
                <a:latin typeface="Helvetica" charset="0"/>
                <a:ea typeface="Helvetica" charset="0"/>
                <a:cs typeface="Helvetica" charset="0"/>
              </a:defRPr>
            </a:lvl1pPr>
            <a:lvl2pPr>
              <a:lnSpc>
                <a:spcPct val="100000"/>
              </a:lnSpc>
              <a:defRPr>
                <a:latin typeface="Helvetica" charset="0"/>
                <a:ea typeface="Helvetica" charset="0"/>
                <a:cs typeface="Helvetica" charset="0"/>
              </a:defRPr>
            </a:lvl2pPr>
            <a:lvl3pPr>
              <a:lnSpc>
                <a:spcPct val="100000"/>
              </a:lnSpc>
              <a:defRPr>
                <a:latin typeface="Helvetica" charset="0"/>
                <a:ea typeface="Helvetica" charset="0"/>
                <a:cs typeface="Helvetica" charset="0"/>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267286" y="0"/>
            <a:ext cx="8876714" cy="801859"/>
          </a:xfrm>
        </p:spPr>
        <p:txBody>
          <a:bodyPr>
            <a:normAutofit/>
          </a:bodyPr>
          <a:lstStyle>
            <a:lvl1pPr>
              <a:defRPr sz="3200" b="1">
                <a:solidFill>
                  <a:schemeClr val="bg1"/>
                </a:solidFill>
                <a:latin typeface="Helvetica" charset="0"/>
                <a:ea typeface="Helvetica" charset="0"/>
                <a:cs typeface="Helvetica"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10807B14-E266-AF41-B7F5-D90851086A7A}"/>
              </a:ext>
            </a:extLst>
          </p:cNvPr>
          <p:cNvCxnSpPr/>
          <p:nvPr userDrawn="1"/>
        </p:nvCxnSpPr>
        <p:spPr>
          <a:xfrm>
            <a:off x="0" y="5810412"/>
            <a:ext cx="9144000" cy="0"/>
          </a:xfrm>
          <a:prstGeom prst="line">
            <a:avLst/>
          </a:prstGeom>
          <a:ln w="28575" cmpd="sng">
            <a:solidFill>
              <a:srgbClr val="881B4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EC8DAEE-7F05-3445-942B-7F2B3DC1FABA}"/>
              </a:ext>
            </a:extLst>
          </p:cNvPr>
          <p:cNvPicPr>
            <a:picLocks noChangeAspect="1"/>
          </p:cNvPicPr>
          <p:nvPr userDrawn="1"/>
        </p:nvPicPr>
        <p:blipFill>
          <a:blip r:embed="rId2"/>
          <a:stretch>
            <a:fillRect/>
          </a:stretch>
        </p:blipFill>
        <p:spPr>
          <a:xfrm>
            <a:off x="7055894" y="5821285"/>
            <a:ext cx="2023280" cy="1036715"/>
          </a:xfrm>
          <a:prstGeom prst="rect">
            <a:avLst/>
          </a:prstGeom>
        </p:spPr>
      </p:pic>
    </p:spTree>
    <p:extLst>
      <p:ext uri="{BB962C8B-B14F-4D97-AF65-F5344CB8AC3E}">
        <p14:creationId xmlns:p14="http://schemas.microsoft.com/office/powerpoint/2010/main" val="158400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 line">
    <p:spTree>
      <p:nvGrpSpPr>
        <p:cNvPr id="1" name=""/>
        <p:cNvGrpSpPr/>
        <p:nvPr/>
      </p:nvGrpSpPr>
      <p:grpSpPr>
        <a:xfrm>
          <a:off x="0" y="0"/>
          <a:ext cx="0" cy="0"/>
          <a:chOff x="0" y="0"/>
          <a:chExt cx="0" cy="0"/>
        </a:xfrm>
      </p:grpSpPr>
      <p:sp>
        <p:nvSpPr>
          <p:cNvPr id="4" name="Rectangle 3"/>
          <p:cNvSpPr/>
          <p:nvPr userDrawn="1"/>
        </p:nvSpPr>
        <p:spPr>
          <a:xfrm>
            <a:off x="0" y="171"/>
            <a:ext cx="9144000" cy="801688"/>
          </a:xfrm>
          <a:prstGeom prst="rect">
            <a:avLst/>
          </a:prstGeom>
          <a:gradFill>
            <a:gsLst>
              <a:gs pos="33000">
                <a:srgbClr val="871C40"/>
              </a:gs>
              <a:gs pos="100000">
                <a:srgbClr val="F07A0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sp>
        <p:nvSpPr>
          <p:cNvPr id="3" name="Content Placeholder 2"/>
          <p:cNvSpPr>
            <a:spLocks noGrp="1"/>
          </p:cNvSpPr>
          <p:nvPr>
            <p:ph idx="1"/>
          </p:nvPr>
        </p:nvSpPr>
        <p:spPr>
          <a:xfrm>
            <a:off x="436099" y="981307"/>
            <a:ext cx="8271803" cy="5081868"/>
          </a:xfrm>
        </p:spPr>
        <p:txBody>
          <a:bodyPr/>
          <a:lstStyle>
            <a:lvl1pPr>
              <a:lnSpc>
                <a:spcPct val="100000"/>
              </a:lnSpc>
              <a:defRPr>
                <a:latin typeface="Helvetica" charset="0"/>
                <a:ea typeface="Helvetica" charset="0"/>
                <a:cs typeface="Helvetica" charset="0"/>
              </a:defRPr>
            </a:lvl1pPr>
            <a:lvl2pPr>
              <a:lnSpc>
                <a:spcPct val="100000"/>
              </a:lnSpc>
              <a:defRPr>
                <a:latin typeface="Helvetica" charset="0"/>
                <a:ea typeface="Helvetica" charset="0"/>
                <a:cs typeface="Helvetica" charset="0"/>
              </a:defRPr>
            </a:lvl2pPr>
            <a:lvl3pPr>
              <a:lnSpc>
                <a:spcPct val="100000"/>
              </a:lnSpc>
              <a:defRPr>
                <a:latin typeface="Helvetica" charset="0"/>
                <a:ea typeface="Helvetica" charset="0"/>
                <a:cs typeface="Helvetica" charset="0"/>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267286" y="0"/>
            <a:ext cx="8876714" cy="801859"/>
          </a:xfrm>
        </p:spPr>
        <p:txBody>
          <a:bodyPr>
            <a:normAutofit/>
          </a:bodyPr>
          <a:lstStyle>
            <a:lvl1pPr>
              <a:defRPr sz="3200" b="1">
                <a:solidFill>
                  <a:schemeClr val="bg1"/>
                </a:solidFill>
                <a:latin typeface="Helvetica" charset="0"/>
                <a:ea typeface="Helvetica" charset="0"/>
                <a:cs typeface="Helvetica" charset="0"/>
              </a:defRPr>
            </a:lvl1pPr>
          </a:lstStyle>
          <a:p>
            <a:r>
              <a:rPr lang="en-US" dirty="0"/>
              <a:t>Click to edit Master title style</a:t>
            </a:r>
          </a:p>
        </p:txBody>
      </p:sp>
      <p:pic>
        <p:nvPicPr>
          <p:cNvPr id="11" name="Picture 10">
            <a:extLst>
              <a:ext uri="{FF2B5EF4-FFF2-40B4-BE49-F238E27FC236}">
                <a16:creationId xmlns:a16="http://schemas.microsoft.com/office/drawing/2014/main" id="{EEC8DAEE-7F05-3445-942B-7F2B3DC1FABA}"/>
              </a:ext>
            </a:extLst>
          </p:cNvPr>
          <p:cNvPicPr>
            <a:picLocks noChangeAspect="1"/>
          </p:cNvPicPr>
          <p:nvPr userDrawn="1"/>
        </p:nvPicPr>
        <p:blipFill>
          <a:blip r:embed="rId2"/>
          <a:stretch>
            <a:fillRect/>
          </a:stretch>
        </p:blipFill>
        <p:spPr>
          <a:xfrm>
            <a:off x="7055894" y="5821285"/>
            <a:ext cx="2023280" cy="1036715"/>
          </a:xfrm>
          <a:prstGeom prst="rect">
            <a:avLst/>
          </a:prstGeom>
        </p:spPr>
      </p:pic>
    </p:spTree>
    <p:extLst>
      <p:ext uri="{BB962C8B-B14F-4D97-AF65-F5344CB8AC3E}">
        <p14:creationId xmlns:p14="http://schemas.microsoft.com/office/powerpoint/2010/main" val="93890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1655826"/>
            <a:ext cx="9144000" cy="1614315"/>
          </a:xfrm>
          <a:prstGeom prst="rect">
            <a:avLst/>
          </a:prstGeom>
          <a:solidFill>
            <a:srgbClr val="881B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sp>
        <p:nvSpPr>
          <p:cNvPr id="9" name="Title 1"/>
          <p:cNvSpPr>
            <a:spLocks noGrp="1"/>
          </p:cNvSpPr>
          <p:nvPr>
            <p:ph type="title"/>
          </p:nvPr>
        </p:nvSpPr>
        <p:spPr>
          <a:xfrm>
            <a:off x="0" y="1655482"/>
            <a:ext cx="9144000" cy="1614659"/>
          </a:xfrm>
          <a:solidFill>
            <a:srgbClr val="881B40"/>
          </a:solidFill>
        </p:spPr>
        <p:txBody>
          <a:bodyPr>
            <a:normAutofit/>
          </a:bodyPr>
          <a:lstStyle>
            <a:lvl1pPr algn="ctr">
              <a:defRPr sz="4400" b="1">
                <a:solidFill>
                  <a:schemeClr val="bg1"/>
                </a:solidFill>
                <a:latin typeface="Helvetica" charset="0"/>
                <a:ea typeface="Helvetica" charset="0"/>
                <a:cs typeface="Helvetica"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CE009455-34E8-DB4F-BD08-E3F07995880C}"/>
              </a:ext>
            </a:extLst>
          </p:cNvPr>
          <p:cNvCxnSpPr/>
          <p:nvPr userDrawn="1"/>
        </p:nvCxnSpPr>
        <p:spPr>
          <a:xfrm>
            <a:off x="0" y="5810412"/>
            <a:ext cx="9144000" cy="0"/>
          </a:xfrm>
          <a:prstGeom prst="line">
            <a:avLst/>
          </a:prstGeom>
          <a:ln w="28575" cmpd="sng">
            <a:solidFill>
              <a:srgbClr val="881B4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C2EDBFB-C095-1946-AE6D-3953384C5901}"/>
              </a:ext>
            </a:extLst>
          </p:cNvPr>
          <p:cNvPicPr>
            <a:picLocks noChangeAspect="1"/>
          </p:cNvPicPr>
          <p:nvPr userDrawn="1"/>
        </p:nvPicPr>
        <p:blipFill>
          <a:blip r:embed="rId2"/>
          <a:stretch>
            <a:fillRect/>
          </a:stretch>
        </p:blipFill>
        <p:spPr>
          <a:xfrm>
            <a:off x="7055894" y="5821285"/>
            <a:ext cx="2023280" cy="1036715"/>
          </a:xfrm>
          <a:prstGeom prst="rect">
            <a:avLst/>
          </a:prstGeom>
        </p:spPr>
      </p:pic>
    </p:spTree>
    <p:extLst>
      <p:ext uri="{BB962C8B-B14F-4D97-AF65-F5344CB8AC3E}">
        <p14:creationId xmlns:p14="http://schemas.microsoft.com/office/powerpoint/2010/main" val="17697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2906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宋体" charset="0"/>
              </a:defRPr>
            </a:lvl1pPr>
          </a:lstStyle>
          <a:p>
            <a:pPr>
              <a:defRPr/>
            </a:pPr>
            <a:fld id="{D2789794-C58C-4944-B407-B25C911BCA08}" type="datetime1">
              <a:rPr lang="en-US" altLang="zh-CN"/>
              <a:pPr>
                <a:defRPr/>
              </a:pPr>
              <a:t>4/17/19</a:t>
            </a:fld>
            <a:endParaRPr lang="en-US" altLang="zh-CN"/>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宋体" charset="0"/>
                <a:cs typeface="+mn-cs"/>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宋体" charset="0"/>
              </a:defRPr>
            </a:lvl1pPr>
          </a:lstStyle>
          <a:p>
            <a:pPr>
              <a:defRPr/>
            </a:pPr>
            <a:fld id="{83E0A8DE-BF9E-F749-AFA0-5BF52E1D64A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8" r:id="rId3"/>
    <p:sldLayoutId id="2147483786" r:id="rId4"/>
    <p:sldLayoutId id="2147483787" r:id="rId5"/>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宋体" charset="0"/>
          <a:cs typeface="宋体" charset="0"/>
        </a:defRPr>
      </a:lvl1pPr>
      <a:lvl2pPr algn="l" rtl="0" eaLnBrk="0" fontAlgn="base" hangingPunct="0">
        <a:lnSpc>
          <a:spcPct val="90000"/>
        </a:lnSpc>
        <a:spcBef>
          <a:spcPct val="0"/>
        </a:spcBef>
        <a:spcAft>
          <a:spcPct val="0"/>
        </a:spcAft>
        <a:defRPr kumimoji="1" sz="4400">
          <a:solidFill>
            <a:schemeClr val="tx1"/>
          </a:solidFill>
          <a:latin typeface="Calibri Light" charset="0"/>
          <a:ea typeface="宋体" charset="0"/>
          <a:cs typeface="宋体" charset="0"/>
        </a:defRPr>
      </a:lvl2pPr>
      <a:lvl3pPr algn="l" rtl="0" eaLnBrk="0" fontAlgn="base" hangingPunct="0">
        <a:lnSpc>
          <a:spcPct val="90000"/>
        </a:lnSpc>
        <a:spcBef>
          <a:spcPct val="0"/>
        </a:spcBef>
        <a:spcAft>
          <a:spcPct val="0"/>
        </a:spcAft>
        <a:defRPr kumimoji="1" sz="4400">
          <a:solidFill>
            <a:schemeClr val="tx1"/>
          </a:solidFill>
          <a:latin typeface="Calibri Light" charset="0"/>
          <a:ea typeface="宋体" charset="0"/>
          <a:cs typeface="宋体" charset="0"/>
        </a:defRPr>
      </a:lvl3pPr>
      <a:lvl4pPr algn="l" rtl="0" eaLnBrk="0" fontAlgn="base" hangingPunct="0">
        <a:lnSpc>
          <a:spcPct val="90000"/>
        </a:lnSpc>
        <a:spcBef>
          <a:spcPct val="0"/>
        </a:spcBef>
        <a:spcAft>
          <a:spcPct val="0"/>
        </a:spcAft>
        <a:defRPr kumimoji="1" sz="4400">
          <a:solidFill>
            <a:schemeClr val="tx1"/>
          </a:solidFill>
          <a:latin typeface="Calibri Light" charset="0"/>
          <a:ea typeface="宋体" charset="0"/>
          <a:cs typeface="宋体" charset="0"/>
        </a:defRPr>
      </a:lvl4pPr>
      <a:lvl5pPr algn="l" rtl="0" eaLnBrk="0" fontAlgn="base" hangingPunct="0">
        <a:lnSpc>
          <a:spcPct val="90000"/>
        </a:lnSpc>
        <a:spcBef>
          <a:spcPct val="0"/>
        </a:spcBef>
        <a:spcAft>
          <a:spcPct val="0"/>
        </a:spcAft>
        <a:defRPr kumimoji="1" sz="4400">
          <a:solidFill>
            <a:schemeClr val="tx1"/>
          </a:solidFill>
          <a:latin typeface="Calibri Light" charset="0"/>
          <a:ea typeface="宋体" charset="0"/>
          <a:cs typeface="宋体"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宋体" charset="0"/>
          <a:cs typeface="宋体" charset="0"/>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宋体" charset="0"/>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宋体" charset="0"/>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宋体" charset="0"/>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宋体"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5148954-7FF6-A141-BE8A-53779B89296E}"/>
              </a:ext>
            </a:extLst>
          </p:cNvPr>
          <p:cNvSpPr>
            <a:spLocks noGrp="1"/>
          </p:cNvSpPr>
          <p:nvPr>
            <p:ph type="subTitle" idx="1"/>
          </p:nvPr>
        </p:nvSpPr>
        <p:spPr>
          <a:xfrm>
            <a:off x="395654" y="2955122"/>
            <a:ext cx="8352692" cy="2856905"/>
          </a:xfrm>
        </p:spPr>
        <p:txBody>
          <a:bodyPr>
            <a:normAutofit lnSpcReduction="10000"/>
          </a:bodyPr>
          <a:lstStyle/>
          <a:p>
            <a:r>
              <a:rPr lang="en-US" altLang="zh-CN" sz="3200" dirty="0"/>
              <a:t>Conflict Resolution for Structured Merge via Version Space Algebra </a:t>
            </a:r>
          </a:p>
          <a:p>
            <a:endParaRPr lang="en-US" altLang="zh-CN" sz="3200" dirty="0"/>
          </a:p>
          <a:p>
            <a:endParaRPr lang="en-US" altLang="zh-CN" sz="3200" dirty="0"/>
          </a:p>
          <a:p>
            <a:r>
              <a:rPr lang="en-US" altLang="zh-CN" sz="2000" dirty="0"/>
              <a:t>Bowen</a:t>
            </a:r>
            <a:r>
              <a:rPr lang="zh-CN" altLang="en-US" sz="2000" dirty="0"/>
              <a:t> </a:t>
            </a:r>
            <a:r>
              <a:rPr lang="en-US" altLang="zh-CN" sz="2000" dirty="0"/>
              <a:t>Shen</a:t>
            </a:r>
          </a:p>
          <a:p>
            <a:r>
              <a:rPr lang="en-US" altLang="zh-CN" sz="2000" dirty="0" err="1"/>
              <a:t>bowenshe@vt.edu</a:t>
            </a:r>
            <a:endParaRPr lang="en-US" altLang="zh-CN" sz="2000" dirty="0"/>
          </a:p>
        </p:txBody>
      </p:sp>
      <p:sp>
        <p:nvSpPr>
          <p:cNvPr id="3" name="Title 2">
            <a:extLst>
              <a:ext uri="{FF2B5EF4-FFF2-40B4-BE49-F238E27FC236}">
                <a16:creationId xmlns:a16="http://schemas.microsoft.com/office/drawing/2014/main" id="{55E910D7-EF7C-BC4D-A204-2A824AB1ED4E}"/>
              </a:ext>
            </a:extLst>
          </p:cNvPr>
          <p:cNvSpPr>
            <a:spLocks noGrp="1"/>
          </p:cNvSpPr>
          <p:nvPr>
            <p:ph type="ctrTitle"/>
          </p:nvPr>
        </p:nvSpPr>
        <p:spPr/>
        <p:txBody>
          <a:bodyPr/>
          <a:lstStyle/>
          <a:p>
            <a:r>
              <a:rPr lang="en-US" b="1" dirty="0"/>
              <a:t>CS 6704 Software Engineering Research</a:t>
            </a:r>
            <a:br>
              <a:rPr lang="en-US" b="1" dirty="0"/>
            </a:br>
            <a:r>
              <a:rPr lang="en-US" b="1" dirty="0"/>
              <a:t>Spring 2019</a:t>
            </a:r>
          </a:p>
        </p:txBody>
      </p:sp>
    </p:spTree>
    <p:extLst>
      <p:ext uri="{BB962C8B-B14F-4D97-AF65-F5344CB8AC3E}">
        <p14:creationId xmlns:p14="http://schemas.microsoft.com/office/powerpoint/2010/main" val="179185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583C2-C022-A347-BAC1-8350E4A85C41}"/>
              </a:ext>
            </a:extLst>
          </p:cNvPr>
          <p:cNvSpPr>
            <a:spLocks noGrp="1"/>
          </p:cNvSpPr>
          <p:nvPr>
            <p:ph type="title"/>
          </p:nvPr>
        </p:nvSpPr>
        <p:spPr/>
        <p:txBody>
          <a:bodyPr/>
          <a:lstStyle/>
          <a:p>
            <a:r>
              <a:rPr lang="en-US" altLang="zh-CN" dirty="0"/>
              <a:t>Deletion</a:t>
            </a:r>
            <a:r>
              <a:rPr lang="zh-CN" altLang="en-US" dirty="0"/>
              <a:t> </a:t>
            </a:r>
            <a:r>
              <a:rPr lang="en-US" altLang="zh-CN" dirty="0"/>
              <a:t>from</a:t>
            </a:r>
            <a:r>
              <a:rPr lang="zh-CN" altLang="en-US" dirty="0"/>
              <a:t> </a:t>
            </a:r>
            <a:r>
              <a:rPr lang="en-US" altLang="zh-CN" dirty="0"/>
              <a:t>one</a:t>
            </a:r>
            <a:r>
              <a:rPr lang="zh-CN" altLang="en-US" dirty="0"/>
              <a:t> </a:t>
            </a:r>
            <a:r>
              <a:rPr lang="en-US" altLang="zh-CN" dirty="0"/>
              <a:t>side</a:t>
            </a:r>
            <a:endParaRPr lang="en-US" dirty="0"/>
          </a:p>
        </p:txBody>
      </p:sp>
      <p:pic>
        <p:nvPicPr>
          <p:cNvPr id="7" name="Content Placeholder 6">
            <a:extLst>
              <a:ext uri="{FF2B5EF4-FFF2-40B4-BE49-F238E27FC236}">
                <a16:creationId xmlns:a16="http://schemas.microsoft.com/office/drawing/2014/main" id="{1DB7BABA-93E7-2548-A769-08E2EA41FE2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092433" y="-495628"/>
            <a:ext cx="6959133" cy="7849255"/>
          </a:xfrm>
        </p:spPr>
      </p:pic>
    </p:spTree>
    <p:extLst>
      <p:ext uri="{BB962C8B-B14F-4D97-AF65-F5344CB8AC3E}">
        <p14:creationId xmlns:p14="http://schemas.microsoft.com/office/powerpoint/2010/main" val="3541555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583C2-C022-A347-BAC1-8350E4A85C41}"/>
              </a:ext>
            </a:extLst>
          </p:cNvPr>
          <p:cNvSpPr>
            <a:spLocks noGrp="1"/>
          </p:cNvSpPr>
          <p:nvPr>
            <p:ph type="title"/>
          </p:nvPr>
        </p:nvSpPr>
        <p:spPr/>
        <p:txBody>
          <a:bodyPr/>
          <a:lstStyle/>
          <a:p>
            <a:r>
              <a:rPr lang="en-US" altLang="zh-CN" dirty="0"/>
              <a:t>Insertion</a:t>
            </a:r>
            <a:r>
              <a:rPr lang="zh-CN" altLang="en-US" dirty="0"/>
              <a:t> </a:t>
            </a:r>
            <a:r>
              <a:rPr lang="en-US" altLang="zh-CN" dirty="0"/>
              <a:t>from</a:t>
            </a:r>
            <a:r>
              <a:rPr lang="zh-CN" altLang="en-US" dirty="0"/>
              <a:t> </a:t>
            </a:r>
            <a:r>
              <a:rPr lang="en-US" altLang="zh-CN" dirty="0"/>
              <a:t>one</a:t>
            </a:r>
            <a:r>
              <a:rPr lang="zh-CN" altLang="en-US" dirty="0"/>
              <a:t> </a:t>
            </a:r>
            <a:r>
              <a:rPr lang="en-US" altLang="zh-CN" dirty="0"/>
              <a:t>side</a:t>
            </a:r>
            <a:endParaRPr lang="en-US" dirty="0"/>
          </a:p>
        </p:txBody>
      </p:sp>
      <p:pic>
        <p:nvPicPr>
          <p:cNvPr id="6" name="Content Placeholder 5">
            <a:extLst>
              <a:ext uri="{FF2B5EF4-FFF2-40B4-BE49-F238E27FC236}">
                <a16:creationId xmlns:a16="http://schemas.microsoft.com/office/drawing/2014/main" id="{025B50F6-E92E-5C41-B583-D84860C81F9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544192" y="-1113994"/>
            <a:ext cx="8055616" cy="9085987"/>
          </a:xfrm>
        </p:spPr>
      </p:pic>
    </p:spTree>
    <p:extLst>
      <p:ext uri="{BB962C8B-B14F-4D97-AF65-F5344CB8AC3E}">
        <p14:creationId xmlns:p14="http://schemas.microsoft.com/office/powerpoint/2010/main" val="247012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D64A3D-6BE7-AA40-BC50-6139D184B8DB}"/>
              </a:ext>
            </a:extLst>
          </p:cNvPr>
          <p:cNvSpPr>
            <a:spLocks noGrp="1"/>
          </p:cNvSpPr>
          <p:nvPr>
            <p:ph type="title"/>
          </p:nvPr>
        </p:nvSpPr>
        <p:spPr/>
        <p:txBody>
          <a:bodyPr/>
          <a:lstStyle/>
          <a:p>
            <a:r>
              <a:rPr lang="en-US" altLang="zh-CN" dirty="0"/>
              <a:t>Abstract</a:t>
            </a:r>
            <a:r>
              <a:rPr lang="zh-CN" altLang="en-US" dirty="0"/>
              <a:t> </a:t>
            </a:r>
            <a:r>
              <a:rPr lang="en-US" altLang="zh-CN" dirty="0"/>
              <a:t>Syntax</a:t>
            </a:r>
            <a:r>
              <a:rPr lang="zh-CN" altLang="en-US" dirty="0"/>
              <a:t> </a:t>
            </a:r>
            <a:r>
              <a:rPr lang="en-US" altLang="zh-CN" dirty="0"/>
              <a:t>Tree</a:t>
            </a:r>
            <a:endParaRPr lang="en-US" dirty="0"/>
          </a:p>
        </p:txBody>
      </p:sp>
      <p:pic>
        <p:nvPicPr>
          <p:cNvPr id="8" name="Content Placeholder 7">
            <a:extLst>
              <a:ext uri="{FF2B5EF4-FFF2-40B4-BE49-F238E27FC236}">
                <a16:creationId xmlns:a16="http://schemas.microsoft.com/office/drawing/2014/main" id="{74EF045E-6B40-4344-8324-D5474ABD8CFE}"/>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111187" y="873498"/>
            <a:ext cx="4995863" cy="5634869"/>
          </a:xfrm>
        </p:spPr>
      </p:pic>
    </p:spTree>
    <p:extLst>
      <p:ext uri="{BB962C8B-B14F-4D97-AF65-F5344CB8AC3E}">
        <p14:creationId xmlns:p14="http://schemas.microsoft.com/office/powerpoint/2010/main" val="274063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42DE246-CA5B-BB4F-9195-53478815EC5E}"/>
              </a:ext>
            </a:extLst>
          </p:cNvPr>
          <p:cNvPicPr>
            <a:picLocks noGrp="1" noChangeAspect="1"/>
          </p:cNvPicPr>
          <p:nvPr>
            <p:ph idx="1"/>
          </p:nvPr>
        </p:nvPicPr>
        <p:blipFill>
          <a:blip r:embed="rId3"/>
          <a:stretch>
            <a:fillRect/>
          </a:stretch>
        </p:blipFill>
        <p:spPr>
          <a:xfrm>
            <a:off x="436563" y="2840529"/>
            <a:ext cx="8270875" cy="1362679"/>
          </a:xfrm>
          <a:prstGeom prst="rect">
            <a:avLst/>
          </a:prstGeom>
        </p:spPr>
      </p:pic>
      <p:sp>
        <p:nvSpPr>
          <p:cNvPr id="3" name="Title 2">
            <a:extLst>
              <a:ext uri="{FF2B5EF4-FFF2-40B4-BE49-F238E27FC236}">
                <a16:creationId xmlns:a16="http://schemas.microsoft.com/office/drawing/2014/main" id="{36D64A3D-6BE7-AA40-BC50-6139D184B8DB}"/>
              </a:ext>
            </a:extLst>
          </p:cNvPr>
          <p:cNvSpPr>
            <a:spLocks noGrp="1"/>
          </p:cNvSpPr>
          <p:nvPr>
            <p:ph type="title"/>
          </p:nvPr>
        </p:nvSpPr>
        <p:spPr/>
        <p:txBody>
          <a:bodyPr/>
          <a:lstStyle/>
          <a:p>
            <a:r>
              <a:rPr lang="en-US" altLang="zh-CN" dirty="0"/>
              <a:t>Abstract</a:t>
            </a:r>
            <a:r>
              <a:rPr lang="zh-CN" altLang="en-US" dirty="0"/>
              <a:t> </a:t>
            </a:r>
            <a:r>
              <a:rPr lang="en-US" altLang="zh-CN" dirty="0"/>
              <a:t>Syntax</a:t>
            </a:r>
            <a:r>
              <a:rPr lang="zh-CN" altLang="en-US" dirty="0"/>
              <a:t> </a:t>
            </a:r>
            <a:r>
              <a:rPr lang="en-US" altLang="zh-CN" dirty="0"/>
              <a:t>Tree</a:t>
            </a:r>
            <a:endParaRPr lang="en-US" dirty="0"/>
          </a:p>
        </p:txBody>
      </p:sp>
    </p:spTree>
    <p:extLst>
      <p:ext uri="{BB962C8B-B14F-4D97-AF65-F5344CB8AC3E}">
        <p14:creationId xmlns:p14="http://schemas.microsoft.com/office/powerpoint/2010/main" val="358042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C5E5A3-C02E-5444-9722-3862E379243E}"/>
              </a:ext>
            </a:extLst>
          </p:cNvPr>
          <p:cNvSpPr>
            <a:spLocks noGrp="1"/>
          </p:cNvSpPr>
          <p:nvPr>
            <p:ph idx="1"/>
          </p:nvPr>
        </p:nvSpPr>
        <p:spPr/>
        <p:txBody>
          <a:bodyPr/>
          <a:lstStyle/>
          <a:p>
            <a:r>
              <a:rPr lang="en-US" altLang="zh-CN" dirty="0"/>
              <a:t>Initially,</a:t>
            </a:r>
            <a:r>
              <a:rPr lang="zh-CN" altLang="en-US" dirty="0"/>
              <a:t> </a:t>
            </a:r>
            <a:r>
              <a:rPr lang="en-US" altLang="zh-CN" dirty="0"/>
              <a:t>it’s</a:t>
            </a:r>
            <a:r>
              <a:rPr lang="zh-CN" altLang="en-US" dirty="0"/>
              <a:t> </a:t>
            </a:r>
            <a:r>
              <a:rPr lang="en-US" altLang="zh-CN" dirty="0"/>
              <a:t>designed</a:t>
            </a:r>
            <a:r>
              <a:rPr lang="zh-CN" altLang="en-US" dirty="0"/>
              <a:t> </a:t>
            </a:r>
            <a:r>
              <a:rPr lang="en-US" altLang="zh-CN" dirty="0"/>
              <a:t>to</a:t>
            </a:r>
            <a:r>
              <a:rPr lang="zh-CN" altLang="en-US" dirty="0"/>
              <a:t> </a:t>
            </a:r>
            <a:r>
              <a:rPr lang="en-US" altLang="zh-CN" dirty="0"/>
              <a:t>perform</a:t>
            </a:r>
            <a:r>
              <a:rPr lang="zh-CN" altLang="en-US" dirty="0"/>
              <a:t> </a:t>
            </a:r>
            <a:r>
              <a:rPr lang="en-US" altLang="zh-CN" dirty="0"/>
              <a:t>a</a:t>
            </a:r>
            <a:r>
              <a:rPr lang="zh-CN" altLang="en-US" dirty="0"/>
              <a:t> </a:t>
            </a:r>
            <a:r>
              <a:rPr lang="en-US" altLang="zh-CN" dirty="0"/>
              <a:t>searching</a:t>
            </a:r>
            <a:r>
              <a:rPr lang="zh-CN" altLang="en-US" dirty="0"/>
              <a:t> </a:t>
            </a:r>
            <a:r>
              <a:rPr lang="en-US" altLang="zh-CN" dirty="0"/>
              <a:t>strategy</a:t>
            </a:r>
            <a:r>
              <a:rPr lang="zh-CN" altLang="en-US" dirty="0"/>
              <a:t> </a:t>
            </a:r>
            <a:r>
              <a:rPr lang="en-US" altLang="zh-CN" dirty="0"/>
              <a:t>for</a:t>
            </a:r>
            <a:r>
              <a:rPr lang="zh-CN" altLang="en-US" dirty="0"/>
              <a:t> </a:t>
            </a:r>
            <a:r>
              <a:rPr lang="en-US" altLang="zh-CN" dirty="0"/>
              <a:t>learning</a:t>
            </a:r>
            <a:r>
              <a:rPr lang="zh-CN" altLang="en-US" dirty="0"/>
              <a:t> </a:t>
            </a:r>
            <a:r>
              <a:rPr lang="en-US" altLang="zh-CN" dirty="0"/>
              <a:t>generalization</a:t>
            </a:r>
            <a:r>
              <a:rPr lang="zh-CN" altLang="en-US" dirty="0"/>
              <a:t> </a:t>
            </a:r>
            <a:r>
              <a:rPr lang="en-US" altLang="zh-CN" dirty="0"/>
              <a:t>by</a:t>
            </a:r>
            <a:r>
              <a:rPr lang="zh-CN" altLang="en-US" dirty="0"/>
              <a:t> </a:t>
            </a:r>
            <a:r>
              <a:rPr lang="en-US" altLang="zh-CN" dirty="0"/>
              <a:t>Mitchell</a:t>
            </a:r>
            <a:r>
              <a:rPr lang="zh-CN" altLang="en-US" dirty="0"/>
              <a:t> </a:t>
            </a:r>
            <a:r>
              <a:rPr lang="en-US" altLang="zh-CN" dirty="0"/>
              <a:t>in</a:t>
            </a:r>
            <a:r>
              <a:rPr lang="zh-CN" altLang="en-US" dirty="0"/>
              <a:t> </a:t>
            </a:r>
            <a:r>
              <a:rPr lang="en-US" altLang="zh-CN" dirty="0"/>
              <a:t>1982</a:t>
            </a:r>
          </a:p>
          <a:p>
            <a:r>
              <a:rPr lang="en-US" altLang="zh-CN" dirty="0"/>
              <a:t>Basically,</a:t>
            </a:r>
            <a:r>
              <a:rPr lang="zh-CN" altLang="en-US" dirty="0"/>
              <a:t> </a:t>
            </a:r>
            <a:r>
              <a:rPr lang="en-US" altLang="zh-CN" dirty="0"/>
              <a:t>version</a:t>
            </a:r>
            <a:r>
              <a:rPr lang="zh-CN" altLang="en-US" dirty="0"/>
              <a:t> </a:t>
            </a:r>
            <a:r>
              <a:rPr lang="en-US" altLang="zh-CN" dirty="0"/>
              <a:t>space</a:t>
            </a:r>
            <a:r>
              <a:rPr lang="zh-CN" altLang="en-US" dirty="0"/>
              <a:t> </a:t>
            </a:r>
            <a:r>
              <a:rPr lang="en-US" altLang="zh-CN" dirty="0"/>
              <a:t>means</a:t>
            </a:r>
            <a:r>
              <a:rPr lang="zh-CN" altLang="en-US" dirty="0"/>
              <a:t> </a:t>
            </a:r>
            <a:r>
              <a:rPr lang="en-US" altLang="zh-CN" dirty="0"/>
              <a:t>a</a:t>
            </a:r>
            <a:r>
              <a:rPr lang="zh-CN" altLang="en-US" dirty="0"/>
              <a:t> </a:t>
            </a:r>
            <a:r>
              <a:rPr lang="en-US" altLang="zh-CN" dirty="0"/>
              <a:t>set</a:t>
            </a:r>
            <a:r>
              <a:rPr lang="zh-CN" altLang="en-US" dirty="0"/>
              <a:t> </a:t>
            </a:r>
            <a:r>
              <a:rPr lang="en-US" altLang="zh-CN" dirty="0"/>
              <a:t>of</a:t>
            </a:r>
            <a:r>
              <a:rPr lang="zh-CN" altLang="en-US" dirty="0"/>
              <a:t> </a:t>
            </a:r>
            <a:r>
              <a:rPr lang="en-US" altLang="zh-CN" dirty="0"/>
              <a:t>qualifying</a:t>
            </a:r>
            <a:r>
              <a:rPr lang="zh-CN" altLang="en-US" dirty="0"/>
              <a:t> </a:t>
            </a:r>
            <a:r>
              <a:rPr lang="en-US" altLang="zh-CN" dirty="0"/>
              <a:t>hypothesis.</a:t>
            </a:r>
          </a:p>
          <a:p>
            <a:r>
              <a:rPr lang="en-US" altLang="zh-CN" dirty="0"/>
              <a:t>More</a:t>
            </a:r>
            <a:r>
              <a:rPr lang="zh-CN" altLang="en-US" dirty="0"/>
              <a:t> </a:t>
            </a:r>
            <a:r>
              <a:rPr lang="en-US" altLang="zh-CN" dirty="0"/>
              <a:t>specific,</a:t>
            </a:r>
            <a:r>
              <a:rPr lang="zh-CN" altLang="en-US" dirty="0"/>
              <a:t> </a:t>
            </a:r>
            <a:r>
              <a:rPr lang="en-US" altLang="zh-CN" dirty="0"/>
              <a:t>it</a:t>
            </a:r>
            <a:r>
              <a:rPr lang="zh-CN" altLang="en-US" dirty="0"/>
              <a:t> </a:t>
            </a:r>
            <a:r>
              <a:rPr lang="en-US" altLang="zh-CN" dirty="0"/>
              <a:t>contain</a:t>
            </a:r>
            <a:r>
              <a:rPr lang="zh-CN" altLang="en-US" dirty="0"/>
              <a:t> </a:t>
            </a:r>
            <a:r>
              <a:rPr lang="en-US" altLang="zh-CN" dirty="0"/>
              <a:t>a</a:t>
            </a:r>
            <a:r>
              <a:rPr lang="zh-CN" altLang="en-US" dirty="0"/>
              <a:t> </a:t>
            </a:r>
            <a:r>
              <a:rPr lang="en-US" altLang="zh-CN" dirty="0"/>
              <a:t>lower</a:t>
            </a:r>
            <a:r>
              <a:rPr lang="zh-CN" altLang="en-US" dirty="0"/>
              <a:t> </a:t>
            </a:r>
            <a:r>
              <a:rPr lang="en-US" altLang="zh-CN" dirty="0"/>
              <a:t>bound</a:t>
            </a:r>
            <a:r>
              <a:rPr lang="zh-CN" altLang="en-US" dirty="0"/>
              <a:t> </a:t>
            </a:r>
            <a:r>
              <a:rPr lang="en-US" altLang="zh-CN" dirty="0"/>
              <a:t>and</a:t>
            </a:r>
            <a:r>
              <a:rPr lang="zh-CN" altLang="en-US" dirty="0"/>
              <a:t> </a:t>
            </a:r>
            <a:r>
              <a:rPr lang="en-US" altLang="zh-CN" dirty="0"/>
              <a:t>a</a:t>
            </a:r>
            <a:r>
              <a:rPr lang="zh-CN" altLang="en-US" dirty="0"/>
              <a:t> </a:t>
            </a:r>
            <a:r>
              <a:rPr lang="en-US" altLang="zh-CN" dirty="0"/>
              <a:t>upper</a:t>
            </a:r>
            <a:r>
              <a:rPr lang="zh-CN" altLang="en-US" dirty="0"/>
              <a:t> </a:t>
            </a:r>
            <a:r>
              <a:rPr lang="en-US" altLang="zh-CN" dirty="0"/>
              <a:t>bound.</a:t>
            </a:r>
          </a:p>
          <a:p>
            <a:r>
              <a:rPr lang="en-US" altLang="zh-CN" dirty="0"/>
              <a:t>Based</a:t>
            </a:r>
            <a:r>
              <a:rPr lang="zh-CN" altLang="en-US" dirty="0"/>
              <a:t> </a:t>
            </a:r>
            <a:r>
              <a:rPr lang="en-US" altLang="zh-CN" dirty="0"/>
              <a:t>on</a:t>
            </a:r>
            <a:r>
              <a:rPr lang="zh-CN" altLang="en-US" dirty="0"/>
              <a:t> </a:t>
            </a:r>
            <a:r>
              <a:rPr lang="en-US" altLang="zh-CN" dirty="0"/>
              <a:t>the</a:t>
            </a:r>
            <a:r>
              <a:rPr lang="zh-CN" altLang="en-US" dirty="0"/>
              <a:t> </a:t>
            </a:r>
            <a:r>
              <a:rPr lang="en-US" altLang="zh-CN" dirty="0"/>
              <a:t>input</a:t>
            </a:r>
            <a:r>
              <a:rPr lang="zh-CN" altLang="en-US" dirty="0"/>
              <a:t> </a:t>
            </a:r>
            <a:r>
              <a:rPr lang="en-US" altLang="zh-CN" dirty="0"/>
              <a:t>instance,</a:t>
            </a:r>
            <a:r>
              <a:rPr lang="zh-CN" altLang="en-US" dirty="0"/>
              <a:t> </a:t>
            </a:r>
            <a:r>
              <a:rPr lang="en-US" altLang="zh-CN" dirty="0"/>
              <a:t>the</a:t>
            </a:r>
            <a:r>
              <a:rPr lang="zh-CN" altLang="en-US" dirty="0"/>
              <a:t> </a:t>
            </a:r>
            <a:r>
              <a:rPr lang="en-US" altLang="zh-CN" dirty="0"/>
              <a:t>space</a:t>
            </a:r>
            <a:r>
              <a:rPr lang="zh-CN" altLang="en-US" dirty="0"/>
              <a:t> </a:t>
            </a:r>
            <a:r>
              <a:rPr lang="en-US" altLang="zh-CN" dirty="0"/>
              <a:t>between</a:t>
            </a:r>
            <a:r>
              <a:rPr lang="zh-CN" altLang="en-US" dirty="0"/>
              <a:t> </a:t>
            </a:r>
            <a:r>
              <a:rPr lang="en-US" altLang="zh-CN" dirty="0"/>
              <a:t>lower</a:t>
            </a:r>
            <a:r>
              <a:rPr lang="zh-CN" altLang="en-US" dirty="0"/>
              <a:t> </a:t>
            </a:r>
            <a:r>
              <a:rPr lang="en-US" altLang="zh-CN" dirty="0"/>
              <a:t>bound</a:t>
            </a:r>
            <a:r>
              <a:rPr lang="zh-CN" altLang="en-US" dirty="0"/>
              <a:t> </a:t>
            </a:r>
            <a:r>
              <a:rPr lang="en-US" altLang="zh-CN" dirty="0"/>
              <a:t>and</a:t>
            </a:r>
            <a:r>
              <a:rPr lang="zh-CN" altLang="en-US" dirty="0"/>
              <a:t> </a:t>
            </a:r>
            <a:r>
              <a:rPr lang="en-US" altLang="zh-CN" dirty="0"/>
              <a:t>upper</a:t>
            </a:r>
            <a:r>
              <a:rPr lang="zh-CN" altLang="en-US" dirty="0"/>
              <a:t> </a:t>
            </a:r>
            <a:r>
              <a:rPr lang="en-US" altLang="zh-CN" dirty="0"/>
              <a:t>bound</a:t>
            </a:r>
            <a:r>
              <a:rPr lang="zh-CN" altLang="en-US" dirty="0"/>
              <a:t> </a:t>
            </a:r>
            <a:r>
              <a:rPr lang="en-US" altLang="zh-CN" dirty="0"/>
              <a:t>with</a:t>
            </a:r>
            <a:r>
              <a:rPr lang="zh-CN" altLang="en-US" dirty="0"/>
              <a:t> </a:t>
            </a:r>
            <a:r>
              <a:rPr lang="en-US" altLang="zh-CN" dirty="0"/>
              <a:t>get</a:t>
            </a:r>
            <a:r>
              <a:rPr lang="zh-CN" altLang="en-US" dirty="0"/>
              <a:t> </a:t>
            </a:r>
            <a:r>
              <a:rPr lang="en-US" altLang="zh-CN" dirty="0"/>
              <a:t>smaller</a:t>
            </a:r>
            <a:r>
              <a:rPr lang="zh-CN" altLang="en-US" dirty="0"/>
              <a:t> </a:t>
            </a:r>
            <a:r>
              <a:rPr lang="en-US" altLang="zh-CN" dirty="0"/>
              <a:t>and</a:t>
            </a:r>
            <a:r>
              <a:rPr lang="zh-CN" altLang="en-US" dirty="0"/>
              <a:t> </a:t>
            </a:r>
            <a:r>
              <a:rPr lang="en-US" altLang="zh-CN" dirty="0"/>
              <a:t>smaller.</a:t>
            </a:r>
            <a:endParaRPr lang="en-US" dirty="0"/>
          </a:p>
        </p:txBody>
      </p:sp>
      <p:sp>
        <p:nvSpPr>
          <p:cNvPr id="3" name="Title 2">
            <a:extLst>
              <a:ext uri="{FF2B5EF4-FFF2-40B4-BE49-F238E27FC236}">
                <a16:creationId xmlns:a16="http://schemas.microsoft.com/office/drawing/2014/main" id="{46264D81-A847-A24B-8E01-4133A9062006}"/>
              </a:ext>
            </a:extLst>
          </p:cNvPr>
          <p:cNvSpPr>
            <a:spLocks noGrp="1"/>
          </p:cNvSpPr>
          <p:nvPr>
            <p:ph type="title"/>
          </p:nvPr>
        </p:nvSpPr>
        <p:spPr/>
        <p:txBody>
          <a:bodyPr/>
          <a:lstStyle/>
          <a:p>
            <a:r>
              <a:rPr lang="en-US" altLang="zh-CN" dirty="0"/>
              <a:t>Version Space Algebra</a:t>
            </a:r>
            <a:endParaRPr lang="en-US" dirty="0"/>
          </a:p>
        </p:txBody>
      </p:sp>
    </p:spTree>
    <p:extLst>
      <p:ext uri="{BB962C8B-B14F-4D97-AF65-F5344CB8AC3E}">
        <p14:creationId xmlns:p14="http://schemas.microsoft.com/office/powerpoint/2010/main" val="3047394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D64A3D-6BE7-AA40-BC50-6139D184B8DB}"/>
              </a:ext>
            </a:extLst>
          </p:cNvPr>
          <p:cNvSpPr>
            <a:spLocks noGrp="1"/>
          </p:cNvSpPr>
          <p:nvPr>
            <p:ph type="title"/>
          </p:nvPr>
        </p:nvSpPr>
        <p:spPr/>
        <p:txBody>
          <a:bodyPr/>
          <a:lstStyle/>
          <a:p>
            <a:r>
              <a:rPr lang="en-US" altLang="zh-CN" dirty="0"/>
              <a:t>Version Space Algebra</a:t>
            </a:r>
            <a:endParaRPr lang="en-US" dirty="0"/>
          </a:p>
        </p:txBody>
      </p:sp>
      <p:pic>
        <p:nvPicPr>
          <p:cNvPr id="6" name="Content Placeholder 5">
            <a:extLst>
              <a:ext uri="{FF2B5EF4-FFF2-40B4-BE49-F238E27FC236}">
                <a16:creationId xmlns:a16="http://schemas.microsoft.com/office/drawing/2014/main" id="{E53086B5-F359-ED42-B490-D9C6E4F6625C}"/>
              </a:ext>
            </a:extLst>
          </p:cNvPr>
          <p:cNvPicPr>
            <a:picLocks noGrp="1" noChangeAspect="1"/>
          </p:cNvPicPr>
          <p:nvPr>
            <p:ph idx="1"/>
          </p:nvPr>
        </p:nvPicPr>
        <p:blipFill>
          <a:blip r:embed="rId3"/>
          <a:stretch>
            <a:fillRect/>
          </a:stretch>
        </p:blipFill>
        <p:spPr>
          <a:xfrm>
            <a:off x="1236234" y="981075"/>
            <a:ext cx="6671532" cy="5081588"/>
          </a:xfrm>
          <a:prstGeom prst="rect">
            <a:avLst/>
          </a:prstGeom>
        </p:spPr>
      </p:pic>
    </p:spTree>
    <p:extLst>
      <p:ext uri="{BB962C8B-B14F-4D97-AF65-F5344CB8AC3E}">
        <p14:creationId xmlns:p14="http://schemas.microsoft.com/office/powerpoint/2010/main" val="1975835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D64A3D-6BE7-AA40-BC50-6139D184B8DB}"/>
              </a:ext>
            </a:extLst>
          </p:cNvPr>
          <p:cNvSpPr>
            <a:spLocks noGrp="1"/>
          </p:cNvSpPr>
          <p:nvPr>
            <p:ph type="title"/>
          </p:nvPr>
        </p:nvSpPr>
        <p:spPr/>
        <p:txBody>
          <a:bodyPr/>
          <a:lstStyle/>
          <a:p>
            <a:r>
              <a:rPr lang="en-US" altLang="zh-CN" dirty="0"/>
              <a:t>Version Space Algebra</a:t>
            </a:r>
            <a:endParaRPr lang="en-US" dirty="0"/>
          </a:p>
        </p:txBody>
      </p:sp>
      <p:pic>
        <p:nvPicPr>
          <p:cNvPr id="5" name="Content Placeholder 4">
            <a:extLst>
              <a:ext uri="{FF2B5EF4-FFF2-40B4-BE49-F238E27FC236}">
                <a16:creationId xmlns:a16="http://schemas.microsoft.com/office/drawing/2014/main" id="{59422AB6-F2AD-1144-90AA-B6AB24D5C870}"/>
              </a:ext>
            </a:extLst>
          </p:cNvPr>
          <p:cNvPicPr>
            <a:picLocks noGrp="1" noChangeAspect="1"/>
          </p:cNvPicPr>
          <p:nvPr>
            <p:ph idx="1"/>
          </p:nvPr>
        </p:nvPicPr>
        <p:blipFill>
          <a:blip r:embed="rId3"/>
          <a:stretch>
            <a:fillRect/>
          </a:stretch>
        </p:blipFill>
        <p:spPr>
          <a:xfrm>
            <a:off x="838200" y="1058069"/>
            <a:ext cx="7467600" cy="4927600"/>
          </a:xfrm>
          <a:prstGeom prst="rect">
            <a:avLst/>
          </a:prstGeom>
        </p:spPr>
      </p:pic>
    </p:spTree>
    <p:extLst>
      <p:ext uri="{BB962C8B-B14F-4D97-AF65-F5344CB8AC3E}">
        <p14:creationId xmlns:p14="http://schemas.microsoft.com/office/powerpoint/2010/main" val="2369694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91665A-77FA-1845-AEEB-4122D65DAC38}"/>
              </a:ext>
            </a:extLst>
          </p:cNvPr>
          <p:cNvSpPr>
            <a:spLocks noGrp="1"/>
          </p:cNvSpPr>
          <p:nvPr>
            <p:ph idx="1"/>
          </p:nvPr>
        </p:nvSpPr>
        <p:spPr/>
        <p:txBody>
          <a:bodyPr/>
          <a:lstStyle/>
          <a:p>
            <a:r>
              <a:rPr lang="en-US" altLang="zh-CN" dirty="0"/>
              <a:t>Later,</a:t>
            </a:r>
            <a:r>
              <a:rPr lang="zh-CN" altLang="en-US" dirty="0"/>
              <a:t> </a:t>
            </a:r>
            <a:r>
              <a:rPr lang="en-US" altLang="zh-CN" dirty="0"/>
              <a:t>in</a:t>
            </a:r>
            <a:r>
              <a:rPr lang="zh-CN" altLang="en-US" dirty="0"/>
              <a:t> </a:t>
            </a:r>
            <a:r>
              <a:rPr lang="en-US" dirty="0"/>
              <a:t>2000 </a:t>
            </a:r>
            <a:r>
              <a:rPr lang="en-US" altLang="zh-CN" dirty="0"/>
              <a:t>,</a:t>
            </a:r>
            <a:r>
              <a:rPr lang="zh-CN" altLang="en-US" dirty="0"/>
              <a:t> </a:t>
            </a:r>
            <a:r>
              <a:rPr lang="en-US" altLang="zh-CN" dirty="0"/>
              <a:t>Tessa extend</a:t>
            </a:r>
            <a:r>
              <a:rPr lang="zh-CN" altLang="en-US" dirty="0"/>
              <a:t> </a:t>
            </a:r>
            <a:r>
              <a:rPr lang="en-US" altLang="zh-CN" dirty="0"/>
              <a:t>this</a:t>
            </a:r>
            <a:r>
              <a:rPr lang="zh-CN" altLang="en-US" dirty="0"/>
              <a:t> </a:t>
            </a:r>
            <a:r>
              <a:rPr lang="en-US" altLang="zh-CN" dirty="0"/>
              <a:t>method</a:t>
            </a:r>
            <a:r>
              <a:rPr lang="zh-CN" altLang="en-US" dirty="0"/>
              <a:t> </a:t>
            </a:r>
            <a:r>
              <a:rPr lang="en-US" altLang="zh-CN" dirty="0"/>
              <a:t>to</a:t>
            </a:r>
            <a:r>
              <a:rPr lang="zh-CN" altLang="en-US" dirty="0"/>
              <a:t> </a:t>
            </a:r>
            <a:r>
              <a:rPr lang="en-US" altLang="zh-CN" dirty="0"/>
              <a:t>more</a:t>
            </a:r>
            <a:r>
              <a:rPr lang="zh-CN" altLang="en-US" dirty="0"/>
              <a:t> </a:t>
            </a:r>
            <a:r>
              <a:rPr lang="en-US" altLang="zh-CN" dirty="0"/>
              <a:t>general</a:t>
            </a:r>
            <a:r>
              <a:rPr lang="zh-CN" altLang="en-US" dirty="0"/>
              <a:t> </a:t>
            </a:r>
            <a:r>
              <a:rPr lang="en-US" altLang="zh-CN" dirty="0"/>
              <a:t>cases.</a:t>
            </a:r>
            <a:r>
              <a:rPr lang="zh-CN" altLang="en-US" dirty="0"/>
              <a:t> </a:t>
            </a:r>
            <a:r>
              <a:rPr lang="en-US" altLang="zh-CN" dirty="0"/>
              <a:t>Instead</a:t>
            </a:r>
            <a:r>
              <a:rPr lang="zh-CN" altLang="en-US" dirty="0"/>
              <a:t> </a:t>
            </a:r>
            <a:r>
              <a:rPr lang="en-US" altLang="zh-CN" dirty="0"/>
              <a:t>of</a:t>
            </a:r>
            <a:r>
              <a:rPr lang="zh-CN" altLang="en-US" dirty="0"/>
              <a:t> </a:t>
            </a:r>
            <a:r>
              <a:rPr lang="en-US" altLang="zh-CN" dirty="0"/>
              <a:t>learning</a:t>
            </a:r>
            <a:r>
              <a:rPr lang="zh-CN" altLang="en-US" dirty="0"/>
              <a:t> </a:t>
            </a:r>
            <a:r>
              <a:rPr lang="en-US" altLang="zh-CN" dirty="0"/>
              <a:t>generality,</a:t>
            </a:r>
            <a:r>
              <a:rPr lang="zh-CN" altLang="en-US" dirty="0"/>
              <a:t> </a:t>
            </a:r>
            <a:r>
              <a:rPr lang="en-US" altLang="zh-CN" dirty="0"/>
              <a:t>here</a:t>
            </a:r>
            <a:r>
              <a:rPr lang="zh-CN" altLang="en-US" dirty="0"/>
              <a:t> </a:t>
            </a:r>
            <a:r>
              <a:rPr lang="en-US" altLang="zh-CN" dirty="0"/>
              <a:t>it</a:t>
            </a:r>
            <a:r>
              <a:rPr lang="zh-CN" altLang="en-US" dirty="0"/>
              <a:t> </a:t>
            </a:r>
            <a:r>
              <a:rPr lang="en-US" altLang="zh-CN" dirty="0"/>
              <a:t>allows arbitrary partial orders.</a:t>
            </a:r>
          </a:p>
          <a:p>
            <a:r>
              <a:rPr lang="en-US" altLang="zh-CN" dirty="0"/>
              <a:t>Additional,</a:t>
            </a:r>
            <a:r>
              <a:rPr lang="zh-CN" altLang="en-US" dirty="0"/>
              <a:t> </a:t>
            </a:r>
            <a:r>
              <a:rPr lang="en-US" altLang="zh-CN" dirty="0"/>
              <a:t>it</a:t>
            </a:r>
            <a:r>
              <a:rPr lang="zh-CN" altLang="en-US" dirty="0"/>
              <a:t> </a:t>
            </a:r>
            <a:r>
              <a:rPr lang="en-US" altLang="zh-CN" dirty="0"/>
              <a:t>also</a:t>
            </a:r>
            <a:r>
              <a:rPr lang="zh-CN" altLang="en-US" dirty="0"/>
              <a:t> </a:t>
            </a:r>
            <a:r>
              <a:rPr lang="en-US" altLang="zh-CN" dirty="0"/>
              <a:t>allow</a:t>
            </a:r>
            <a:r>
              <a:rPr lang="zh-CN" altLang="en-US" dirty="0"/>
              <a:t> </a:t>
            </a:r>
            <a:r>
              <a:rPr lang="en-US" altLang="zh-CN" dirty="0"/>
              <a:t>no</a:t>
            </a:r>
            <a:r>
              <a:rPr lang="zh-CN" altLang="en-US" dirty="0"/>
              <a:t> </a:t>
            </a:r>
            <a:r>
              <a:rPr lang="en-US" altLang="zh-CN" dirty="0"/>
              <a:t>boundary-set</a:t>
            </a:r>
            <a:r>
              <a:rPr lang="zh-CN" altLang="en-US" dirty="0"/>
              <a:t> </a:t>
            </a:r>
            <a:r>
              <a:rPr lang="en-US" altLang="zh-CN" dirty="0"/>
              <a:t>representable(BSR)</a:t>
            </a:r>
            <a:r>
              <a:rPr lang="zh-CN" altLang="en-US" dirty="0"/>
              <a:t> </a:t>
            </a:r>
            <a:r>
              <a:rPr lang="en-US" altLang="zh-CN" dirty="0"/>
              <a:t>space.</a:t>
            </a:r>
          </a:p>
          <a:p>
            <a:endParaRPr lang="en-US" dirty="0"/>
          </a:p>
        </p:txBody>
      </p:sp>
      <p:sp>
        <p:nvSpPr>
          <p:cNvPr id="3" name="Title 2">
            <a:extLst>
              <a:ext uri="{FF2B5EF4-FFF2-40B4-BE49-F238E27FC236}">
                <a16:creationId xmlns:a16="http://schemas.microsoft.com/office/drawing/2014/main" id="{E1A4005D-3203-1E4B-BF3D-32309E024324}"/>
              </a:ext>
            </a:extLst>
          </p:cNvPr>
          <p:cNvSpPr>
            <a:spLocks noGrp="1"/>
          </p:cNvSpPr>
          <p:nvPr>
            <p:ph type="title"/>
          </p:nvPr>
        </p:nvSpPr>
        <p:spPr/>
        <p:txBody>
          <a:bodyPr/>
          <a:lstStyle/>
          <a:p>
            <a:r>
              <a:rPr lang="en-US" altLang="zh-CN" dirty="0"/>
              <a:t>Version Space Algebra</a:t>
            </a:r>
            <a:endParaRPr lang="en-US" dirty="0"/>
          </a:p>
        </p:txBody>
      </p:sp>
      <p:pic>
        <p:nvPicPr>
          <p:cNvPr id="4" name="Picture 3">
            <a:extLst>
              <a:ext uri="{FF2B5EF4-FFF2-40B4-BE49-F238E27FC236}">
                <a16:creationId xmlns:a16="http://schemas.microsoft.com/office/drawing/2014/main" id="{501F8269-2E10-864A-972B-46D5067E6F0A}"/>
              </a:ext>
            </a:extLst>
          </p:cNvPr>
          <p:cNvPicPr>
            <a:picLocks noChangeAspect="1"/>
          </p:cNvPicPr>
          <p:nvPr/>
        </p:nvPicPr>
        <p:blipFill>
          <a:blip r:embed="rId2"/>
          <a:stretch>
            <a:fillRect/>
          </a:stretch>
        </p:blipFill>
        <p:spPr>
          <a:xfrm>
            <a:off x="1263650" y="3910480"/>
            <a:ext cx="6616700" cy="1511300"/>
          </a:xfrm>
          <a:prstGeom prst="rect">
            <a:avLst/>
          </a:prstGeom>
        </p:spPr>
      </p:pic>
    </p:spTree>
    <p:extLst>
      <p:ext uri="{BB962C8B-B14F-4D97-AF65-F5344CB8AC3E}">
        <p14:creationId xmlns:p14="http://schemas.microsoft.com/office/powerpoint/2010/main" val="226344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F6EBE8-2408-9843-B1E7-A691A897BACC}"/>
              </a:ext>
            </a:extLst>
          </p:cNvPr>
          <p:cNvPicPr>
            <a:picLocks noGrp="1" noChangeAspect="1"/>
          </p:cNvPicPr>
          <p:nvPr>
            <p:ph idx="1"/>
          </p:nvPr>
        </p:nvPicPr>
        <p:blipFill>
          <a:blip r:embed="rId3"/>
          <a:stretch>
            <a:fillRect/>
          </a:stretch>
        </p:blipFill>
        <p:spPr>
          <a:xfrm>
            <a:off x="436563" y="1595937"/>
            <a:ext cx="8270875" cy="3851864"/>
          </a:xfrm>
          <a:prstGeom prst="rect">
            <a:avLst/>
          </a:prstGeom>
        </p:spPr>
      </p:pic>
      <p:sp>
        <p:nvSpPr>
          <p:cNvPr id="3" name="Title 2">
            <a:extLst>
              <a:ext uri="{FF2B5EF4-FFF2-40B4-BE49-F238E27FC236}">
                <a16:creationId xmlns:a16="http://schemas.microsoft.com/office/drawing/2014/main" id="{B3A3AC03-788F-6446-9713-C34547A87E53}"/>
              </a:ext>
            </a:extLst>
          </p:cNvPr>
          <p:cNvSpPr>
            <a:spLocks noGrp="1"/>
          </p:cNvSpPr>
          <p:nvPr>
            <p:ph type="title"/>
          </p:nvPr>
        </p:nvSpPr>
        <p:spPr/>
        <p:txBody>
          <a:bodyPr>
            <a:normAutofit/>
          </a:bodyPr>
          <a:lstStyle/>
          <a:p>
            <a:r>
              <a:rPr lang="en-US" altLang="zh-CN" dirty="0"/>
              <a:t>A</a:t>
            </a:r>
            <a:r>
              <a:rPr lang="zh-CN" altLang="en-US" dirty="0"/>
              <a:t> </a:t>
            </a:r>
            <a:r>
              <a:rPr lang="en-US" altLang="zh-CN" dirty="0"/>
              <a:t>Motivating</a:t>
            </a:r>
            <a:r>
              <a:rPr lang="zh-CN" altLang="en-US" dirty="0"/>
              <a:t> </a:t>
            </a:r>
            <a:r>
              <a:rPr lang="en-US" altLang="zh-CN" dirty="0"/>
              <a:t>Example</a:t>
            </a:r>
            <a:endParaRPr lang="en-US" dirty="0"/>
          </a:p>
        </p:txBody>
      </p:sp>
    </p:spTree>
    <p:extLst>
      <p:ext uri="{BB962C8B-B14F-4D97-AF65-F5344CB8AC3E}">
        <p14:creationId xmlns:p14="http://schemas.microsoft.com/office/powerpoint/2010/main" val="990265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F3CBC8-6466-8A4C-8A6C-DF8B2D3560A9}"/>
              </a:ext>
            </a:extLst>
          </p:cNvPr>
          <p:cNvSpPr>
            <a:spLocks noGrp="1"/>
          </p:cNvSpPr>
          <p:nvPr>
            <p:ph type="title"/>
          </p:nvPr>
        </p:nvSpPr>
        <p:spPr/>
        <p:txBody>
          <a:bodyPr/>
          <a:lstStyle/>
          <a:p>
            <a:r>
              <a:rPr lang="en-US" altLang="zh-CN" dirty="0"/>
              <a:t>High</a:t>
            </a:r>
            <a:r>
              <a:rPr lang="zh-CN" altLang="en-US" dirty="0"/>
              <a:t> </a:t>
            </a:r>
            <a:r>
              <a:rPr lang="en-US" altLang="zh-CN" dirty="0"/>
              <a:t>Level</a:t>
            </a:r>
            <a:r>
              <a:rPr lang="zh-CN" altLang="en-US" dirty="0"/>
              <a:t> </a:t>
            </a:r>
            <a:r>
              <a:rPr lang="en-US" altLang="zh-CN" dirty="0"/>
              <a:t>Idea</a:t>
            </a:r>
            <a:endParaRPr lang="en-US" dirty="0"/>
          </a:p>
        </p:txBody>
      </p:sp>
      <p:sp>
        <p:nvSpPr>
          <p:cNvPr id="6" name="Content Placeholder 5">
            <a:extLst>
              <a:ext uri="{FF2B5EF4-FFF2-40B4-BE49-F238E27FC236}">
                <a16:creationId xmlns:a16="http://schemas.microsoft.com/office/drawing/2014/main" id="{BAA00D0F-D66D-3B46-8A3E-754A4DC8A6DB}"/>
              </a:ext>
            </a:extLst>
          </p:cNvPr>
          <p:cNvSpPr>
            <a:spLocks noGrp="1"/>
          </p:cNvSpPr>
          <p:nvPr>
            <p:ph idx="1"/>
          </p:nvPr>
        </p:nvSpPr>
        <p:spPr/>
        <p:txBody>
          <a:bodyPr/>
          <a:lstStyle/>
          <a:p>
            <a:r>
              <a:rPr lang="en-US" altLang="zh-CN" b="1" dirty="0"/>
              <a:t>Underlying</a:t>
            </a:r>
            <a:r>
              <a:rPr lang="zh-CN" altLang="en-US" b="1" dirty="0"/>
              <a:t> </a:t>
            </a:r>
            <a:r>
              <a:rPr lang="en-US" altLang="zh-CN" b="1" dirty="0"/>
              <a:t>Assumption</a:t>
            </a:r>
            <a:r>
              <a:rPr lang="en-US" altLang="zh-CN" dirty="0"/>
              <a:t>:</a:t>
            </a:r>
          </a:p>
          <a:p>
            <a:r>
              <a:rPr lang="en-US" altLang="zh-CN" dirty="0"/>
              <a:t>Expected</a:t>
            </a:r>
            <a:r>
              <a:rPr lang="zh-CN" altLang="en-US" dirty="0"/>
              <a:t> </a:t>
            </a:r>
            <a:r>
              <a:rPr lang="en-US" altLang="zh-CN" dirty="0"/>
              <a:t>version</a:t>
            </a:r>
            <a:r>
              <a:rPr lang="zh-CN" altLang="en-US" dirty="0"/>
              <a:t> </a:t>
            </a:r>
            <a:r>
              <a:rPr lang="en-US" altLang="zh-CN" dirty="0"/>
              <a:t>provided</a:t>
            </a:r>
            <a:r>
              <a:rPr lang="zh-CN" altLang="en-US" dirty="0"/>
              <a:t> </a:t>
            </a:r>
            <a:r>
              <a:rPr lang="en-US" altLang="zh-CN" dirty="0"/>
              <a:t>by</a:t>
            </a:r>
            <a:r>
              <a:rPr lang="zh-CN" altLang="en-US" dirty="0"/>
              <a:t> </a:t>
            </a:r>
            <a:r>
              <a:rPr lang="en-US" altLang="zh-CN" dirty="0"/>
              <a:t>developer</a:t>
            </a:r>
            <a:r>
              <a:rPr lang="zh-CN" altLang="en-US" dirty="0"/>
              <a:t> </a:t>
            </a:r>
            <a:r>
              <a:rPr lang="en-US" altLang="zh-CN" dirty="0"/>
              <a:t>is</a:t>
            </a:r>
            <a:r>
              <a:rPr lang="zh-CN" altLang="en-US" dirty="0"/>
              <a:t> </a:t>
            </a:r>
            <a:r>
              <a:rPr lang="en-US" altLang="zh-CN" dirty="0"/>
              <a:t>always a combination of the left and the right versions. </a:t>
            </a:r>
          </a:p>
          <a:p>
            <a:r>
              <a:rPr lang="en-US" altLang="zh-CN" dirty="0"/>
              <a:t>This assumption is reasonable and holds for most of the practical cases, as evidenced by our evaluation results.</a:t>
            </a:r>
            <a:endParaRPr lang="en-US" dirty="0"/>
          </a:p>
        </p:txBody>
      </p:sp>
    </p:spTree>
    <p:extLst>
      <p:ext uri="{BB962C8B-B14F-4D97-AF65-F5344CB8AC3E}">
        <p14:creationId xmlns:p14="http://schemas.microsoft.com/office/powerpoint/2010/main" val="332482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D78E5-8520-A84C-B4B5-0B577588D675}"/>
              </a:ext>
            </a:extLst>
          </p:cNvPr>
          <p:cNvSpPr>
            <a:spLocks noGrp="1"/>
          </p:cNvSpPr>
          <p:nvPr>
            <p:ph idx="1"/>
          </p:nvPr>
        </p:nvSpPr>
        <p:spPr/>
        <p:txBody>
          <a:bodyPr/>
          <a:lstStyle/>
          <a:p>
            <a:r>
              <a:rPr lang="en-US" altLang="zh-CN" dirty="0"/>
              <a:t>Code</a:t>
            </a:r>
            <a:r>
              <a:rPr lang="zh-CN" altLang="en-US" dirty="0"/>
              <a:t> </a:t>
            </a:r>
            <a:r>
              <a:rPr lang="en-US" altLang="zh-CN" dirty="0"/>
              <a:t>Merge</a:t>
            </a:r>
          </a:p>
          <a:p>
            <a:endParaRPr lang="en-US" altLang="zh-CN" dirty="0"/>
          </a:p>
          <a:p>
            <a:r>
              <a:rPr lang="en-US" altLang="zh-CN" dirty="0"/>
              <a:t>Abstract</a:t>
            </a:r>
            <a:r>
              <a:rPr lang="zh-CN" altLang="en-US" dirty="0"/>
              <a:t> </a:t>
            </a:r>
            <a:r>
              <a:rPr lang="en-US" altLang="zh-CN" dirty="0"/>
              <a:t>Syntactic</a:t>
            </a:r>
            <a:r>
              <a:rPr lang="zh-CN" altLang="en-US" dirty="0"/>
              <a:t> </a:t>
            </a:r>
            <a:r>
              <a:rPr lang="en-US" altLang="zh-CN" dirty="0"/>
              <a:t>Tree(AST)</a:t>
            </a:r>
          </a:p>
          <a:p>
            <a:endParaRPr lang="en-US" altLang="zh-CN" dirty="0"/>
          </a:p>
          <a:p>
            <a:r>
              <a:rPr lang="en-US" altLang="zh-CN" dirty="0"/>
              <a:t>Version</a:t>
            </a:r>
            <a:r>
              <a:rPr lang="zh-CN" altLang="en-US" dirty="0"/>
              <a:t> </a:t>
            </a:r>
            <a:r>
              <a:rPr lang="en-US" altLang="zh-CN" dirty="0"/>
              <a:t>Space</a:t>
            </a:r>
            <a:r>
              <a:rPr lang="zh-CN" altLang="en-US" dirty="0"/>
              <a:t> </a:t>
            </a:r>
            <a:r>
              <a:rPr lang="en-US" altLang="zh-CN" dirty="0"/>
              <a:t>Algebra(VSA)</a:t>
            </a:r>
          </a:p>
          <a:p>
            <a:endParaRPr lang="en-US" altLang="zh-CN" dirty="0"/>
          </a:p>
          <a:p>
            <a:endParaRPr lang="en-US" dirty="0"/>
          </a:p>
        </p:txBody>
      </p:sp>
      <p:sp>
        <p:nvSpPr>
          <p:cNvPr id="3" name="Title 2">
            <a:extLst>
              <a:ext uri="{FF2B5EF4-FFF2-40B4-BE49-F238E27FC236}">
                <a16:creationId xmlns:a16="http://schemas.microsoft.com/office/drawing/2014/main" id="{630344D2-3012-CA48-93EA-7BC89116F947}"/>
              </a:ext>
            </a:extLst>
          </p:cNvPr>
          <p:cNvSpPr>
            <a:spLocks noGrp="1"/>
          </p:cNvSpPr>
          <p:nvPr>
            <p:ph type="title"/>
          </p:nvPr>
        </p:nvSpPr>
        <p:spPr/>
        <p:txBody>
          <a:bodyPr/>
          <a:lstStyle/>
          <a:p>
            <a:r>
              <a:rPr lang="en-US" altLang="zh-CN" dirty="0"/>
              <a:t>Background</a:t>
            </a:r>
            <a:endParaRPr lang="en-US" dirty="0"/>
          </a:p>
        </p:txBody>
      </p:sp>
    </p:spTree>
    <p:extLst>
      <p:ext uri="{BB962C8B-B14F-4D97-AF65-F5344CB8AC3E}">
        <p14:creationId xmlns:p14="http://schemas.microsoft.com/office/powerpoint/2010/main" val="417249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41FED51-B6A2-CB47-B7F2-3482FE039C97}"/>
              </a:ext>
            </a:extLst>
          </p:cNvPr>
          <p:cNvPicPr>
            <a:picLocks noGrp="1" noChangeAspect="1"/>
          </p:cNvPicPr>
          <p:nvPr>
            <p:ph idx="1"/>
          </p:nvPr>
        </p:nvPicPr>
        <p:blipFill>
          <a:blip r:embed="rId3"/>
          <a:stretch>
            <a:fillRect/>
          </a:stretch>
        </p:blipFill>
        <p:spPr>
          <a:xfrm>
            <a:off x="436563" y="1919195"/>
            <a:ext cx="8270875" cy="3205348"/>
          </a:xfrm>
          <a:prstGeom prst="rect">
            <a:avLst/>
          </a:prstGeom>
        </p:spPr>
      </p:pic>
      <p:sp>
        <p:nvSpPr>
          <p:cNvPr id="3" name="Title 2">
            <a:extLst>
              <a:ext uri="{FF2B5EF4-FFF2-40B4-BE49-F238E27FC236}">
                <a16:creationId xmlns:a16="http://schemas.microsoft.com/office/drawing/2014/main" id="{49F3CBC8-6466-8A4C-8A6C-DF8B2D3560A9}"/>
              </a:ext>
            </a:extLst>
          </p:cNvPr>
          <p:cNvSpPr>
            <a:spLocks noGrp="1"/>
          </p:cNvSpPr>
          <p:nvPr>
            <p:ph type="title"/>
          </p:nvPr>
        </p:nvSpPr>
        <p:spPr/>
        <p:txBody>
          <a:bodyPr/>
          <a:lstStyle/>
          <a:p>
            <a:r>
              <a:rPr lang="en-US" altLang="zh-CN" dirty="0"/>
              <a:t>High</a:t>
            </a:r>
            <a:r>
              <a:rPr lang="zh-CN" altLang="en-US" dirty="0"/>
              <a:t> </a:t>
            </a:r>
            <a:r>
              <a:rPr lang="en-US" altLang="zh-CN" dirty="0"/>
              <a:t>Level</a:t>
            </a:r>
            <a:r>
              <a:rPr lang="zh-CN" altLang="en-US" dirty="0"/>
              <a:t> </a:t>
            </a:r>
            <a:r>
              <a:rPr lang="en-US" altLang="zh-CN" dirty="0"/>
              <a:t>Idea</a:t>
            </a:r>
            <a:endParaRPr lang="en-US" dirty="0"/>
          </a:p>
        </p:txBody>
      </p:sp>
    </p:spTree>
    <p:extLst>
      <p:ext uri="{BB962C8B-B14F-4D97-AF65-F5344CB8AC3E}">
        <p14:creationId xmlns:p14="http://schemas.microsoft.com/office/powerpoint/2010/main" val="118598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E24EB3-6038-CF40-A187-9280F4ACD68A}"/>
              </a:ext>
            </a:extLst>
          </p:cNvPr>
          <p:cNvSpPr>
            <a:spLocks noGrp="1"/>
          </p:cNvSpPr>
          <p:nvPr>
            <p:ph type="title"/>
          </p:nvPr>
        </p:nvSpPr>
        <p:spPr/>
        <p:txBody>
          <a:bodyPr/>
          <a:lstStyle/>
          <a:p>
            <a:r>
              <a:rPr lang="en-US" altLang="zh-CN" dirty="0"/>
              <a:t>1.</a:t>
            </a:r>
            <a:r>
              <a:rPr lang="zh-CN" altLang="en-US" dirty="0"/>
              <a:t> </a:t>
            </a:r>
            <a:r>
              <a:rPr lang="en-US" altLang="zh-CN" dirty="0"/>
              <a:t>Conflict</a:t>
            </a:r>
            <a:r>
              <a:rPr lang="zh-CN" altLang="en-US" dirty="0"/>
              <a:t> </a:t>
            </a:r>
            <a:r>
              <a:rPr lang="en-US" altLang="zh-CN" dirty="0"/>
              <a:t>detection</a:t>
            </a:r>
            <a:endParaRPr lang="en-US" dirty="0"/>
          </a:p>
        </p:txBody>
      </p:sp>
      <p:sp>
        <p:nvSpPr>
          <p:cNvPr id="5" name="Content Placeholder 4">
            <a:extLst>
              <a:ext uri="{FF2B5EF4-FFF2-40B4-BE49-F238E27FC236}">
                <a16:creationId xmlns:a16="http://schemas.microsoft.com/office/drawing/2014/main" id="{63B5383C-6845-5145-B5C7-5FFFE64ECF2E}"/>
              </a:ext>
            </a:extLst>
          </p:cNvPr>
          <p:cNvSpPr>
            <a:spLocks noGrp="1"/>
          </p:cNvSpPr>
          <p:nvPr>
            <p:ph idx="1"/>
          </p:nvPr>
        </p:nvSpPr>
        <p:spPr/>
        <p:txBody>
          <a:bodyPr/>
          <a:lstStyle/>
          <a:p>
            <a:r>
              <a:rPr lang="en-US" sz="1800" dirty="0"/>
              <a:t>Conflict detection. A structured merger is applied on the merge scenario (B, L, R) to generate a target program T</a:t>
            </a:r>
            <a:r>
              <a:rPr lang="en-US" altLang="zh-CN" sz="1800" baseline="-25000" dirty="0"/>
              <a:t>h</a:t>
            </a:r>
            <a:r>
              <a:rPr lang="en-US" sz="1800" dirty="0"/>
              <a:t> with a set of holes H (line 4). In case of conflicts, the structured merger inserts a hole in the target program, and records the relevant segments in B, L and R that cause the conflict. In the motivating example, the highlighted statements in base, left and right (Figure 1) form a hole.</a:t>
            </a:r>
          </a:p>
          <a:p>
            <a:endParaRPr lang="en-US" sz="1800" dirty="0"/>
          </a:p>
        </p:txBody>
      </p:sp>
      <p:pic>
        <p:nvPicPr>
          <p:cNvPr id="6" name="Content Placeholder 3">
            <a:extLst>
              <a:ext uri="{FF2B5EF4-FFF2-40B4-BE49-F238E27FC236}">
                <a16:creationId xmlns:a16="http://schemas.microsoft.com/office/drawing/2014/main" id="{930FE90B-9E9D-F94E-8481-ACEDA50F823D}"/>
              </a:ext>
            </a:extLst>
          </p:cNvPr>
          <p:cNvPicPr>
            <a:picLocks noChangeAspect="1"/>
          </p:cNvPicPr>
          <p:nvPr/>
        </p:nvPicPr>
        <p:blipFill>
          <a:blip r:embed="rId3"/>
          <a:stretch>
            <a:fillRect/>
          </a:stretch>
        </p:blipFill>
        <p:spPr bwMode="auto">
          <a:xfrm>
            <a:off x="665163" y="2792726"/>
            <a:ext cx="8270875" cy="385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591753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E24EB3-6038-CF40-A187-9280F4ACD68A}"/>
              </a:ext>
            </a:extLst>
          </p:cNvPr>
          <p:cNvSpPr>
            <a:spLocks noGrp="1"/>
          </p:cNvSpPr>
          <p:nvPr>
            <p:ph type="title"/>
          </p:nvPr>
        </p:nvSpPr>
        <p:spPr/>
        <p:txBody>
          <a:bodyPr/>
          <a:lstStyle/>
          <a:p>
            <a:r>
              <a:rPr lang="en-US" altLang="zh-CN" dirty="0"/>
              <a:t>2.</a:t>
            </a:r>
            <a:r>
              <a:rPr lang="zh-CN" altLang="en-US" dirty="0"/>
              <a:t> </a:t>
            </a:r>
            <a:r>
              <a:rPr lang="en-US" altLang="zh-CN" dirty="0"/>
              <a:t>Program</a:t>
            </a:r>
            <a:r>
              <a:rPr lang="zh-CN" altLang="en-US" dirty="0"/>
              <a:t> </a:t>
            </a:r>
            <a:r>
              <a:rPr lang="en-US" altLang="zh-CN" dirty="0"/>
              <a:t>space</a:t>
            </a:r>
            <a:r>
              <a:rPr lang="zh-CN" altLang="en-US" dirty="0"/>
              <a:t> </a:t>
            </a:r>
            <a:r>
              <a:rPr lang="en-US" altLang="zh-CN" dirty="0"/>
              <a:t>representation</a:t>
            </a:r>
            <a:endParaRPr lang="en-US" dirty="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63B5383C-6845-5145-B5C7-5FFFE64ECF2E}"/>
                  </a:ext>
                </a:extLst>
              </p:cNvPr>
              <p:cNvSpPr>
                <a:spLocks noGrp="1"/>
              </p:cNvSpPr>
              <p:nvPr>
                <p:ph idx="1"/>
              </p:nvPr>
            </p:nvSpPr>
            <p:spPr/>
            <p:txBody>
              <a:bodyPr/>
              <a:lstStyle/>
              <a:p>
                <a14:m>
                  <m:oMath xmlns:m="http://schemas.openxmlformats.org/officeDocument/2006/math">
                    <m:r>
                      <a:rPr lang="en-US" altLang="zh-CN" sz="1800" i="1" smtClean="0">
                        <a:latin typeface="Cambria Math" panose="02040503050406030204" pitchFamily="18" charset="0"/>
                      </a:rPr>
                      <m:t>𝑃𝑟𝑜𝑔𝑟𝑎𝑚</m:t>
                    </m:r>
                    <m:r>
                      <a:rPr lang="en-US" altLang="zh-CN" sz="1800" i="1" smtClean="0">
                        <a:latin typeface="Cambria Math" panose="02040503050406030204" pitchFamily="18" charset="0"/>
                      </a:rPr>
                      <m:t> </m:t>
                    </m:r>
                    <m:r>
                      <a:rPr lang="en-US" altLang="zh-CN" sz="1800" i="1" smtClean="0">
                        <a:latin typeface="Cambria Math" panose="02040503050406030204" pitchFamily="18" charset="0"/>
                      </a:rPr>
                      <m:t>𝑠𝑝𝑎𝑐𝑒</m:t>
                    </m:r>
                    <m:r>
                      <a:rPr lang="en-US" altLang="zh-CN" sz="1800" i="1" smtClean="0">
                        <a:latin typeface="Cambria Math" panose="02040503050406030204" pitchFamily="18" charset="0"/>
                      </a:rPr>
                      <m:t> </m:t>
                    </m:r>
                    <m:r>
                      <a:rPr lang="en-US" altLang="zh-CN" sz="1800" i="1" smtClean="0">
                        <a:latin typeface="Cambria Math" panose="02040503050406030204" pitchFamily="18" charset="0"/>
                      </a:rPr>
                      <m:t>𝑟𝑒𝑝𝑟𝑒𝑠𝑒𝑛𝑡𝑎𝑡𝑖𝑜𝑛</m:t>
                    </m:r>
                    <m:r>
                      <a:rPr lang="en-US" altLang="zh-CN" sz="1800" i="1" smtClean="0">
                        <a:latin typeface="Cambria Math" panose="02040503050406030204" pitchFamily="18" charset="0"/>
                      </a:rPr>
                      <m:t>. </m:t>
                    </m:r>
                    <m:r>
                      <a:rPr lang="en-US" altLang="zh-CN" sz="1800" i="1" smtClean="0">
                        <a:latin typeface="Cambria Math" panose="02040503050406030204" pitchFamily="18" charset="0"/>
                      </a:rPr>
                      <m:t>𝐹𝑜𝑟</m:t>
                    </m:r>
                    <m:r>
                      <a:rPr lang="en-US" altLang="zh-CN" sz="1800" i="1" smtClean="0">
                        <a:latin typeface="Cambria Math" panose="02040503050406030204" pitchFamily="18" charset="0"/>
                      </a:rPr>
                      <m:t> </m:t>
                    </m:r>
                    <m:r>
                      <a:rPr lang="en-US" altLang="zh-CN" sz="1800" i="1" smtClean="0">
                        <a:latin typeface="Cambria Math" panose="02040503050406030204" pitchFamily="18" charset="0"/>
                      </a:rPr>
                      <m:t>𝑒𝑎𝑐h</m:t>
                    </m:r>
                    <m:r>
                      <a:rPr lang="en-US" altLang="zh-CN" sz="1800" i="1" smtClean="0">
                        <a:latin typeface="Cambria Math" panose="02040503050406030204" pitchFamily="18" charset="0"/>
                      </a:rPr>
                      <m:t> </m:t>
                    </m:r>
                    <m:r>
                      <a:rPr lang="en-US" altLang="zh-CN" sz="1800" i="1" smtClean="0">
                        <a:latin typeface="Cambria Math" panose="02040503050406030204" pitchFamily="18" charset="0"/>
                      </a:rPr>
                      <m:t>h𝑜𝑙𝑒</m:t>
                    </m:r>
                    <m:r>
                      <a:rPr lang="en-US" altLang="zh-CN" sz="1800" i="1" smtClean="0">
                        <a:latin typeface="Cambria Math" panose="02040503050406030204" pitchFamily="18" charset="0"/>
                      </a:rPr>
                      <m:t> </m:t>
                    </m:r>
                    <m:r>
                      <a:rPr lang="en-US" altLang="zh-CN" sz="1800" i="1" smtClean="0">
                        <a:latin typeface="Cambria Math" panose="02040503050406030204" pitchFamily="18" charset="0"/>
                      </a:rPr>
                      <m:t>h</m:t>
                    </m:r>
                    <m:r>
                      <a:rPr lang="en-US" altLang="zh-CN" sz="1800" i="1" smtClean="0">
                        <a:latin typeface="Cambria Math" panose="02040503050406030204" pitchFamily="18" charset="0"/>
                      </a:rPr>
                      <m:t> ∈ </m:t>
                    </m:r>
                    <m:r>
                      <a:rPr lang="en-US" altLang="zh-CN" sz="1800" i="1" smtClean="0">
                        <a:latin typeface="Cambria Math" panose="02040503050406030204" pitchFamily="18" charset="0"/>
                      </a:rPr>
                      <m:t>𝐻</m:t>
                    </m:r>
                    <m:r>
                      <a:rPr lang="en-US" altLang="zh-CN" sz="1800" i="1" smtClean="0">
                        <a:latin typeface="Cambria Math" panose="02040503050406030204" pitchFamily="18" charset="0"/>
                      </a:rPr>
                      <m:t> , </m:t>
                    </m:r>
                  </m:oMath>
                </a14:m>
                <a:endParaRPr lang="en-US" altLang="zh-CN" sz="1800" i="1" dirty="0">
                  <a:latin typeface="Cambria Math" panose="02040503050406030204" pitchFamily="18" charset="0"/>
                </a:endParaRPr>
              </a:p>
              <a:p>
                <a14:m>
                  <m:oMath xmlns:m="http://schemas.openxmlformats.org/officeDocument/2006/math">
                    <m:r>
                      <a:rPr lang="en-US" altLang="zh-CN" sz="1800" i="1" smtClean="0">
                        <a:latin typeface="Cambria Math" panose="02040503050406030204" pitchFamily="18" charset="0"/>
                      </a:rPr>
                      <m:t>𝑤𝑒</m:t>
                    </m:r>
                    <m:r>
                      <a:rPr lang="en-US" altLang="zh-CN" sz="1800" i="1" smtClean="0">
                        <a:latin typeface="Cambria Math" panose="02040503050406030204" pitchFamily="18" charset="0"/>
                      </a:rPr>
                      <m:t> </m:t>
                    </m:r>
                    <m:r>
                      <a:rPr lang="en-US" altLang="zh-CN" sz="1800" i="1" smtClean="0">
                        <a:latin typeface="Cambria Math" panose="02040503050406030204" pitchFamily="18" charset="0"/>
                      </a:rPr>
                      <m:t>𝑐𝑜𝑛𝑠𝑡𝑟𝑢𝑐𝑡</m:t>
                    </m:r>
                    <m:r>
                      <a:rPr lang="en-US" altLang="zh-CN" sz="1800" i="1" smtClean="0">
                        <a:latin typeface="Cambria Math" panose="02040503050406030204" pitchFamily="18" charset="0"/>
                      </a:rPr>
                      <m:t> </m:t>
                    </m:r>
                    <m:r>
                      <a:rPr lang="en-US" altLang="zh-CN" sz="1800" i="1" smtClean="0">
                        <a:latin typeface="Cambria Math" panose="02040503050406030204" pitchFamily="18" charset="0"/>
                      </a:rPr>
                      <m:t>𝑎</m:t>
                    </m:r>
                    <m:r>
                      <a:rPr lang="en-US" altLang="zh-CN" sz="1800" i="1" smtClean="0">
                        <a:latin typeface="Cambria Math" panose="02040503050406030204" pitchFamily="18" charset="0"/>
                      </a:rPr>
                      <m:t> </m:t>
                    </m:r>
                    <m:r>
                      <a:rPr lang="en-US" altLang="zh-CN" sz="1800" i="1" smtClean="0">
                        <a:latin typeface="Cambria Math" panose="02040503050406030204" pitchFamily="18" charset="0"/>
                      </a:rPr>
                      <m:t>𝑉𝑆𝐴</m:t>
                    </m:r>
                    <m:r>
                      <a:rPr lang="en-US" altLang="zh-CN" sz="1800" i="1" smtClean="0">
                        <a:latin typeface="Cambria Math" panose="02040503050406030204" pitchFamily="18" charset="0"/>
                      </a:rPr>
                      <m:t> </m:t>
                    </m:r>
                    <m:acc>
                      <m:accPr>
                        <m:chr m:val="̃"/>
                        <m:ctrlPr>
                          <a:rPr lang="en-US" altLang="zh-CN" sz="1800" i="1" smtClean="0">
                            <a:latin typeface="Cambria Math" panose="02040503050406030204" pitchFamily="18" charset="0"/>
                          </a:rPr>
                        </m:ctrlPr>
                      </m:accPr>
                      <m:e>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𝑆</m:t>
                            </m:r>
                          </m:e>
                          <m:sub>
                            <m:r>
                              <a:rPr lang="en-US" altLang="zh-CN" sz="1800" b="0" i="1" smtClean="0">
                                <a:latin typeface="Cambria Math" panose="02040503050406030204" pitchFamily="18" charset="0"/>
                              </a:rPr>
                              <m:t>h</m:t>
                            </m:r>
                          </m:sub>
                        </m:sSub>
                      </m:e>
                    </m:acc>
                    <m:r>
                      <a:rPr lang="en-US" altLang="zh-CN" sz="1800" i="1">
                        <a:latin typeface="Cambria Math" panose="02040503050406030204" pitchFamily="18" charset="0"/>
                      </a:rPr>
                      <m:t> </m:t>
                    </m:r>
                    <m:d>
                      <m:dPr>
                        <m:ctrlPr>
                          <a:rPr lang="en-US" altLang="zh-CN" sz="1800" i="1" smtClean="0">
                            <a:latin typeface="Cambria Math" panose="02040503050406030204" pitchFamily="18" charset="0"/>
                          </a:rPr>
                        </m:ctrlPr>
                      </m:dPr>
                      <m:e>
                        <m:r>
                          <a:rPr lang="en-US" altLang="zh-CN" sz="1800" i="1">
                            <a:latin typeface="Cambria Math" panose="02040503050406030204" pitchFamily="18" charset="0"/>
                          </a:rPr>
                          <m:t>𝑙𝑖𝑛𝑒</m:t>
                        </m:r>
                        <m:r>
                          <a:rPr lang="en-US" altLang="zh-CN" sz="1800" i="1">
                            <a:latin typeface="Cambria Math" panose="02040503050406030204" pitchFamily="18" charset="0"/>
                          </a:rPr>
                          <m:t> 7</m:t>
                        </m:r>
                      </m:e>
                    </m:d>
                    <m:r>
                      <a:rPr lang="en-US" altLang="zh-CN" sz="1800" i="1">
                        <a:latin typeface="Cambria Math" panose="02040503050406030204" pitchFamily="18" charset="0"/>
                      </a:rPr>
                      <m:t>, </m:t>
                    </m:r>
                  </m:oMath>
                </a14:m>
                <a:endParaRPr lang="en-US" altLang="zh-CN" sz="1800" i="1" dirty="0">
                  <a:latin typeface="Cambria Math" panose="02040503050406030204" pitchFamily="18" charset="0"/>
                </a:endParaRPr>
              </a:p>
              <a:p>
                <a14:m>
                  <m:oMath xmlns:m="http://schemas.openxmlformats.org/officeDocument/2006/math">
                    <m:r>
                      <a:rPr lang="en-US" altLang="zh-CN" sz="1800" i="1">
                        <a:latin typeface="Cambria Math" panose="02040503050406030204" pitchFamily="18" charset="0"/>
                      </a:rPr>
                      <m:t>𝑤h𝑖𝑐h</m:t>
                    </m:r>
                    <m:r>
                      <a:rPr lang="en-US" altLang="zh-CN" sz="1800" i="1">
                        <a:latin typeface="Cambria Math" panose="02040503050406030204" pitchFamily="18" charset="0"/>
                      </a:rPr>
                      <m:t> </m:t>
                    </m:r>
                    <m:r>
                      <a:rPr lang="en-US" altLang="zh-CN" sz="1800" i="1">
                        <a:latin typeface="Cambria Math" panose="02040503050406030204" pitchFamily="18" charset="0"/>
                      </a:rPr>
                      <m:t>𝑟𝑒𝑝𝑟𝑒𝑠𝑒𝑛𝑡𝑠</m:t>
                    </m:r>
                    <m:r>
                      <a:rPr lang="en-US" altLang="zh-CN" sz="1800" i="1">
                        <a:latin typeface="Cambria Math" panose="02040503050406030204" pitchFamily="18" charset="0"/>
                      </a:rPr>
                      <m:t> </m:t>
                    </m:r>
                    <m:r>
                      <a:rPr lang="en-US" altLang="zh-CN" sz="1800" i="1">
                        <a:latin typeface="Cambria Math" panose="02040503050406030204" pitchFamily="18" charset="0"/>
                      </a:rPr>
                      <m:t>𝑎𝑙𝑙</m:t>
                    </m:r>
                    <m:r>
                      <a:rPr lang="en-US" altLang="zh-CN" sz="1800" i="1">
                        <a:latin typeface="Cambria Math" panose="02040503050406030204" pitchFamily="18" charset="0"/>
                      </a:rPr>
                      <m:t> </m:t>
                    </m:r>
                    <m:r>
                      <a:rPr lang="en-US" altLang="zh-CN" sz="1800" i="1">
                        <a:latin typeface="Cambria Math" panose="02040503050406030204" pitchFamily="18" charset="0"/>
                      </a:rPr>
                      <m:t>𝑝𝑜𝑠𝑠𝑖𝑏𝑙𝑒</m:t>
                    </m:r>
                    <m:r>
                      <a:rPr lang="en-US" altLang="zh-CN" sz="1800" i="1">
                        <a:latin typeface="Cambria Math" panose="02040503050406030204" pitchFamily="18" charset="0"/>
                      </a:rPr>
                      <m:t> </m:t>
                    </m:r>
                    <m:r>
                      <a:rPr lang="en-US" altLang="zh-CN" sz="1800" i="1">
                        <a:latin typeface="Cambria Math" panose="02040503050406030204" pitchFamily="18" charset="0"/>
                      </a:rPr>
                      <m:t>𝑟𝑒𝑠𝑜𝑙𝑢𝑡𝑖𝑜𝑛𝑠</m:t>
                    </m:r>
                    <m:r>
                      <a:rPr lang="en-US" altLang="zh-CN" sz="1800" i="1">
                        <a:latin typeface="Cambria Math" panose="02040503050406030204" pitchFamily="18" charset="0"/>
                      </a:rPr>
                      <m:t> </m:t>
                    </m:r>
                    <m:r>
                      <a:rPr lang="en-US" altLang="zh-CN" sz="1800" i="1">
                        <a:latin typeface="Cambria Math" panose="02040503050406030204" pitchFamily="18" charset="0"/>
                      </a:rPr>
                      <m:t>𝑡h𝑎𝑡</m:t>
                    </m:r>
                    <m:r>
                      <a:rPr lang="en-US" altLang="zh-CN" sz="1800" i="1">
                        <a:latin typeface="Cambria Math" panose="02040503050406030204" pitchFamily="18" charset="0"/>
                      </a:rPr>
                      <m:t> </m:t>
                    </m:r>
                    <m:r>
                      <a:rPr lang="en-US" altLang="zh-CN" sz="1800" i="1">
                        <a:latin typeface="Cambria Math" panose="02040503050406030204" pitchFamily="18" charset="0"/>
                      </a:rPr>
                      <m:t>𝑐𝑎𝑛</m:t>
                    </m:r>
                    <m:r>
                      <a:rPr lang="en-US" altLang="zh-CN" sz="1800" i="1">
                        <a:latin typeface="Cambria Math" panose="02040503050406030204" pitchFamily="18" charset="0"/>
                      </a:rPr>
                      <m:t> </m:t>
                    </m:r>
                    <m:r>
                      <a:rPr lang="en-US" altLang="zh-CN" sz="1800" i="1">
                        <a:latin typeface="Cambria Math" panose="02040503050406030204" pitchFamily="18" charset="0"/>
                      </a:rPr>
                      <m:t>𝑖𝑛𝑠𝑡𝑎𝑛𝑡𝑖𝑎𝑡𝑒</m:t>
                    </m:r>
                    <m:r>
                      <a:rPr lang="en-US" altLang="zh-CN" sz="1800" i="1">
                        <a:latin typeface="Cambria Math" panose="02040503050406030204" pitchFamily="18" charset="0"/>
                      </a:rPr>
                      <m:t> </m:t>
                    </m:r>
                    <m:r>
                      <a:rPr lang="en-US" altLang="zh-CN" sz="1800" i="1">
                        <a:latin typeface="Cambria Math" panose="02040503050406030204" pitchFamily="18" charset="0"/>
                      </a:rPr>
                      <m:t>𝑡h𝑒</m:t>
                    </m:r>
                    <m:r>
                      <a:rPr lang="en-US" altLang="zh-CN" sz="1800" i="1">
                        <a:latin typeface="Cambria Math" panose="02040503050406030204" pitchFamily="18" charset="0"/>
                      </a:rPr>
                      <m:t> </m:t>
                    </m:r>
                    <m:r>
                      <a:rPr lang="en-US" altLang="zh-CN" sz="1800" i="1">
                        <a:latin typeface="Cambria Math" panose="02040503050406030204" pitchFamily="18" charset="0"/>
                      </a:rPr>
                      <m:t>h𝑜𝑙𝑒</m:t>
                    </m:r>
                    <m:r>
                      <a:rPr lang="en-US" altLang="zh-CN" sz="1800" i="1">
                        <a:latin typeface="Cambria Math" panose="02040503050406030204" pitchFamily="18" charset="0"/>
                      </a:rPr>
                      <m:t> </m:t>
                    </m:r>
                    <m:r>
                      <a:rPr lang="en-US" altLang="zh-CN" sz="1800" i="1">
                        <a:latin typeface="Cambria Math" panose="02040503050406030204" pitchFamily="18" charset="0"/>
                      </a:rPr>
                      <m:t>h</m:t>
                    </m:r>
                    <m:r>
                      <a:rPr lang="en-US" altLang="zh-CN" sz="1800" i="1">
                        <a:latin typeface="Cambria Math" panose="02040503050406030204" pitchFamily="18" charset="0"/>
                      </a:rPr>
                      <m:t>.</m:t>
                    </m:r>
                  </m:oMath>
                </a14:m>
              </a:p>
            </p:txBody>
          </p:sp>
        </mc:Choice>
        <mc:Fallback>
          <p:sp>
            <p:nvSpPr>
              <p:cNvPr id="5" name="Content Placeholder 4">
                <a:extLst>
                  <a:ext uri="{FF2B5EF4-FFF2-40B4-BE49-F238E27FC236}">
                    <a16:creationId xmlns:a16="http://schemas.microsoft.com/office/drawing/2014/main" id="{63B5383C-6845-5145-B5C7-5FFFE64ECF2E}"/>
                  </a:ext>
                </a:extLst>
              </p:cNvPr>
              <p:cNvSpPr>
                <a:spLocks noGrp="1" noRot="1" noChangeAspect="1" noMove="1" noResize="1" noEditPoints="1" noAdjustHandles="1" noChangeArrowheads="1" noChangeShapeType="1" noTextEdit="1"/>
              </p:cNvSpPr>
              <p:nvPr>
                <p:ph idx="1"/>
              </p:nvPr>
            </p:nvSpPr>
            <p:spPr>
              <a:blipFill>
                <a:blip r:embed="rId3"/>
                <a:stretch>
                  <a:fillRect l="-306"/>
                </a:stretch>
              </a:blipFill>
            </p:spPr>
            <p:txBody>
              <a:bodyPr/>
              <a:lstStyle/>
              <a:p>
                <a:r>
                  <a:rPr lang="en-US">
                    <a:noFill/>
                  </a:rPr>
                  <a:t> </a:t>
                </a:r>
              </a:p>
            </p:txBody>
          </p:sp>
        </mc:Fallback>
      </mc:AlternateContent>
      <p:pic>
        <p:nvPicPr>
          <p:cNvPr id="6" name="Content Placeholder 3">
            <a:extLst>
              <a:ext uri="{FF2B5EF4-FFF2-40B4-BE49-F238E27FC236}">
                <a16:creationId xmlns:a16="http://schemas.microsoft.com/office/drawing/2014/main" id="{930FE90B-9E9D-F94E-8481-ACEDA50F823D}"/>
              </a:ext>
            </a:extLst>
          </p:cNvPr>
          <p:cNvPicPr>
            <a:picLocks noChangeAspect="1"/>
          </p:cNvPicPr>
          <p:nvPr/>
        </p:nvPicPr>
        <p:blipFill>
          <a:blip r:embed="rId4"/>
          <a:stretch>
            <a:fillRect/>
          </a:stretch>
        </p:blipFill>
        <p:spPr bwMode="auto">
          <a:xfrm>
            <a:off x="665163" y="2792726"/>
            <a:ext cx="8270875" cy="385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712941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3EF6E1-EC12-934D-A5A0-50AB06E2544E}"/>
              </a:ext>
            </a:extLst>
          </p:cNvPr>
          <p:cNvSpPr>
            <a:spLocks noGrp="1"/>
          </p:cNvSpPr>
          <p:nvPr>
            <p:ph type="title"/>
          </p:nvPr>
        </p:nvSpPr>
        <p:spPr/>
        <p:txBody>
          <a:bodyPr/>
          <a:lstStyle/>
          <a:p>
            <a:r>
              <a:rPr lang="en-US" altLang="zh-CN" dirty="0"/>
              <a:t>3.</a:t>
            </a:r>
            <a:r>
              <a:rPr lang="zh-CN" altLang="en-US" dirty="0"/>
              <a:t> </a:t>
            </a:r>
            <a:r>
              <a:rPr lang="en-US" dirty="0"/>
              <a:t>Resolution ranking</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EE6937DA-B58A-694D-9D9A-480C625105C8}"/>
                  </a:ext>
                </a:extLst>
              </p:cNvPr>
              <p:cNvSpPr>
                <a:spLocks noGrp="1"/>
              </p:cNvSpPr>
              <p:nvPr>
                <p:ph idx="1"/>
              </p:nvPr>
            </p:nvSpPr>
            <p:spPr/>
            <p:txBody>
              <a:bodyPr/>
              <a:lstStyle/>
              <a:p>
                <a14:m/>
              </a:p>
              <a:p>
                <a:endParaRPr lang="en-US" altLang="zh-CN" sz="1800" i="1" dirty="0">
                  <a:solidFill>
                    <a:prstClr val="black"/>
                  </a:solidFill>
                  <a:latin typeface="Cambria Math" panose="02040503050406030204" pitchFamily="18" charset="0"/>
                </a:endParaRPr>
              </a:p>
              <a:p>
                <a14:m>
                  <m:oMath xmlns:m="http://schemas.openxmlformats.org/officeDocument/2006/math">
                    <m:r>
                      <a:rPr lang="en-US" altLang="zh-CN" sz="1800" i="1">
                        <a:solidFill>
                          <a:prstClr val="black"/>
                        </a:solidFill>
                        <a:latin typeface="Cambria Math" panose="02040503050406030204" pitchFamily="18" charset="0"/>
                      </a:rPr>
                      <m:t>𝑔𝑒𝑛𝑒𝑟𝑎𝑡𝑒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𝑎</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𝑐𝑎𝑛𝑑𝑖𝑑𝑎𝑡𝑒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𝑝𝑟𝑜𝑔𝑟𝑎𝑚</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𝑤h𝑖𝑐h</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𝑖𝑠</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𝑡h𝑒𝑛</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𝑝𝑟𝑒𝑠𝑒𝑛𝑡𝑒𝑑</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𝑡𝑜</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𝑑𝑒𝑣𝑒𝑙𝑜𝑝𝑒𝑟</m:t>
                    </m:r>
                    <m:r>
                      <a:rPr lang="en-US" altLang="zh-CN" sz="1800" i="1">
                        <a:solidFill>
                          <a:prstClr val="black"/>
                        </a:solidFill>
                        <a:latin typeface="Cambria Math" panose="02040503050406030204" pitchFamily="18" charset="0"/>
                      </a:rPr>
                      <m:t>. </m:t>
                    </m:r>
                  </m:oMath>
                </a14:m>
                <a:endParaRPr lang="en-US" altLang="zh-CN" sz="1800" i="1" dirty="0">
                  <a:solidFill>
                    <a:prstClr val="black"/>
                  </a:solidFill>
                  <a:latin typeface="Cambria Math" panose="02040503050406030204" pitchFamily="18" charset="0"/>
                </a:endParaRPr>
              </a:p>
              <a:p>
                <a14:m>
                  <m:oMath xmlns:m="http://schemas.openxmlformats.org/officeDocument/2006/math">
                    <m:r>
                      <a:rPr lang="en-US" altLang="zh-CN" sz="1800" i="1">
                        <a:solidFill>
                          <a:prstClr val="black"/>
                        </a:solidFill>
                        <a:latin typeface="Cambria Math" panose="02040503050406030204" pitchFamily="18" charset="0"/>
                      </a:rPr>
                      <m:t>𝐼𝑓</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𝑑𝑒𝑣𝑒𝑙𝑜𝑝𝑒𝑟</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𝑟𝑒𝑗𝑒𝑐𝑡𝑠</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𝑡h𝑖𝑠</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𝑐𝑎𝑛𝑑𝑖𝑑𝑎𝑡𝑒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𝑝𝑟𝑜𝑔𝑟𝑎𝑚</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𝑡h𝑒𝑛</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𝑤𝑒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𝑖𝑛𝑠𝑡𝑎𝑛𝑡𝑖𝑎𝑡𝑒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h𝑜𝑙𝑒</m:t>
                    </m:r>
                  </m:oMath>
                </a14:m>
                <a:endParaRPr lang="en-US" altLang="zh-CN" sz="1800" i="1" dirty="0">
                  <a:solidFill>
                    <a:prstClr val="black"/>
                  </a:solidFill>
                  <a:latin typeface="Cambria Math" panose="02040503050406030204" pitchFamily="18" charset="0"/>
                </a:endParaRPr>
              </a:p>
              <a:p>
                <a14:m>
                  <m:oMath xmlns:m="http://schemas.openxmlformats.org/officeDocument/2006/math">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𝑤𝑖𝑡h</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𝑛𝑒𝑥𝑡</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𝑟𝑎𝑛𝑘𝑒𝑑</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𝑟𝑒𝑠𝑜𝑙𝑢𝑡𝑖𝑜𝑛</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𝑎𝑛𝑑</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𝑔𝑒𝑛𝑒𝑟𝑎𝑡𝑒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𝑛𝑒𝑥𝑡</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𝑐𝑎𝑛𝑑𝑖𝑑𝑎𝑡𝑒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𝑝𝑟𝑜𝑔𝑟𝑎𝑚</m:t>
                    </m:r>
                    <m:r>
                      <a:rPr lang="en-US" altLang="zh-CN" sz="1800" i="1">
                        <a:solidFill>
                          <a:prstClr val="black"/>
                        </a:solidFill>
                        <a:latin typeface="Cambria Math" panose="02040503050406030204" pitchFamily="18" charset="0"/>
                      </a:rPr>
                      <m:t>. </m:t>
                    </m:r>
                  </m:oMath>
                </a14:m>
                <a:endParaRPr lang="en-US" altLang="zh-CN" sz="1800" i="1" dirty="0">
                  <a:solidFill>
                    <a:prstClr val="black"/>
                  </a:solidFill>
                  <a:latin typeface="Cambria Math" panose="02040503050406030204" pitchFamily="18" charset="0"/>
                </a:endParaRPr>
              </a:p>
              <a:p>
                <a14:m>
                  <m:oMath xmlns:m="http://schemas.openxmlformats.org/officeDocument/2006/math">
                    <m:r>
                      <a:rPr lang="en-US" altLang="zh-CN" sz="1800" i="1">
                        <a:solidFill>
                          <a:prstClr val="black"/>
                        </a:solidFill>
                        <a:latin typeface="Cambria Math" panose="02040503050406030204" pitchFamily="18" charset="0"/>
                      </a:rPr>
                      <m:t>𝑊𝑒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𝑐𝑜𝑢𝑛𝑡</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𝑛𝑢𝑚𝑏𝑒𝑟</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𝑜𝑓</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𝑝𝑟𝑒𝑠𝑒𝑛𝑡𝑒𝑑</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𝑐𝑎𝑛𝑑𝑖𝑑𝑎𝑡𝑒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𝑝𝑟𝑜𝑔𝑟𝑎𝑚𝑠</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𝑢𝑛𝑡𝑖𝑙</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𝑑𝑒𝑣𝑒𝑙𝑜𝑝𝑒𝑟</m:t>
                    </m:r>
                    <m:r>
                      <a:rPr lang="en-US" altLang="zh-CN" sz="1800" i="1">
                        <a:solidFill>
                          <a:prstClr val="black"/>
                        </a:solidFill>
                        <a:latin typeface="Cambria Math" panose="02040503050406030204" pitchFamily="18" charset="0"/>
                      </a:rPr>
                      <m:t> </m:t>
                    </m:r>
                  </m:oMath>
                </a14:m>
                <a:endParaRPr lang="en-US" altLang="zh-CN" sz="1800" i="1" dirty="0">
                  <a:solidFill>
                    <a:prstClr val="black"/>
                  </a:solidFill>
                  <a:latin typeface="Cambria Math" panose="02040503050406030204" pitchFamily="18" charset="0"/>
                </a:endParaRPr>
              </a:p>
              <a:p>
                <a14:m>
                  <m:oMath xmlns:m="http://schemas.openxmlformats.org/officeDocument/2006/math">
                    <m:r>
                      <a:rPr lang="en-US" altLang="zh-CN" sz="1800" i="1">
                        <a:solidFill>
                          <a:prstClr val="black"/>
                        </a:solidFill>
                        <a:latin typeface="Cambria Math" panose="02040503050406030204" pitchFamily="18" charset="0"/>
                      </a:rPr>
                      <m:t>𝑎𝑐𝑐𝑒𝑝𝑡𝑠</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𝑎</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𝑟𝑒𝑠𝑢𝑙𝑡</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𝐹𝑖𝑛𝑎𝑙𝑙𝑦</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𝑤𝑒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𝑖𝑛𝑠𝑡𝑎𝑛𝑡𝑖𝑎𝑡𝑒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h𝑜𝑙𝑒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h</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𝑤𝑖𝑡h</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𝑎𝑐𝑐𝑒𝑝𝑡𝑒𝑑</m:t>
                    </m:r>
                    <m:r>
                      <a:rPr lang="en-US" altLang="zh-CN" sz="1800" i="1">
                        <a:solidFill>
                          <a:prstClr val="black"/>
                        </a:solidFill>
                        <a:latin typeface="Cambria Math" panose="02040503050406030204" pitchFamily="18" charset="0"/>
                      </a:rPr>
                      <m:t> </m:t>
                    </m:r>
                  </m:oMath>
                </a14:m>
                <a:endParaRPr lang="en-US" altLang="zh-CN" sz="1800" i="1" dirty="0">
                  <a:solidFill>
                    <a:prstClr val="black"/>
                  </a:solidFill>
                  <a:latin typeface="Cambria Math" panose="02040503050406030204" pitchFamily="18" charset="0"/>
                </a:endParaRPr>
              </a:p>
              <a:p>
                <a14:m>
                  <m:oMath xmlns:m="http://schemas.openxmlformats.org/officeDocument/2006/math">
                    <m:r>
                      <a:rPr lang="en-US" altLang="zh-CN" sz="1800" i="1">
                        <a:solidFill>
                          <a:prstClr val="black"/>
                        </a:solidFill>
                        <a:latin typeface="Cambria Math" panose="02040503050406030204" pitchFamily="18" charset="0"/>
                      </a:rPr>
                      <m:t>𝑟𝑒𝑠𝑜𝑙𝑢𝑡𝑖𝑜𝑛</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𝑃</m:t>
                    </m:r>
                    <m:r>
                      <a:rPr lang="en-US" altLang="zh-CN" sz="1800" i="1">
                        <a:solidFill>
                          <a:prstClr val="black"/>
                        </a:solidFill>
                        <a:latin typeface="Cambria Math" panose="02040503050406030204" pitchFamily="18" charset="0"/>
                      </a:rPr>
                      <m:t> </m:t>
                    </m:r>
                    <m:d>
                      <m:dPr>
                        <m:ctrlPr>
                          <a:rPr lang="en-US" altLang="zh-CN" sz="1800" i="1">
                            <a:solidFill>
                              <a:prstClr val="black"/>
                            </a:solidFill>
                            <a:latin typeface="Cambria Math" panose="02040503050406030204" pitchFamily="18" charset="0"/>
                          </a:rPr>
                        </m:ctrlPr>
                      </m:dPr>
                      <m:e>
                        <m:r>
                          <a:rPr lang="en-US" altLang="zh-CN" sz="1800" i="1">
                            <a:solidFill>
                              <a:prstClr val="black"/>
                            </a:solidFill>
                            <a:latin typeface="Cambria Math" panose="02040503050406030204" pitchFamily="18" charset="0"/>
                          </a:rPr>
                          <m:t>𝑙𝑖𝑛𝑒</m:t>
                        </m:r>
                        <m:r>
                          <a:rPr lang="en-US" altLang="zh-CN" sz="1800" i="1">
                            <a:solidFill>
                              <a:prstClr val="black"/>
                            </a:solidFill>
                            <a:latin typeface="Cambria Math" panose="02040503050406030204" pitchFamily="18" charset="0"/>
                          </a:rPr>
                          <m:t> 9</m:t>
                        </m:r>
                      </m:e>
                    </m:d>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𝑂𝑢𝑟</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𝑎𝑝𝑝𝑟𝑜𝑎𝑐h</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𝑓𝑎𝑖𝑙𝑠</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𝑖𝑓</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𝑑𝑒𝑣𝑒𝑙𝑜𝑝𝑒𝑟</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𝑟𝑒𝑗𝑒𝑐𝑡𝑠</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𝑎𝑙𝑙</m:t>
                    </m:r>
                    <m:r>
                      <a:rPr lang="en-US" altLang="zh-CN" sz="1800" i="1">
                        <a:solidFill>
                          <a:prstClr val="black"/>
                        </a:solidFill>
                        <a:latin typeface="Cambria Math" panose="02040503050406030204" pitchFamily="18" charset="0"/>
                      </a:rPr>
                      <m:t> </m:t>
                    </m:r>
                  </m:oMath>
                </a14:m>
                <a:endParaRPr lang="en-US" altLang="zh-CN" sz="1800" i="1" dirty="0">
                  <a:solidFill>
                    <a:prstClr val="black"/>
                  </a:solidFill>
                  <a:latin typeface="Cambria Math" panose="02040503050406030204" pitchFamily="18" charset="0"/>
                </a:endParaRPr>
              </a:p>
              <a:p>
                <a14:m>
                  <m:oMath xmlns:m="http://schemas.openxmlformats.org/officeDocument/2006/math">
                    <m:r>
                      <a:rPr lang="en-US" altLang="zh-CN" sz="1800" i="1">
                        <a:solidFill>
                          <a:prstClr val="black"/>
                        </a:solidFill>
                        <a:latin typeface="Cambria Math" panose="02040503050406030204" pitchFamily="18" charset="0"/>
                      </a:rPr>
                      <m:t>𝑐𝑎𝑛𝑑𝑖𝑑𝑎𝑡𝑒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𝑝𝑟𝑜𝑔𝑟𝑎𝑚𝑠</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𝑑𝑒𝑓𝑖𝑛𝑒𝑑</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𝑏𝑦</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𝑡h𝑒</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𝑐𝑜𝑛𝑠𝑡𝑟𝑢𝑐𝑡𝑒𝑑</m:t>
                    </m:r>
                    <m:r>
                      <a:rPr lang="en-US" altLang="zh-CN" sz="1800" i="1">
                        <a:solidFill>
                          <a:prstClr val="black"/>
                        </a:solidFill>
                        <a:latin typeface="Cambria Math" panose="02040503050406030204" pitchFamily="18" charset="0"/>
                      </a:rPr>
                      <m:t> </m:t>
                    </m:r>
                    <m:r>
                      <a:rPr lang="en-US" altLang="zh-CN" sz="1800" i="1">
                        <a:solidFill>
                          <a:prstClr val="black"/>
                        </a:solidFill>
                        <a:latin typeface="Cambria Math" panose="02040503050406030204" pitchFamily="18" charset="0"/>
                      </a:rPr>
                      <m:t>𝑉𝑆𝐴</m:t>
                    </m:r>
                    <m:r>
                      <a:rPr lang="en-US" altLang="zh-CN" sz="1800" i="1">
                        <a:solidFill>
                          <a:prstClr val="black"/>
                        </a:solidFill>
                        <a:latin typeface="Cambria Math" panose="02040503050406030204" pitchFamily="18" charset="0"/>
                      </a:rPr>
                      <m:t> </m:t>
                    </m:r>
                    <m:acc>
                      <m:accPr>
                        <m:chr m:val="̃"/>
                        <m:ctrlPr>
                          <a:rPr lang="en-US" altLang="zh-CN" sz="2000" i="1">
                            <a:solidFill>
                              <a:prstClr val="black"/>
                            </a:solidFill>
                            <a:latin typeface="Cambria Math" panose="02040503050406030204" pitchFamily="18" charset="0"/>
                          </a:rPr>
                        </m:ctrlPr>
                      </m:accPr>
                      <m:e>
                        <m:r>
                          <a:rPr lang="zh-CN" altLang="en-US" sz="2000" i="1">
                            <a:solidFill>
                              <a:prstClr val="black"/>
                            </a:solidFill>
                            <a:latin typeface="Cambria Math" panose="02040503050406030204" pitchFamily="18" charset="0"/>
                          </a:rPr>
                          <m:t> </m:t>
                        </m:r>
                        <m:sSub>
                          <m:sSubPr>
                            <m:ctrlPr>
                              <a:rPr lang="en-US" altLang="zh-CN" sz="2000" i="1">
                                <a:solidFill>
                                  <a:prstClr val="black"/>
                                </a:solidFill>
                                <a:latin typeface="Cambria Math" panose="02040503050406030204" pitchFamily="18" charset="0"/>
                              </a:rPr>
                            </m:ctrlPr>
                          </m:sSubPr>
                          <m:e>
                            <m:r>
                              <a:rPr lang="en-US" altLang="zh-CN" sz="2000" i="1">
                                <a:solidFill>
                                  <a:prstClr val="black"/>
                                </a:solidFill>
                                <a:latin typeface="Cambria Math" panose="02040503050406030204" pitchFamily="18" charset="0"/>
                              </a:rPr>
                              <m:t>𝑆</m:t>
                            </m:r>
                          </m:e>
                          <m:sub>
                            <m:r>
                              <a:rPr lang="en-US" altLang="zh-CN" sz="2000" i="1">
                                <a:solidFill>
                                  <a:prstClr val="black"/>
                                </a:solidFill>
                                <a:latin typeface="Cambria Math" panose="02040503050406030204" pitchFamily="18" charset="0"/>
                              </a:rPr>
                              <m:t>h</m:t>
                            </m:r>
                          </m:sub>
                        </m:sSub>
                        <m:r>
                          <a:rPr lang="zh-CN" altLang="en-US" sz="2000" i="1">
                            <a:solidFill>
                              <a:prstClr val="black"/>
                            </a:solidFill>
                            <a:latin typeface="Cambria Math" panose="02040503050406030204" pitchFamily="18" charset="0"/>
                          </a:rPr>
                          <m:t> </m:t>
                        </m:r>
                      </m:e>
                    </m:acc>
                  </m:oMath>
                </a14:m>
                <a:endParaRPr lang="en-US" sz="2000" dirty="0"/>
              </a:p>
            </p:txBody>
          </p:sp>
        </mc:Choice>
        <mc:Fallback>
          <p:sp>
            <p:nvSpPr>
              <p:cNvPr id="5" name="Content Placeholder 4">
                <a:extLst>
                  <a:ext uri="{FF2B5EF4-FFF2-40B4-BE49-F238E27FC236}">
                    <a16:creationId xmlns:a16="http://schemas.microsoft.com/office/drawing/2014/main" id="{EE6937DA-B58A-694D-9D9A-480C625105C8}"/>
                  </a:ext>
                </a:extLst>
              </p:cNvPr>
              <p:cNvSpPr>
                <a:spLocks noGrp="1" noRot="1" noChangeAspect="1" noMove="1" noResize="1" noEditPoints="1" noAdjustHandles="1" noChangeArrowheads="1" noChangeShapeType="1" noTextEdit="1"/>
              </p:cNvSpPr>
              <p:nvPr>
                <p:ph idx="1"/>
              </p:nvPr>
            </p:nvSpPr>
            <p:spPr>
              <a:blipFill>
                <a:blip r:embed="rId3"/>
                <a:stretch>
                  <a:fillRect l="-306" r="-766"/>
                </a:stretch>
              </a:blipFill>
            </p:spPr>
            <p:txBody>
              <a:bodyPr/>
              <a:lstStyle/>
              <a:p>
                <a:r>
                  <a:rPr lang="en-US">
                    <a:noFill/>
                  </a:rPr>
                  <a:t> </a:t>
                </a:r>
              </a:p>
            </p:txBody>
          </p:sp>
        </mc:Fallback>
      </mc:AlternateContent>
    </p:spTree>
    <p:extLst>
      <p:ext uri="{BB962C8B-B14F-4D97-AF65-F5344CB8AC3E}">
        <p14:creationId xmlns:p14="http://schemas.microsoft.com/office/powerpoint/2010/main" val="1001398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28A9BE-B44C-E342-B374-483B440C45C4}"/>
              </a:ext>
            </a:extLst>
          </p:cNvPr>
          <p:cNvPicPr>
            <a:picLocks noGrp="1" noChangeAspect="1"/>
          </p:cNvPicPr>
          <p:nvPr>
            <p:ph idx="1"/>
          </p:nvPr>
        </p:nvPicPr>
        <p:blipFill>
          <a:blip r:embed="rId2"/>
          <a:stretch>
            <a:fillRect/>
          </a:stretch>
        </p:blipFill>
        <p:spPr>
          <a:xfrm>
            <a:off x="1009943" y="1171995"/>
            <a:ext cx="7391400" cy="1257300"/>
          </a:xfrm>
          <a:prstGeom prst="rect">
            <a:avLst/>
          </a:prstGeom>
        </p:spPr>
      </p:pic>
      <p:sp>
        <p:nvSpPr>
          <p:cNvPr id="3" name="Title 2">
            <a:extLst>
              <a:ext uri="{FF2B5EF4-FFF2-40B4-BE49-F238E27FC236}">
                <a16:creationId xmlns:a16="http://schemas.microsoft.com/office/drawing/2014/main" id="{58BC63A3-A570-0D44-AC35-5B41934486AA}"/>
              </a:ext>
            </a:extLst>
          </p:cNvPr>
          <p:cNvSpPr>
            <a:spLocks noGrp="1"/>
          </p:cNvSpPr>
          <p:nvPr>
            <p:ph type="title"/>
          </p:nvPr>
        </p:nvSpPr>
        <p:spPr/>
        <p:txBody>
          <a:bodyPr/>
          <a:lstStyle/>
          <a:p>
            <a:r>
              <a:rPr lang="en-US" altLang="zh-CN" dirty="0"/>
              <a:t>How</a:t>
            </a:r>
            <a:r>
              <a:rPr lang="zh-CN" altLang="en-US" dirty="0"/>
              <a:t> </a:t>
            </a:r>
            <a:r>
              <a:rPr lang="en-US" altLang="zh-CN" dirty="0"/>
              <a:t>to</a:t>
            </a:r>
            <a:r>
              <a:rPr lang="zh-CN" altLang="en-US" dirty="0"/>
              <a:t> </a:t>
            </a:r>
            <a:r>
              <a:rPr lang="en-US" altLang="zh-CN" dirty="0"/>
              <a:t>convert</a:t>
            </a:r>
            <a:r>
              <a:rPr lang="zh-CN" altLang="en-US" dirty="0"/>
              <a:t> </a:t>
            </a:r>
            <a:r>
              <a:rPr lang="en-US" altLang="zh-CN" dirty="0"/>
              <a:t>AST</a:t>
            </a:r>
            <a:r>
              <a:rPr lang="zh-CN" altLang="en-US" dirty="0"/>
              <a:t> </a:t>
            </a:r>
            <a:r>
              <a:rPr lang="en-US" altLang="zh-CN" dirty="0"/>
              <a:t>to</a:t>
            </a:r>
            <a:r>
              <a:rPr lang="zh-CN" altLang="en-US" dirty="0"/>
              <a:t> </a:t>
            </a:r>
            <a:r>
              <a:rPr lang="en-US" altLang="zh-CN" dirty="0"/>
              <a:t>VSA</a:t>
            </a:r>
            <a:endParaRPr lang="en-US" dirty="0"/>
          </a:p>
        </p:txBody>
      </p:sp>
      <p:pic>
        <p:nvPicPr>
          <p:cNvPr id="5" name="Picture 4">
            <a:extLst>
              <a:ext uri="{FF2B5EF4-FFF2-40B4-BE49-F238E27FC236}">
                <a16:creationId xmlns:a16="http://schemas.microsoft.com/office/drawing/2014/main" id="{EB4834B5-5CEF-474F-B14B-892DA6C1E21F}"/>
              </a:ext>
            </a:extLst>
          </p:cNvPr>
          <p:cNvPicPr>
            <a:picLocks noChangeAspect="1"/>
          </p:cNvPicPr>
          <p:nvPr/>
        </p:nvPicPr>
        <p:blipFill>
          <a:blip r:embed="rId3"/>
          <a:stretch>
            <a:fillRect/>
          </a:stretch>
        </p:blipFill>
        <p:spPr>
          <a:xfrm>
            <a:off x="933450" y="3239621"/>
            <a:ext cx="7277100" cy="1562100"/>
          </a:xfrm>
          <a:prstGeom prst="rect">
            <a:avLst/>
          </a:prstGeom>
        </p:spPr>
      </p:pic>
    </p:spTree>
    <p:extLst>
      <p:ext uri="{BB962C8B-B14F-4D97-AF65-F5344CB8AC3E}">
        <p14:creationId xmlns:p14="http://schemas.microsoft.com/office/powerpoint/2010/main" val="318198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C63A3-A570-0D44-AC35-5B41934486AA}"/>
              </a:ext>
            </a:extLst>
          </p:cNvPr>
          <p:cNvSpPr>
            <a:spLocks noGrp="1"/>
          </p:cNvSpPr>
          <p:nvPr>
            <p:ph type="title"/>
          </p:nvPr>
        </p:nvSpPr>
        <p:spPr/>
        <p:txBody>
          <a:bodyPr/>
          <a:lstStyle/>
          <a:p>
            <a:r>
              <a:rPr lang="en-US" altLang="zh-CN" dirty="0"/>
              <a:t>How</a:t>
            </a:r>
            <a:r>
              <a:rPr lang="zh-CN" altLang="en-US" dirty="0"/>
              <a:t> </a:t>
            </a:r>
            <a:r>
              <a:rPr lang="en-US" altLang="zh-CN" dirty="0"/>
              <a:t>to</a:t>
            </a:r>
            <a:r>
              <a:rPr lang="zh-CN" altLang="en-US" dirty="0"/>
              <a:t> </a:t>
            </a:r>
            <a:r>
              <a:rPr lang="en-US" altLang="zh-CN" dirty="0"/>
              <a:t>convert</a:t>
            </a:r>
            <a:r>
              <a:rPr lang="zh-CN" altLang="en-US" dirty="0"/>
              <a:t> </a:t>
            </a:r>
            <a:r>
              <a:rPr lang="en-US" altLang="zh-CN" dirty="0"/>
              <a:t>AST</a:t>
            </a:r>
            <a:r>
              <a:rPr lang="zh-CN" altLang="en-US" dirty="0"/>
              <a:t> </a:t>
            </a:r>
            <a:r>
              <a:rPr lang="en-US" altLang="zh-CN" dirty="0"/>
              <a:t>to</a:t>
            </a:r>
            <a:r>
              <a:rPr lang="zh-CN" altLang="en-US" dirty="0"/>
              <a:t> </a:t>
            </a:r>
            <a:r>
              <a:rPr lang="en-US" altLang="zh-CN" dirty="0"/>
              <a:t>VSA</a:t>
            </a:r>
            <a:endParaRPr lang="en-US" dirty="0"/>
          </a:p>
        </p:txBody>
      </p:sp>
      <p:pic>
        <p:nvPicPr>
          <p:cNvPr id="8" name="Picture 7">
            <a:extLst>
              <a:ext uri="{FF2B5EF4-FFF2-40B4-BE49-F238E27FC236}">
                <a16:creationId xmlns:a16="http://schemas.microsoft.com/office/drawing/2014/main" id="{082A1EDB-6CAE-BF4F-982C-06CD7A3C1E63}"/>
              </a:ext>
            </a:extLst>
          </p:cNvPr>
          <p:cNvPicPr>
            <a:picLocks noChangeAspect="1"/>
          </p:cNvPicPr>
          <p:nvPr/>
        </p:nvPicPr>
        <p:blipFill>
          <a:blip r:embed="rId2"/>
          <a:stretch>
            <a:fillRect/>
          </a:stretch>
        </p:blipFill>
        <p:spPr>
          <a:xfrm>
            <a:off x="0" y="1517382"/>
            <a:ext cx="9144000" cy="3823236"/>
          </a:xfrm>
          <a:prstGeom prst="rect">
            <a:avLst/>
          </a:prstGeom>
        </p:spPr>
      </p:pic>
    </p:spTree>
    <p:extLst>
      <p:ext uri="{BB962C8B-B14F-4D97-AF65-F5344CB8AC3E}">
        <p14:creationId xmlns:p14="http://schemas.microsoft.com/office/powerpoint/2010/main" val="1378326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BC63A3-A570-0D44-AC35-5B41934486AA}"/>
              </a:ext>
            </a:extLst>
          </p:cNvPr>
          <p:cNvSpPr>
            <a:spLocks noGrp="1"/>
          </p:cNvSpPr>
          <p:nvPr>
            <p:ph type="title"/>
          </p:nvPr>
        </p:nvSpPr>
        <p:spPr/>
        <p:txBody>
          <a:bodyPr/>
          <a:lstStyle/>
          <a:p>
            <a:r>
              <a:rPr lang="en-US" altLang="zh-CN" dirty="0"/>
              <a:t>How</a:t>
            </a:r>
            <a:r>
              <a:rPr lang="zh-CN" altLang="en-US" dirty="0"/>
              <a:t> </a:t>
            </a:r>
            <a:r>
              <a:rPr lang="en-US" altLang="zh-CN" dirty="0"/>
              <a:t>to</a:t>
            </a:r>
            <a:r>
              <a:rPr lang="zh-CN" altLang="en-US" dirty="0"/>
              <a:t> </a:t>
            </a:r>
            <a:r>
              <a:rPr lang="en-US" altLang="zh-CN" dirty="0"/>
              <a:t>convert</a:t>
            </a:r>
            <a:r>
              <a:rPr lang="zh-CN" altLang="en-US" dirty="0"/>
              <a:t> </a:t>
            </a:r>
            <a:r>
              <a:rPr lang="en-US" altLang="zh-CN" dirty="0"/>
              <a:t>AST</a:t>
            </a:r>
            <a:r>
              <a:rPr lang="zh-CN" altLang="en-US" dirty="0"/>
              <a:t> </a:t>
            </a:r>
            <a:r>
              <a:rPr lang="en-US" altLang="zh-CN" dirty="0"/>
              <a:t>to</a:t>
            </a:r>
            <a:r>
              <a:rPr lang="zh-CN" altLang="en-US" dirty="0"/>
              <a:t> </a:t>
            </a:r>
            <a:r>
              <a:rPr lang="en-US" altLang="zh-CN" dirty="0"/>
              <a:t>VSA</a:t>
            </a:r>
            <a:endParaRPr lang="en-US" dirty="0"/>
          </a:p>
        </p:txBody>
      </p:sp>
      <p:pic>
        <p:nvPicPr>
          <p:cNvPr id="4" name="Picture 3">
            <a:extLst>
              <a:ext uri="{FF2B5EF4-FFF2-40B4-BE49-F238E27FC236}">
                <a16:creationId xmlns:a16="http://schemas.microsoft.com/office/drawing/2014/main" id="{D848F6A9-26E2-3849-8DDF-D370ADDF8D1D}"/>
              </a:ext>
            </a:extLst>
          </p:cNvPr>
          <p:cNvPicPr>
            <a:picLocks noChangeAspect="1"/>
          </p:cNvPicPr>
          <p:nvPr/>
        </p:nvPicPr>
        <p:blipFill>
          <a:blip r:embed="rId2"/>
          <a:stretch>
            <a:fillRect/>
          </a:stretch>
        </p:blipFill>
        <p:spPr>
          <a:xfrm>
            <a:off x="1181100" y="2489200"/>
            <a:ext cx="6781800" cy="1879600"/>
          </a:xfrm>
          <a:prstGeom prst="rect">
            <a:avLst/>
          </a:prstGeom>
        </p:spPr>
      </p:pic>
    </p:spTree>
    <p:extLst>
      <p:ext uri="{BB962C8B-B14F-4D97-AF65-F5344CB8AC3E}">
        <p14:creationId xmlns:p14="http://schemas.microsoft.com/office/powerpoint/2010/main" val="882124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0C8A1F1-C06F-3E43-B91E-D12D13B0F22A}"/>
              </a:ext>
            </a:extLst>
          </p:cNvPr>
          <p:cNvPicPr>
            <a:picLocks noGrp="1" noChangeAspect="1"/>
          </p:cNvPicPr>
          <p:nvPr>
            <p:ph idx="1"/>
          </p:nvPr>
        </p:nvPicPr>
        <p:blipFill>
          <a:blip r:embed="rId3"/>
          <a:stretch>
            <a:fillRect/>
          </a:stretch>
        </p:blipFill>
        <p:spPr>
          <a:xfrm>
            <a:off x="436563" y="1432913"/>
            <a:ext cx="8270875" cy="4177911"/>
          </a:xfrm>
          <a:prstGeom prst="rect">
            <a:avLst/>
          </a:prstGeom>
        </p:spPr>
      </p:pic>
      <p:sp>
        <p:nvSpPr>
          <p:cNvPr id="3" name="Title 2">
            <a:extLst>
              <a:ext uri="{FF2B5EF4-FFF2-40B4-BE49-F238E27FC236}">
                <a16:creationId xmlns:a16="http://schemas.microsoft.com/office/drawing/2014/main" id="{24710E42-6215-F349-85A0-2A96E73BD028}"/>
              </a:ext>
            </a:extLst>
          </p:cNvPr>
          <p:cNvSpPr>
            <a:spLocks noGrp="1"/>
          </p:cNvSpPr>
          <p:nvPr>
            <p:ph type="title"/>
          </p:nvPr>
        </p:nvSpPr>
        <p:spPr/>
        <p:txBody>
          <a:bodyPr>
            <a:normAutofit/>
          </a:bodyPr>
          <a:lstStyle/>
          <a:p>
            <a:r>
              <a:rPr lang="en-US" altLang="zh-CN" dirty="0"/>
              <a:t>How</a:t>
            </a:r>
            <a:r>
              <a:rPr lang="zh-CN" altLang="en-US" dirty="0"/>
              <a:t> </a:t>
            </a:r>
            <a:r>
              <a:rPr lang="en-US" altLang="zh-CN" dirty="0"/>
              <a:t>to</a:t>
            </a:r>
            <a:r>
              <a:rPr lang="zh-CN" altLang="en-US" dirty="0"/>
              <a:t> </a:t>
            </a:r>
            <a:r>
              <a:rPr lang="en-US" altLang="zh-CN" dirty="0"/>
              <a:t>convert</a:t>
            </a:r>
            <a:r>
              <a:rPr lang="zh-CN" altLang="en-US" dirty="0"/>
              <a:t> </a:t>
            </a:r>
            <a:r>
              <a:rPr lang="en-US" altLang="zh-CN" dirty="0"/>
              <a:t>AST</a:t>
            </a:r>
            <a:r>
              <a:rPr lang="zh-CN" altLang="en-US" dirty="0"/>
              <a:t> </a:t>
            </a:r>
            <a:r>
              <a:rPr lang="en-US" altLang="zh-CN" dirty="0"/>
              <a:t>to</a:t>
            </a:r>
            <a:r>
              <a:rPr lang="zh-CN" altLang="en-US" dirty="0"/>
              <a:t> </a:t>
            </a:r>
            <a:r>
              <a:rPr lang="en-US" altLang="zh-CN" dirty="0"/>
              <a:t>VSA</a:t>
            </a:r>
            <a:endParaRPr lang="en-US" dirty="0"/>
          </a:p>
        </p:txBody>
      </p:sp>
    </p:spTree>
    <p:extLst>
      <p:ext uri="{BB962C8B-B14F-4D97-AF65-F5344CB8AC3E}">
        <p14:creationId xmlns:p14="http://schemas.microsoft.com/office/powerpoint/2010/main" val="303561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F0CD114-EE06-2342-A263-7DE990C1DD72}"/>
              </a:ext>
            </a:extLst>
          </p:cNvPr>
          <p:cNvPicPr>
            <a:picLocks noGrp="1" noChangeAspect="1"/>
          </p:cNvPicPr>
          <p:nvPr>
            <p:ph idx="1"/>
          </p:nvPr>
        </p:nvPicPr>
        <p:blipFill>
          <a:blip r:embed="rId2"/>
          <a:stretch>
            <a:fillRect/>
          </a:stretch>
        </p:blipFill>
        <p:spPr>
          <a:xfrm>
            <a:off x="1437334" y="981075"/>
            <a:ext cx="6269332" cy="5081588"/>
          </a:xfrm>
          <a:prstGeom prst="rect">
            <a:avLst/>
          </a:prstGeom>
        </p:spPr>
      </p:pic>
      <p:sp>
        <p:nvSpPr>
          <p:cNvPr id="3" name="Title 2">
            <a:extLst>
              <a:ext uri="{FF2B5EF4-FFF2-40B4-BE49-F238E27FC236}">
                <a16:creationId xmlns:a16="http://schemas.microsoft.com/office/drawing/2014/main" id="{B495AB24-B3B5-A540-9C19-41D55EA2F451}"/>
              </a:ext>
            </a:extLst>
          </p:cNvPr>
          <p:cNvSpPr>
            <a:spLocks noGrp="1"/>
          </p:cNvSpPr>
          <p:nvPr>
            <p:ph type="title"/>
          </p:nvPr>
        </p:nvSpPr>
        <p:spPr/>
        <p:txBody>
          <a:bodyPr/>
          <a:lstStyle/>
          <a:p>
            <a:r>
              <a:rPr lang="en-US" altLang="zh-CN" dirty="0"/>
              <a:t>How</a:t>
            </a:r>
            <a:r>
              <a:rPr lang="zh-CN" altLang="en-US" dirty="0"/>
              <a:t> </a:t>
            </a:r>
            <a:r>
              <a:rPr lang="en-US" altLang="zh-CN" dirty="0"/>
              <a:t>to</a:t>
            </a:r>
            <a:r>
              <a:rPr lang="zh-CN" altLang="en-US" dirty="0"/>
              <a:t> </a:t>
            </a:r>
            <a:r>
              <a:rPr lang="en-US" altLang="zh-CN" dirty="0"/>
              <a:t>convert</a:t>
            </a:r>
            <a:r>
              <a:rPr lang="zh-CN" altLang="en-US" dirty="0"/>
              <a:t> </a:t>
            </a:r>
            <a:r>
              <a:rPr lang="en-US" altLang="zh-CN" dirty="0"/>
              <a:t>AST</a:t>
            </a:r>
            <a:r>
              <a:rPr lang="zh-CN" altLang="en-US" dirty="0"/>
              <a:t> </a:t>
            </a:r>
            <a:r>
              <a:rPr lang="en-US" altLang="zh-CN" dirty="0"/>
              <a:t>to</a:t>
            </a:r>
            <a:r>
              <a:rPr lang="zh-CN" altLang="en-US" dirty="0"/>
              <a:t> </a:t>
            </a:r>
            <a:r>
              <a:rPr lang="en-US" altLang="zh-CN" dirty="0"/>
              <a:t>VSA</a:t>
            </a:r>
            <a:endParaRPr lang="en-US" dirty="0"/>
          </a:p>
        </p:txBody>
      </p:sp>
    </p:spTree>
    <p:extLst>
      <p:ext uri="{BB962C8B-B14F-4D97-AF65-F5344CB8AC3E}">
        <p14:creationId xmlns:p14="http://schemas.microsoft.com/office/powerpoint/2010/main" val="674551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710E42-6215-F349-85A0-2A96E73BD028}"/>
              </a:ext>
            </a:extLst>
          </p:cNvPr>
          <p:cNvSpPr>
            <a:spLocks noGrp="1"/>
          </p:cNvSpPr>
          <p:nvPr>
            <p:ph type="title"/>
          </p:nvPr>
        </p:nvSpPr>
        <p:spPr/>
        <p:txBody>
          <a:bodyPr>
            <a:normAutofit/>
          </a:bodyPr>
          <a:lstStyle/>
          <a:p>
            <a:r>
              <a:rPr lang="en-US" altLang="zh-CN" dirty="0"/>
              <a:t>Left</a:t>
            </a:r>
            <a:r>
              <a:rPr lang="zh-CN" altLang="en-US" dirty="0"/>
              <a:t> </a:t>
            </a:r>
            <a:r>
              <a:rPr lang="en-US" altLang="zh-CN" dirty="0"/>
              <a:t>version</a:t>
            </a:r>
            <a:endParaRPr lang="en-US" dirty="0"/>
          </a:p>
        </p:txBody>
      </p:sp>
      <p:pic>
        <p:nvPicPr>
          <p:cNvPr id="2" name="Picture 1">
            <a:extLst>
              <a:ext uri="{FF2B5EF4-FFF2-40B4-BE49-F238E27FC236}">
                <a16:creationId xmlns:a16="http://schemas.microsoft.com/office/drawing/2014/main" id="{DDFA083F-ABC7-C648-9DAC-F3699439B28A}"/>
              </a:ext>
            </a:extLst>
          </p:cNvPr>
          <p:cNvPicPr>
            <a:picLocks noChangeAspect="1"/>
          </p:cNvPicPr>
          <p:nvPr/>
        </p:nvPicPr>
        <p:blipFill>
          <a:blip r:embed="rId3"/>
          <a:stretch>
            <a:fillRect/>
          </a:stretch>
        </p:blipFill>
        <p:spPr>
          <a:xfrm>
            <a:off x="5418137" y="1247176"/>
            <a:ext cx="3289300" cy="5041900"/>
          </a:xfrm>
          <a:prstGeom prst="rect">
            <a:avLst/>
          </a:prstGeom>
        </p:spPr>
      </p:pic>
      <p:sp>
        <p:nvSpPr>
          <p:cNvPr id="6" name="Content Placeholder 5">
            <a:extLst>
              <a:ext uri="{FF2B5EF4-FFF2-40B4-BE49-F238E27FC236}">
                <a16:creationId xmlns:a16="http://schemas.microsoft.com/office/drawing/2014/main" id="{7ED77AE7-1C8E-0641-9858-65D132E1AEAF}"/>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DCBDD8E-15CA-1F49-B7D6-AF5664D23006}"/>
              </a:ext>
            </a:extLst>
          </p:cNvPr>
          <p:cNvPicPr>
            <a:picLocks noChangeAspect="1"/>
          </p:cNvPicPr>
          <p:nvPr/>
        </p:nvPicPr>
        <p:blipFill>
          <a:blip r:embed="rId4"/>
          <a:stretch>
            <a:fillRect/>
          </a:stretch>
        </p:blipFill>
        <p:spPr>
          <a:xfrm>
            <a:off x="152774" y="1541625"/>
            <a:ext cx="5105026" cy="3961231"/>
          </a:xfrm>
          <a:prstGeom prst="rect">
            <a:avLst/>
          </a:prstGeom>
        </p:spPr>
      </p:pic>
    </p:spTree>
    <p:extLst>
      <p:ext uri="{BB962C8B-B14F-4D97-AF65-F5344CB8AC3E}">
        <p14:creationId xmlns:p14="http://schemas.microsoft.com/office/powerpoint/2010/main" val="61862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2133E9-4DB5-8A40-A8DE-539CD65021ED}"/>
              </a:ext>
            </a:extLst>
          </p:cNvPr>
          <p:cNvSpPr>
            <a:spLocks noGrp="1"/>
          </p:cNvSpPr>
          <p:nvPr>
            <p:ph type="title"/>
          </p:nvPr>
        </p:nvSpPr>
        <p:spPr/>
        <p:txBody>
          <a:bodyPr/>
          <a:lstStyle/>
          <a:p>
            <a:r>
              <a:rPr lang="en-US" dirty="0"/>
              <a:t>Vers</a:t>
            </a:r>
            <a:r>
              <a:rPr lang="en-US" altLang="zh-CN" dirty="0"/>
              <a:t>ion</a:t>
            </a:r>
            <a:r>
              <a:rPr lang="zh-CN" altLang="en-US" dirty="0"/>
              <a:t> </a:t>
            </a:r>
            <a:r>
              <a:rPr lang="en-US" altLang="zh-CN" dirty="0"/>
              <a:t>Control</a:t>
            </a:r>
            <a:r>
              <a:rPr lang="zh-CN" altLang="en-US" dirty="0"/>
              <a:t> </a:t>
            </a:r>
            <a:r>
              <a:rPr lang="en-US" altLang="zh-CN" dirty="0"/>
              <a:t>System</a:t>
            </a:r>
            <a:endParaRPr lang="en-US" dirty="0"/>
          </a:p>
        </p:txBody>
      </p:sp>
      <p:pic>
        <p:nvPicPr>
          <p:cNvPr id="4" name="Content Placeholder 4">
            <a:extLst>
              <a:ext uri="{FF2B5EF4-FFF2-40B4-BE49-F238E27FC236}">
                <a16:creationId xmlns:a16="http://schemas.microsoft.com/office/drawing/2014/main" id="{36F4F5A0-FBC9-7346-AA9E-52ACDC181A61}"/>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333361" y="927287"/>
            <a:ext cx="2273777" cy="5581090"/>
          </a:xfrm>
        </p:spPr>
      </p:pic>
    </p:spTree>
    <p:extLst>
      <p:ext uri="{BB962C8B-B14F-4D97-AF65-F5344CB8AC3E}">
        <p14:creationId xmlns:p14="http://schemas.microsoft.com/office/powerpoint/2010/main" val="2328099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00F6468-CAE8-0049-8274-C26544FA34B9}"/>
              </a:ext>
            </a:extLst>
          </p:cNvPr>
          <p:cNvPicPr>
            <a:picLocks noGrp="1" noChangeAspect="1"/>
          </p:cNvPicPr>
          <p:nvPr>
            <p:ph idx="1"/>
          </p:nvPr>
        </p:nvPicPr>
        <p:blipFill>
          <a:blip r:embed="rId2"/>
          <a:stretch>
            <a:fillRect/>
          </a:stretch>
        </p:blipFill>
        <p:spPr>
          <a:xfrm>
            <a:off x="0" y="1581150"/>
            <a:ext cx="5397500" cy="3695700"/>
          </a:xfrm>
          <a:prstGeom prst="rect">
            <a:avLst/>
          </a:prstGeom>
        </p:spPr>
      </p:pic>
      <p:sp>
        <p:nvSpPr>
          <p:cNvPr id="3" name="Title 2">
            <a:extLst>
              <a:ext uri="{FF2B5EF4-FFF2-40B4-BE49-F238E27FC236}">
                <a16:creationId xmlns:a16="http://schemas.microsoft.com/office/drawing/2014/main" id="{0DCFF00E-CE0D-3B40-9E81-C3BD51FFED72}"/>
              </a:ext>
            </a:extLst>
          </p:cNvPr>
          <p:cNvSpPr>
            <a:spLocks noGrp="1"/>
          </p:cNvSpPr>
          <p:nvPr>
            <p:ph type="title"/>
          </p:nvPr>
        </p:nvSpPr>
        <p:spPr/>
        <p:txBody>
          <a:bodyPr/>
          <a:lstStyle/>
          <a:p>
            <a:r>
              <a:rPr lang="en-US" altLang="zh-CN" dirty="0"/>
              <a:t>Right</a:t>
            </a:r>
            <a:r>
              <a:rPr lang="zh-CN" altLang="en-US" dirty="0"/>
              <a:t> </a:t>
            </a:r>
            <a:r>
              <a:rPr lang="en-US" altLang="zh-CN" dirty="0"/>
              <a:t>version</a:t>
            </a:r>
            <a:endParaRPr lang="en-US" dirty="0"/>
          </a:p>
        </p:txBody>
      </p:sp>
      <p:pic>
        <p:nvPicPr>
          <p:cNvPr id="5" name="Picture 4">
            <a:extLst>
              <a:ext uri="{FF2B5EF4-FFF2-40B4-BE49-F238E27FC236}">
                <a16:creationId xmlns:a16="http://schemas.microsoft.com/office/drawing/2014/main" id="{EA26987A-C0F0-3942-9F2C-ED2FE9AB0B88}"/>
              </a:ext>
            </a:extLst>
          </p:cNvPr>
          <p:cNvPicPr>
            <a:picLocks noChangeAspect="1"/>
          </p:cNvPicPr>
          <p:nvPr/>
        </p:nvPicPr>
        <p:blipFill>
          <a:blip r:embed="rId3"/>
          <a:stretch>
            <a:fillRect/>
          </a:stretch>
        </p:blipFill>
        <p:spPr>
          <a:xfrm>
            <a:off x="5719856" y="1300254"/>
            <a:ext cx="3136900" cy="5118100"/>
          </a:xfrm>
          <a:prstGeom prst="rect">
            <a:avLst/>
          </a:prstGeom>
        </p:spPr>
      </p:pic>
    </p:spTree>
    <p:extLst>
      <p:ext uri="{BB962C8B-B14F-4D97-AF65-F5344CB8AC3E}">
        <p14:creationId xmlns:p14="http://schemas.microsoft.com/office/powerpoint/2010/main" val="475269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A24871-4051-A24E-917B-FB6474F418C5}"/>
              </a:ext>
            </a:extLst>
          </p:cNvPr>
          <p:cNvPicPr>
            <a:picLocks noGrp="1" noChangeAspect="1"/>
          </p:cNvPicPr>
          <p:nvPr>
            <p:ph idx="1"/>
          </p:nvPr>
        </p:nvPicPr>
        <p:blipFill>
          <a:blip r:embed="rId2"/>
          <a:stretch>
            <a:fillRect/>
          </a:stretch>
        </p:blipFill>
        <p:spPr>
          <a:xfrm>
            <a:off x="436563" y="1119377"/>
            <a:ext cx="8270875" cy="4804984"/>
          </a:xfrm>
          <a:prstGeom prst="rect">
            <a:avLst/>
          </a:prstGeom>
        </p:spPr>
      </p:pic>
      <p:sp>
        <p:nvSpPr>
          <p:cNvPr id="3" name="Title 2">
            <a:extLst>
              <a:ext uri="{FF2B5EF4-FFF2-40B4-BE49-F238E27FC236}">
                <a16:creationId xmlns:a16="http://schemas.microsoft.com/office/drawing/2014/main" id="{372DB234-F7E8-D043-8A6F-D748004CB8D7}"/>
              </a:ext>
            </a:extLst>
          </p:cNvPr>
          <p:cNvSpPr>
            <a:spLocks noGrp="1"/>
          </p:cNvSpPr>
          <p:nvPr>
            <p:ph type="title"/>
          </p:nvPr>
        </p:nvSpPr>
        <p:spPr/>
        <p:txBody>
          <a:bodyPr/>
          <a:lstStyle/>
          <a:p>
            <a:r>
              <a:rPr lang="en-US" altLang="zh-CN" dirty="0"/>
              <a:t>VSA</a:t>
            </a:r>
            <a:r>
              <a:rPr lang="zh-CN" altLang="en-US" dirty="0"/>
              <a:t> </a:t>
            </a:r>
            <a:r>
              <a:rPr lang="en-US" altLang="zh-CN" dirty="0"/>
              <a:t>Construction</a:t>
            </a:r>
            <a:r>
              <a:rPr lang="zh-CN" altLang="en-US" dirty="0"/>
              <a:t> </a:t>
            </a:r>
            <a:r>
              <a:rPr lang="en-US" altLang="zh-CN" dirty="0"/>
              <a:t>Algorithm</a:t>
            </a:r>
            <a:endParaRPr lang="en-US" dirty="0"/>
          </a:p>
        </p:txBody>
      </p:sp>
    </p:spTree>
    <p:extLst>
      <p:ext uri="{BB962C8B-B14F-4D97-AF65-F5344CB8AC3E}">
        <p14:creationId xmlns:p14="http://schemas.microsoft.com/office/powerpoint/2010/main" val="2958061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2DB234-F7E8-D043-8A6F-D748004CB8D7}"/>
              </a:ext>
            </a:extLst>
          </p:cNvPr>
          <p:cNvSpPr>
            <a:spLocks noGrp="1"/>
          </p:cNvSpPr>
          <p:nvPr>
            <p:ph type="title"/>
          </p:nvPr>
        </p:nvSpPr>
        <p:spPr/>
        <p:txBody>
          <a:bodyPr/>
          <a:lstStyle/>
          <a:p>
            <a:r>
              <a:rPr lang="en-US" altLang="zh-CN" dirty="0"/>
              <a:t>Motivating</a:t>
            </a:r>
            <a:r>
              <a:rPr lang="zh-CN" altLang="en-US" dirty="0"/>
              <a:t> </a:t>
            </a:r>
            <a:r>
              <a:rPr lang="en-US" altLang="zh-CN" dirty="0"/>
              <a:t>Example</a:t>
            </a:r>
            <a:endParaRPr lang="en-US" dirty="0"/>
          </a:p>
        </p:txBody>
      </p:sp>
      <p:pic>
        <p:nvPicPr>
          <p:cNvPr id="2" name="Picture 1">
            <a:extLst>
              <a:ext uri="{FF2B5EF4-FFF2-40B4-BE49-F238E27FC236}">
                <a16:creationId xmlns:a16="http://schemas.microsoft.com/office/drawing/2014/main" id="{78E8BE2E-A398-A54D-B38D-071555841540}"/>
              </a:ext>
            </a:extLst>
          </p:cNvPr>
          <p:cNvPicPr>
            <a:picLocks noChangeAspect="1"/>
          </p:cNvPicPr>
          <p:nvPr/>
        </p:nvPicPr>
        <p:blipFill>
          <a:blip r:embed="rId2"/>
          <a:stretch>
            <a:fillRect/>
          </a:stretch>
        </p:blipFill>
        <p:spPr>
          <a:xfrm>
            <a:off x="0" y="1200207"/>
            <a:ext cx="9144000" cy="4457586"/>
          </a:xfrm>
          <a:prstGeom prst="rect">
            <a:avLst/>
          </a:prstGeom>
        </p:spPr>
      </p:pic>
      <p:sp>
        <p:nvSpPr>
          <p:cNvPr id="6" name="Content Placeholder 5">
            <a:extLst>
              <a:ext uri="{FF2B5EF4-FFF2-40B4-BE49-F238E27FC236}">
                <a16:creationId xmlns:a16="http://schemas.microsoft.com/office/drawing/2014/main" id="{4A3D2B75-F4DF-084A-B5E9-92B2339B415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14633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534FE2DC-3572-0D49-9458-F421AC153AF4}"/>
                  </a:ext>
                </a:extLst>
              </p:cNvPr>
              <p:cNvSpPr>
                <a:spLocks noGrp="1"/>
              </p:cNvSpPr>
              <p:nvPr>
                <p:ph idx="1"/>
              </p:nvPr>
            </p:nvSpPr>
            <p:spPr/>
            <p:txBody>
              <a:bodyPr/>
              <a:lstStyle/>
              <a:p>
                <a14:m>
                  <m:oMath xmlns:m="http://schemas.openxmlformats.org/officeDocument/2006/math">
                    <m:r>
                      <a:rPr lang="en-US" altLang="zh-CN" i="1">
                        <a:latin typeface="Cambria Math" panose="02040503050406030204" pitchFamily="18" charset="0"/>
                      </a:rPr>
                      <m:t>𝑉</m:t>
                    </m:r>
                    <m:r>
                      <a:rPr lang="en-US" altLang="zh-CN" i="1">
                        <a:latin typeface="Cambria Math" panose="02040503050406030204" pitchFamily="18" charset="0"/>
                      </a:rPr>
                      <m:t> ←</m:t>
                    </m:r>
                    <m:r>
                      <a:rPr lang="en-US" altLang="zh-CN" i="1">
                        <a:latin typeface="Cambria Math" panose="02040503050406030204" pitchFamily="18" charset="0"/>
                      </a:rPr>
                      <m:t>𝑓</m:t>
                    </m:r>
                    <m:r>
                      <a:rPr lang="en-US" altLang="zh-CN" i="1">
                        <a:latin typeface="Cambria Math" panose="02040503050406030204" pitchFamily="18" charset="0"/>
                      </a:rPr>
                      <m:t>(</m:t>
                    </m:r>
                    <m:r>
                      <a:rPr lang="en-US" altLang="zh-CN" i="1">
                        <a:latin typeface="Cambria Math" panose="02040503050406030204" pitchFamily="18" charset="0"/>
                      </a:rPr>
                      <m:t>𝐹</m:t>
                    </m:r>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𝑁</m:t>
                    </m:r>
                    <m:r>
                      <a:rPr lang="en-US" altLang="zh-CN" i="1">
                        <a:latin typeface="Cambria Math" panose="02040503050406030204" pitchFamily="18" charset="0"/>
                      </a:rPr>
                      <m:t>)</m:t>
                    </m:r>
                  </m:oMath>
                </a14:m>
              </a:p>
              <a:p>
                <a:endParaRPr lang="en-US" altLang="zh-CN" dirty="0"/>
              </a:p>
              <a:p>
                <a14:m>
                  <m:oMath xmlns:m="http://schemas.openxmlformats.org/officeDocument/2006/math">
                    <m:r>
                      <a:rPr lang="en-US" altLang="zh-CN" i="1">
                        <a:latin typeface="Cambria Math" panose="02040503050406030204" pitchFamily="18" charset="0"/>
                      </a:rPr>
                      <m:t>𝐹</m:t>
                    </m:r>
                    <m:r>
                      <a:rPr lang="en-US" altLang="zh-CN" i="1">
                        <a:latin typeface="Cambria Math" panose="02040503050406030204" pitchFamily="18" charset="0"/>
                      </a:rPr>
                      <m:t> </m:t>
                    </m:r>
                  </m:oMath>
                </a14:m>
                <a:r>
                  <a:rPr lang="en-US" altLang="zh-CN" dirty="0"/>
                  <a:t>,</a:t>
                </a:r>
                <a:r>
                  <a:rPr lang="zh-CN" altLang="en-US" dirty="0"/>
                  <a:t> </a:t>
                </a:r>
                <a:r>
                  <a:rPr lang="en-US" dirty="0"/>
                  <a:t>the type of the constructor</a:t>
                </a:r>
              </a:p>
              <a:p>
                <a:endParaRPr lang="en-US" dirty="0"/>
              </a:p>
              <a:p>
                <a14:m>
                  <m:oMath xmlns:m="http://schemas.openxmlformats.org/officeDocument/2006/math">
                    <m:r>
                      <a:rPr lang="en-US" altLang="zh-CN" i="1">
                        <a:latin typeface="Cambria Math" panose="02040503050406030204" pitchFamily="18" charset="0"/>
                      </a:rPr>
                      <m:t>𝑖</m:t>
                    </m:r>
                    <m:r>
                      <a:rPr lang="en-US" altLang="zh-CN" i="1">
                        <a:latin typeface="Cambria Math" panose="02040503050406030204" pitchFamily="18" charset="0"/>
                      </a:rPr>
                      <m:t> </m:t>
                    </m:r>
                  </m:oMath>
                </a14:m>
                <a:r>
                  <a:rPr lang="en-US" altLang="zh-CN" dirty="0"/>
                  <a:t>,</a:t>
                </a:r>
                <a:r>
                  <a:rPr lang="zh-CN" altLang="en-US" dirty="0"/>
                  <a:t> </a:t>
                </a:r>
                <a:r>
                  <a:rPr lang="en-US" dirty="0"/>
                  <a:t>the index of the argument</a:t>
                </a:r>
              </a:p>
              <a:p>
                <a:endParaRPr lang="en-US" dirty="0"/>
              </a:p>
              <a:p>
                <a14:m>
                  <m:oMath xmlns:m="http://schemas.openxmlformats.org/officeDocument/2006/math">
                    <m:r>
                      <a:rPr lang="en-US" altLang="zh-CN" i="1">
                        <a:latin typeface="Cambria Math" panose="02040503050406030204" pitchFamily="18" charset="0"/>
                      </a:rPr>
                      <m:t>𝑁</m:t>
                    </m:r>
                    <m:r>
                      <a:rPr lang="en-US" altLang="zh-CN" i="1">
                        <a:latin typeface="Cambria Math" panose="02040503050406030204" pitchFamily="18" charset="0"/>
                      </a:rPr>
                      <m:t> </m:t>
                    </m:r>
                  </m:oMath>
                </a14:m>
                <a:r>
                  <a:rPr lang="en-US" altLang="zh-CN" dirty="0"/>
                  <a:t>,</a:t>
                </a:r>
                <a:r>
                  <a:rPr lang="zh-CN" altLang="en-US" dirty="0"/>
                  <a:t> </a:t>
                </a:r>
                <a:r>
                  <a:rPr lang="en-US" dirty="0"/>
                  <a:t>the context in which the mapper is invoked</a:t>
                </a:r>
                <a:br>
                  <a:rPr lang="en-US" dirty="0"/>
                </a:br>
                <a:endParaRPr lang="en-US" dirty="0"/>
              </a:p>
              <a:p>
                <a:endParaRPr lang="en-US" altLang="zh-CN" dirty="0"/>
              </a:p>
            </p:txBody>
          </p:sp>
        </mc:Choice>
        <mc:Fallback>
          <p:sp>
            <p:nvSpPr>
              <p:cNvPr id="2" name="Content Placeholder 1">
                <a:extLst>
                  <a:ext uri="{FF2B5EF4-FFF2-40B4-BE49-F238E27FC236}">
                    <a16:creationId xmlns:a16="http://schemas.microsoft.com/office/drawing/2014/main" id="{534FE2DC-3572-0D49-9458-F421AC153AF4}"/>
                  </a:ext>
                </a:extLst>
              </p:cNvPr>
              <p:cNvSpPr>
                <a:spLocks noGrp="1" noRot="1" noChangeAspect="1" noMove="1" noResize="1" noEditPoints="1" noAdjustHandles="1" noChangeArrowheads="1" noChangeShapeType="1" noTextEdit="1"/>
              </p:cNvSpPr>
              <p:nvPr>
                <p:ph idx="1"/>
              </p:nvPr>
            </p:nvSpPr>
            <p:spPr>
              <a:blipFill>
                <a:blip r:embed="rId3"/>
                <a:stretch>
                  <a:fillRect l="-1225" t="-99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B76B6FC-3D1D-4943-829A-78555412BCA7}"/>
              </a:ext>
            </a:extLst>
          </p:cNvPr>
          <p:cNvSpPr>
            <a:spLocks noGrp="1"/>
          </p:cNvSpPr>
          <p:nvPr>
            <p:ph type="title"/>
          </p:nvPr>
        </p:nvSpPr>
        <p:spPr/>
        <p:txBody>
          <a:bodyPr/>
          <a:lstStyle/>
          <a:p>
            <a:r>
              <a:rPr lang="en-US" altLang="zh-CN" dirty="0"/>
              <a:t>Mapper</a:t>
            </a:r>
            <a:endParaRPr lang="en-US" dirty="0"/>
          </a:p>
        </p:txBody>
      </p:sp>
    </p:spTree>
    <p:extLst>
      <p:ext uri="{BB962C8B-B14F-4D97-AF65-F5344CB8AC3E}">
        <p14:creationId xmlns:p14="http://schemas.microsoft.com/office/powerpoint/2010/main" val="126365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6DF0BB-611E-1E4A-975C-0335F33A649F}"/>
              </a:ext>
            </a:extLst>
          </p:cNvPr>
          <p:cNvSpPr>
            <a:spLocks noGrp="1"/>
          </p:cNvSpPr>
          <p:nvPr>
            <p:ph idx="1"/>
          </p:nvPr>
        </p:nvSpPr>
        <p:spPr/>
        <p:txBody>
          <a:bodyPr/>
          <a:lstStyle/>
          <a:p>
            <a:endParaRPr lang="en-US" altLang="zh-CN" dirty="0"/>
          </a:p>
          <a:p>
            <a:r>
              <a:rPr lang="en-US" altLang="zh-CN" dirty="0"/>
              <a:t>Direct</a:t>
            </a:r>
            <a:r>
              <a:rPr lang="zh-CN" altLang="en-US" dirty="0"/>
              <a:t> </a:t>
            </a:r>
            <a:r>
              <a:rPr lang="en-US" altLang="zh-CN" dirty="0"/>
              <a:t>Mapper</a:t>
            </a:r>
          </a:p>
          <a:p>
            <a:endParaRPr lang="en-US" dirty="0"/>
          </a:p>
          <a:p>
            <a:r>
              <a:rPr lang="en-US" altLang="zh-CN" dirty="0"/>
              <a:t>Block</a:t>
            </a:r>
            <a:r>
              <a:rPr lang="zh-CN" altLang="en-US" dirty="0"/>
              <a:t> </a:t>
            </a:r>
            <a:r>
              <a:rPr lang="en-US" altLang="zh-CN" dirty="0"/>
              <a:t>Mapper</a:t>
            </a:r>
          </a:p>
          <a:p>
            <a:endParaRPr lang="en-US" dirty="0"/>
          </a:p>
          <a:p>
            <a:r>
              <a:rPr lang="en-US" altLang="zh-CN" dirty="0"/>
              <a:t>Expression</a:t>
            </a:r>
            <a:r>
              <a:rPr lang="zh-CN" altLang="en-US" dirty="0"/>
              <a:t> </a:t>
            </a:r>
            <a:r>
              <a:rPr lang="en-US" altLang="zh-CN" dirty="0"/>
              <a:t>Mapper</a:t>
            </a:r>
            <a:endParaRPr lang="en-US" dirty="0"/>
          </a:p>
          <a:p>
            <a:endParaRPr lang="en-US" dirty="0"/>
          </a:p>
        </p:txBody>
      </p:sp>
      <p:sp>
        <p:nvSpPr>
          <p:cNvPr id="3" name="Title 2">
            <a:extLst>
              <a:ext uri="{FF2B5EF4-FFF2-40B4-BE49-F238E27FC236}">
                <a16:creationId xmlns:a16="http://schemas.microsoft.com/office/drawing/2014/main" id="{91BD04E0-42B6-3346-A5A6-C11B6A2D6C27}"/>
              </a:ext>
            </a:extLst>
          </p:cNvPr>
          <p:cNvSpPr>
            <a:spLocks noGrp="1"/>
          </p:cNvSpPr>
          <p:nvPr>
            <p:ph type="title"/>
          </p:nvPr>
        </p:nvSpPr>
        <p:spPr/>
        <p:txBody>
          <a:bodyPr/>
          <a:lstStyle/>
          <a:p>
            <a:r>
              <a:rPr lang="en-US" altLang="zh-CN" dirty="0"/>
              <a:t>Mapper</a:t>
            </a:r>
            <a:endParaRPr lang="en-US" dirty="0"/>
          </a:p>
        </p:txBody>
      </p:sp>
    </p:spTree>
    <p:extLst>
      <p:ext uri="{BB962C8B-B14F-4D97-AF65-F5344CB8AC3E}">
        <p14:creationId xmlns:p14="http://schemas.microsoft.com/office/powerpoint/2010/main" val="3441516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25F8F80-76DE-C445-B6BA-2FA6044D0A01}"/>
              </a:ext>
            </a:extLst>
          </p:cNvPr>
          <p:cNvPicPr>
            <a:picLocks noGrp="1" noChangeAspect="1"/>
          </p:cNvPicPr>
          <p:nvPr>
            <p:ph idx="1"/>
          </p:nvPr>
        </p:nvPicPr>
        <p:blipFill>
          <a:blip r:embed="rId2"/>
          <a:stretch>
            <a:fillRect/>
          </a:stretch>
        </p:blipFill>
        <p:spPr>
          <a:xfrm>
            <a:off x="436563" y="1643560"/>
            <a:ext cx="8270875" cy="3756618"/>
          </a:xfrm>
          <a:prstGeom prst="rect">
            <a:avLst/>
          </a:prstGeom>
        </p:spPr>
      </p:pic>
      <p:sp>
        <p:nvSpPr>
          <p:cNvPr id="3" name="Title 2">
            <a:extLst>
              <a:ext uri="{FF2B5EF4-FFF2-40B4-BE49-F238E27FC236}">
                <a16:creationId xmlns:a16="http://schemas.microsoft.com/office/drawing/2014/main" id="{CDEF73DC-565E-AF40-BFD2-5773C41F6679}"/>
              </a:ext>
            </a:extLst>
          </p:cNvPr>
          <p:cNvSpPr>
            <a:spLocks noGrp="1"/>
          </p:cNvSpPr>
          <p:nvPr>
            <p:ph type="title"/>
          </p:nvPr>
        </p:nvSpPr>
        <p:spPr/>
        <p:txBody>
          <a:bodyPr/>
          <a:lstStyle/>
          <a:p>
            <a:r>
              <a:rPr lang="en-US" altLang="zh-CN" dirty="0"/>
              <a:t>Direct</a:t>
            </a:r>
            <a:r>
              <a:rPr lang="zh-CN" altLang="en-US" dirty="0"/>
              <a:t> </a:t>
            </a:r>
            <a:r>
              <a:rPr lang="en-US" altLang="zh-CN" dirty="0"/>
              <a:t>Mapper</a:t>
            </a:r>
            <a:endParaRPr lang="en-US" dirty="0"/>
          </a:p>
        </p:txBody>
      </p:sp>
    </p:spTree>
    <p:extLst>
      <p:ext uri="{BB962C8B-B14F-4D97-AF65-F5344CB8AC3E}">
        <p14:creationId xmlns:p14="http://schemas.microsoft.com/office/powerpoint/2010/main" val="2171950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16CC9B5-2A4B-1641-8EAD-908266106050}"/>
              </a:ext>
            </a:extLst>
          </p:cNvPr>
          <p:cNvPicPr>
            <a:picLocks noGrp="1" noChangeAspect="1"/>
          </p:cNvPicPr>
          <p:nvPr>
            <p:ph idx="1"/>
          </p:nvPr>
        </p:nvPicPr>
        <p:blipFill>
          <a:blip r:embed="rId2"/>
          <a:stretch>
            <a:fillRect/>
          </a:stretch>
        </p:blipFill>
        <p:spPr>
          <a:xfrm>
            <a:off x="2916988" y="981075"/>
            <a:ext cx="3310025" cy="5081588"/>
          </a:xfrm>
          <a:prstGeom prst="rect">
            <a:avLst/>
          </a:prstGeom>
        </p:spPr>
      </p:pic>
      <p:sp>
        <p:nvSpPr>
          <p:cNvPr id="3" name="Title 2">
            <a:extLst>
              <a:ext uri="{FF2B5EF4-FFF2-40B4-BE49-F238E27FC236}">
                <a16:creationId xmlns:a16="http://schemas.microsoft.com/office/drawing/2014/main" id="{C725D0F4-DAEC-1041-9B70-9C79642E10C1}"/>
              </a:ext>
            </a:extLst>
          </p:cNvPr>
          <p:cNvSpPr>
            <a:spLocks noGrp="1"/>
          </p:cNvSpPr>
          <p:nvPr>
            <p:ph type="title"/>
          </p:nvPr>
        </p:nvSpPr>
        <p:spPr/>
        <p:txBody>
          <a:bodyPr/>
          <a:lstStyle/>
          <a:p>
            <a:r>
              <a:rPr lang="en-US" altLang="zh-CN" dirty="0"/>
              <a:t>Block</a:t>
            </a:r>
            <a:r>
              <a:rPr lang="zh-CN" altLang="en-US" dirty="0"/>
              <a:t> </a:t>
            </a:r>
            <a:r>
              <a:rPr lang="en-US" altLang="zh-CN" dirty="0"/>
              <a:t>Mapper</a:t>
            </a:r>
            <a:endParaRPr lang="en-US" dirty="0"/>
          </a:p>
        </p:txBody>
      </p:sp>
    </p:spTree>
    <p:extLst>
      <p:ext uri="{BB962C8B-B14F-4D97-AF65-F5344CB8AC3E}">
        <p14:creationId xmlns:p14="http://schemas.microsoft.com/office/powerpoint/2010/main" val="984693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5D0F4-DAEC-1041-9B70-9C79642E10C1}"/>
              </a:ext>
            </a:extLst>
          </p:cNvPr>
          <p:cNvSpPr>
            <a:spLocks noGrp="1"/>
          </p:cNvSpPr>
          <p:nvPr>
            <p:ph type="title"/>
          </p:nvPr>
        </p:nvSpPr>
        <p:spPr/>
        <p:txBody>
          <a:bodyPr/>
          <a:lstStyle/>
          <a:p>
            <a:r>
              <a:rPr lang="en-US" altLang="zh-CN" dirty="0"/>
              <a:t>Expression</a:t>
            </a:r>
            <a:r>
              <a:rPr lang="zh-CN" altLang="en-US" dirty="0"/>
              <a:t> </a:t>
            </a:r>
            <a:r>
              <a:rPr lang="en-US" altLang="zh-CN" dirty="0"/>
              <a:t>Mapper</a:t>
            </a:r>
            <a:endParaRPr lang="en-US" dirty="0"/>
          </a:p>
        </p:txBody>
      </p:sp>
      <p:pic>
        <p:nvPicPr>
          <p:cNvPr id="6" name="Content Placeholder 5">
            <a:extLst>
              <a:ext uri="{FF2B5EF4-FFF2-40B4-BE49-F238E27FC236}">
                <a16:creationId xmlns:a16="http://schemas.microsoft.com/office/drawing/2014/main" id="{30545C97-FBEA-D145-9E83-AA5A0CF82136}"/>
              </a:ext>
            </a:extLst>
          </p:cNvPr>
          <p:cNvPicPr>
            <a:picLocks noGrp="1" noChangeAspect="1"/>
          </p:cNvPicPr>
          <p:nvPr>
            <p:ph idx="1"/>
          </p:nvPr>
        </p:nvPicPr>
        <p:blipFill>
          <a:blip r:embed="rId3"/>
          <a:stretch>
            <a:fillRect/>
          </a:stretch>
        </p:blipFill>
        <p:spPr>
          <a:xfrm>
            <a:off x="2362200" y="1305719"/>
            <a:ext cx="4419600" cy="4432300"/>
          </a:xfrm>
          <a:prstGeom prst="rect">
            <a:avLst/>
          </a:prstGeom>
        </p:spPr>
      </p:pic>
    </p:spTree>
    <p:extLst>
      <p:ext uri="{BB962C8B-B14F-4D97-AF65-F5344CB8AC3E}">
        <p14:creationId xmlns:p14="http://schemas.microsoft.com/office/powerpoint/2010/main" val="2602497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BCD2F6-6E67-7A41-B603-9BD851AEFD4B}"/>
              </a:ext>
            </a:extLst>
          </p:cNvPr>
          <p:cNvSpPr>
            <a:spLocks noGrp="1"/>
          </p:cNvSpPr>
          <p:nvPr>
            <p:ph type="title"/>
          </p:nvPr>
        </p:nvSpPr>
        <p:spPr/>
        <p:txBody>
          <a:bodyPr/>
          <a:lstStyle/>
          <a:p>
            <a:r>
              <a:rPr lang="en-US" altLang="zh-CN" dirty="0"/>
              <a:t>Resolution Ranking</a:t>
            </a:r>
            <a:endParaRPr lang="en-US" dirty="0"/>
          </a:p>
        </p:txBody>
      </p:sp>
      <p:pic>
        <p:nvPicPr>
          <p:cNvPr id="4" name="Picture 3">
            <a:extLst>
              <a:ext uri="{FF2B5EF4-FFF2-40B4-BE49-F238E27FC236}">
                <a16:creationId xmlns:a16="http://schemas.microsoft.com/office/drawing/2014/main" id="{D98CDE65-4281-E94A-944E-77A5B3900869}"/>
              </a:ext>
            </a:extLst>
          </p:cNvPr>
          <p:cNvPicPr>
            <a:picLocks noChangeAspect="1"/>
          </p:cNvPicPr>
          <p:nvPr/>
        </p:nvPicPr>
        <p:blipFill>
          <a:blip r:embed="rId3"/>
          <a:stretch>
            <a:fillRect/>
          </a:stretch>
        </p:blipFill>
        <p:spPr>
          <a:xfrm>
            <a:off x="12620" y="1482767"/>
            <a:ext cx="9144000" cy="450019"/>
          </a:xfrm>
          <a:prstGeom prst="rect">
            <a:avLst/>
          </a:prstGeom>
        </p:spPr>
      </p:pic>
      <p:pic>
        <p:nvPicPr>
          <p:cNvPr id="5" name="Content Placeholder 1">
            <a:extLst>
              <a:ext uri="{FF2B5EF4-FFF2-40B4-BE49-F238E27FC236}">
                <a16:creationId xmlns:a16="http://schemas.microsoft.com/office/drawing/2014/main" id="{9BC4BAF0-592D-F545-AC14-E30F82BBEFBD}"/>
              </a:ext>
            </a:extLst>
          </p:cNvPr>
          <p:cNvPicPr>
            <a:picLocks noGrp="1" noChangeAspect="1"/>
          </p:cNvPicPr>
          <p:nvPr>
            <p:ph idx="1"/>
          </p:nvPr>
        </p:nvPicPr>
        <p:blipFill>
          <a:blip r:embed="rId4"/>
          <a:stretch>
            <a:fillRect/>
          </a:stretch>
        </p:blipFill>
        <p:spPr>
          <a:xfrm>
            <a:off x="436562" y="2437540"/>
            <a:ext cx="8270875" cy="3056163"/>
          </a:xfrm>
          <a:prstGeom prst="rect">
            <a:avLst/>
          </a:prstGeom>
        </p:spPr>
      </p:pic>
    </p:spTree>
    <p:extLst>
      <p:ext uri="{BB962C8B-B14F-4D97-AF65-F5344CB8AC3E}">
        <p14:creationId xmlns:p14="http://schemas.microsoft.com/office/powerpoint/2010/main" val="3980402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3B5013-ED8A-1242-B0AF-E10A1A1A0950}"/>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957D93C0-0E4D-4C48-A9E1-08F0E6EFD029}"/>
              </a:ext>
            </a:extLst>
          </p:cNvPr>
          <p:cNvSpPr>
            <a:spLocks noGrp="1"/>
          </p:cNvSpPr>
          <p:nvPr>
            <p:ph type="title"/>
          </p:nvPr>
        </p:nvSpPr>
        <p:spPr/>
        <p:txBody>
          <a:bodyPr/>
          <a:lstStyle/>
          <a:p>
            <a:r>
              <a:rPr lang="en-US" dirty="0"/>
              <a:t>Examples of Ranking</a:t>
            </a:r>
          </a:p>
        </p:txBody>
      </p:sp>
      <p:pic>
        <p:nvPicPr>
          <p:cNvPr id="4" name="Picture 3">
            <a:extLst>
              <a:ext uri="{FF2B5EF4-FFF2-40B4-BE49-F238E27FC236}">
                <a16:creationId xmlns:a16="http://schemas.microsoft.com/office/drawing/2014/main" id="{412E2E4B-2FD3-614B-BFEA-9AE758B9916C}"/>
              </a:ext>
            </a:extLst>
          </p:cNvPr>
          <p:cNvPicPr>
            <a:picLocks noChangeAspect="1"/>
          </p:cNvPicPr>
          <p:nvPr/>
        </p:nvPicPr>
        <p:blipFill>
          <a:blip r:embed="rId2"/>
          <a:stretch>
            <a:fillRect/>
          </a:stretch>
        </p:blipFill>
        <p:spPr>
          <a:xfrm>
            <a:off x="0" y="1200207"/>
            <a:ext cx="9144000" cy="4457586"/>
          </a:xfrm>
          <a:prstGeom prst="rect">
            <a:avLst/>
          </a:prstGeom>
        </p:spPr>
      </p:pic>
    </p:spTree>
    <p:extLst>
      <p:ext uri="{BB962C8B-B14F-4D97-AF65-F5344CB8AC3E}">
        <p14:creationId xmlns:p14="http://schemas.microsoft.com/office/powerpoint/2010/main" val="440124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C4B6AF-511F-7E49-AF7A-0636C6FFD08D}"/>
              </a:ext>
            </a:extLst>
          </p:cNvPr>
          <p:cNvSpPr>
            <a:spLocks noGrp="1"/>
          </p:cNvSpPr>
          <p:nvPr>
            <p:ph type="title"/>
          </p:nvPr>
        </p:nvSpPr>
        <p:spPr/>
        <p:txBody>
          <a:bodyPr/>
          <a:lstStyle/>
          <a:p>
            <a:r>
              <a:rPr lang="en-US" altLang="zh-CN" dirty="0"/>
              <a:t>Code</a:t>
            </a:r>
            <a:r>
              <a:rPr lang="zh-CN" altLang="en-US" dirty="0"/>
              <a:t> </a:t>
            </a:r>
            <a:r>
              <a:rPr lang="en-US" altLang="zh-CN" dirty="0"/>
              <a:t>Merge</a:t>
            </a:r>
            <a:endParaRPr lang="en-US" dirty="0"/>
          </a:p>
        </p:txBody>
      </p:sp>
      <p:pic>
        <p:nvPicPr>
          <p:cNvPr id="4" name="Content Placeholder 3">
            <a:extLst>
              <a:ext uri="{FF2B5EF4-FFF2-40B4-BE49-F238E27FC236}">
                <a16:creationId xmlns:a16="http://schemas.microsoft.com/office/drawing/2014/main" id="{E5EEDD70-FA52-6B4C-8DF0-120507CB1267}"/>
              </a:ext>
            </a:extLst>
          </p:cNvPr>
          <p:cNvPicPr>
            <a:picLocks noGrp="1" noChangeAspect="1"/>
          </p:cNvPicPr>
          <p:nvPr>
            <p:ph idx="1"/>
          </p:nvPr>
        </p:nvPicPr>
        <p:blipFill>
          <a:blip r:embed="rId2"/>
          <a:stretch>
            <a:fillRect/>
          </a:stretch>
        </p:blipFill>
        <p:spPr>
          <a:xfrm>
            <a:off x="436563" y="1195685"/>
            <a:ext cx="8270875" cy="4652367"/>
          </a:xfrm>
          <a:prstGeom prst="rect">
            <a:avLst/>
          </a:prstGeom>
        </p:spPr>
      </p:pic>
    </p:spTree>
    <p:extLst>
      <p:ext uri="{BB962C8B-B14F-4D97-AF65-F5344CB8AC3E}">
        <p14:creationId xmlns:p14="http://schemas.microsoft.com/office/powerpoint/2010/main" val="452049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860123-E56D-8941-B087-4759ECFB9436}"/>
              </a:ext>
            </a:extLst>
          </p:cNvPr>
          <p:cNvSpPr>
            <a:spLocks noGrp="1"/>
          </p:cNvSpPr>
          <p:nvPr>
            <p:ph idx="1"/>
          </p:nvPr>
        </p:nvSpPr>
        <p:spPr/>
        <p:txBody>
          <a:bodyPr/>
          <a:lstStyle/>
          <a:p>
            <a:pPr marL="0" indent="0">
              <a:buNone/>
            </a:pPr>
            <a:r>
              <a:rPr lang="en-US" b="1" dirty="0"/>
              <a:t>RQ1: How effective and efficient is </a:t>
            </a:r>
            <a:r>
              <a:rPr lang="en-US" b="1" dirty="0" err="1"/>
              <a:t>AutoMerge</a:t>
            </a:r>
            <a:r>
              <a:rPr lang="en-US" b="1" dirty="0"/>
              <a:t> at resolving conflicts?</a:t>
            </a:r>
          </a:p>
          <a:p>
            <a:pPr marL="0" indent="0">
              <a:buNone/>
            </a:pPr>
            <a:endParaRPr lang="en-US" b="1" dirty="0"/>
          </a:p>
          <a:p>
            <a:pPr marL="0" indent="0">
              <a:buNone/>
            </a:pPr>
            <a:r>
              <a:rPr lang="en-US" b="1" dirty="0"/>
              <a:t>RQ2: How do various mappers affect the effectiveness and efficiency of our approach? </a:t>
            </a:r>
          </a:p>
        </p:txBody>
      </p:sp>
      <p:sp>
        <p:nvSpPr>
          <p:cNvPr id="3" name="Title 2">
            <a:extLst>
              <a:ext uri="{FF2B5EF4-FFF2-40B4-BE49-F238E27FC236}">
                <a16:creationId xmlns:a16="http://schemas.microsoft.com/office/drawing/2014/main" id="{64924E89-BA87-D146-A35F-CBB9B0A4BB61}"/>
              </a:ext>
            </a:extLst>
          </p:cNvPr>
          <p:cNvSpPr>
            <a:spLocks noGrp="1"/>
          </p:cNvSpPr>
          <p:nvPr>
            <p:ph type="title"/>
          </p:nvPr>
        </p:nvSpPr>
        <p:spPr/>
        <p:txBody>
          <a:bodyPr/>
          <a:lstStyle/>
          <a:p>
            <a:r>
              <a:rPr lang="en-US" altLang="zh-CN" dirty="0"/>
              <a:t>Evaluation</a:t>
            </a:r>
            <a:endParaRPr lang="en-US" dirty="0"/>
          </a:p>
        </p:txBody>
      </p:sp>
    </p:spTree>
    <p:extLst>
      <p:ext uri="{BB962C8B-B14F-4D97-AF65-F5344CB8AC3E}">
        <p14:creationId xmlns:p14="http://schemas.microsoft.com/office/powerpoint/2010/main" val="3544306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1776FB-12AB-3C48-A90C-B4AB59BE83EA}"/>
              </a:ext>
            </a:extLst>
          </p:cNvPr>
          <p:cNvPicPr>
            <a:picLocks noGrp="1" noChangeAspect="1"/>
          </p:cNvPicPr>
          <p:nvPr>
            <p:ph idx="1"/>
          </p:nvPr>
        </p:nvPicPr>
        <p:blipFill>
          <a:blip r:embed="rId3"/>
          <a:stretch>
            <a:fillRect/>
          </a:stretch>
        </p:blipFill>
        <p:spPr>
          <a:xfrm>
            <a:off x="436563" y="1694006"/>
            <a:ext cx="8270875" cy="3655726"/>
          </a:xfrm>
          <a:prstGeom prst="rect">
            <a:avLst/>
          </a:prstGeom>
        </p:spPr>
      </p:pic>
      <p:sp>
        <p:nvSpPr>
          <p:cNvPr id="3" name="Title 2">
            <a:extLst>
              <a:ext uri="{FF2B5EF4-FFF2-40B4-BE49-F238E27FC236}">
                <a16:creationId xmlns:a16="http://schemas.microsoft.com/office/drawing/2014/main" id="{25E7DACD-61B6-C34C-87A7-8FD70CC48AAB}"/>
              </a:ext>
            </a:extLst>
          </p:cNvPr>
          <p:cNvSpPr>
            <a:spLocks noGrp="1"/>
          </p:cNvSpPr>
          <p:nvPr>
            <p:ph type="title"/>
          </p:nvPr>
        </p:nvSpPr>
        <p:spPr/>
        <p:txBody>
          <a:bodyPr/>
          <a:lstStyle/>
          <a:p>
            <a:r>
              <a:rPr lang="en-US" altLang="zh-CN" dirty="0"/>
              <a:t>Experiment</a:t>
            </a:r>
            <a:r>
              <a:rPr lang="zh-CN" altLang="en-US" dirty="0"/>
              <a:t> </a:t>
            </a:r>
            <a:r>
              <a:rPr lang="en-US" altLang="zh-CN" dirty="0"/>
              <a:t>Setup</a:t>
            </a:r>
            <a:endParaRPr lang="en-US" dirty="0"/>
          </a:p>
        </p:txBody>
      </p:sp>
    </p:spTree>
    <p:extLst>
      <p:ext uri="{BB962C8B-B14F-4D97-AF65-F5344CB8AC3E}">
        <p14:creationId xmlns:p14="http://schemas.microsoft.com/office/powerpoint/2010/main" val="3245140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E7DACD-61B6-C34C-87A7-8FD70CC48AAB}"/>
              </a:ext>
            </a:extLst>
          </p:cNvPr>
          <p:cNvSpPr>
            <a:spLocks noGrp="1"/>
          </p:cNvSpPr>
          <p:nvPr>
            <p:ph type="title"/>
          </p:nvPr>
        </p:nvSpPr>
        <p:spPr/>
        <p:txBody>
          <a:bodyPr/>
          <a:lstStyle/>
          <a:p>
            <a:r>
              <a:rPr lang="en-US" altLang="zh-CN" dirty="0"/>
              <a:t>Evaluation on Conflict Resolution (RQ1)</a:t>
            </a:r>
            <a:endParaRPr lang="en-US" dirty="0"/>
          </a:p>
        </p:txBody>
      </p:sp>
      <p:pic>
        <p:nvPicPr>
          <p:cNvPr id="6" name="Content Placeholder 5">
            <a:extLst>
              <a:ext uri="{FF2B5EF4-FFF2-40B4-BE49-F238E27FC236}">
                <a16:creationId xmlns:a16="http://schemas.microsoft.com/office/drawing/2014/main" id="{41B3BB32-109D-9541-9119-0F2FC9AAA3DD}"/>
              </a:ext>
            </a:extLst>
          </p:cNvPr>
          <p:cNvPicPr>
            <a:picLocks noGrp="1" noChangeAspect="1"/>
          </p:cNvPicPr>
          <p:nvPr>
            <p:ph idx="1"/>
          </p:nvPr>
        </p:nvPicPr>
        <p:blipFill>
          <a:blip r:embed="rId3"/>
          <a:stretch>
            <a:fillRect/>
          </a:stretch>
        </p:blipFill>
        <p:spPr>
          <a:xfrm>
            <a:off x="436563" y="1719242"/>
            <a:ext cx="8270875" cy="3605253"/>
          </a:xfrm>
          <a:prstGeom prst="rect">
            <a:avLst/>
          </a:prstGeom>
        </p:spPr>
      </p:pic>
    </p:spTree>
    <p:extLst>
      <p:ext uri="{BB962C8B-B14F-4D97-AF65-F5344CB8AC3E}">
        <p14:creationId xmlns:p14="http://schemas.microsoft.com/office/powerpoint/2010/main" val="2067720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E7DACD-61B6-C34C-87A7-8FD70CC48AAB}"/>
              </a:ext>
            </a:extLst>
          </p:cNvPr>
          <p:cNvSpPr>
            <a:spLocks noGrp="1"/>
          </p:cNvSpPr>
          <p:nvPr>
            <p:ph type="title"/>
          </p:nvPr>
        </p:nvSpPr>
        <p:spPr/>
        <p:txBody>
          <a:bodyPr/>
          <a:lstStyle/>
          <a:p>
            <a:r>
              <a:rPr lang="en-US" altLang="zh-CN" dirty="0"/>
              <a:t>Evaluation on Conflict Resolution (RQ1)</a:t>
            </a:r>
            <a:endParaRPr lang="en-US" dirty="0"/>
          </a:p>
        </p:txBody>
      </p:sp>
      <p:pic>
        <p:nvPicPr>
          <p:cNvPr id="5" name="Content Placeholder 4">
            <a:extLst>
              <a:ext uri="{FF2B5EF4-FFF2-40B4-BE49-F238E27FC236}">
                <a16:creationId xmlns:a16="http://schemas.microsoft.com/office/drawing/2014/main" id="{6AEE2D01-33B9-B149-9BC6-34D25B02B236}"/>
              </a:ext>
            </a:extLst>
          </p:cNvPr>
          <p:cNvPicPr>
            <a:picLocks noGrp="1" noChangeAspect="1"/>
          </p:cNvPicPr>
          <p:nvPr>
            <p:ph idx="1"/>
          </p:nvPr>
        </p:nvPicPr>
        <p:blipFill>
          <a:blip r:embed="rId3"/>
          <a:stretch>
            <a:fillRect/>
          </a:stretch>
        </p:blipFill>
        <p:spPr>
          <a:xfrm>
            <a:off x="436563" y="1582381"/>
            <a:ext cx="8270875" cy="3878976"/>
          </a:xfrm>
          <a:prstGeom prst="rect">
            <a:avLst/>
          </a:prstGeom>
        </p:spPr>
      </p:pic>
    </p:spTree>
    <p:extLst>
      <p:ext uri="{BB962C8B-B14F-4D97-AF65-F5344CB8AC3E}">
        <p14:creationId xmlns:p14="http://schemas.microsoft.com/office/powerpoint/2010/main" val="1315096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8759EC-E7A7-F94F-81C9-725821930018}"/>
              </a:ext>
            </a:extLst>
          </p:cNvPr>
          <p:cNvSpPr>
            <a:spLocks noGrp="1"/>
          </p:cNvSpPr>
          <p:nvPr>
            <p:ph idx="1"/>
          </p:nvPr>
        </p:nvSpPr>
        <p:spPr/>
        <p:txBody>
          <a:bodyPr/>
          <a:lstStyle/>
          <a:p>
            <a:r>
              <a:rPr lang="en-US" altLang="zh-CN" dirty="0"/>
              <a:t>Analysis</a:t>
            </a:r>
            <a:r>
              <a:rPr lang="zh-CN" altLang="en-US" dirty="0"/>
              <a:t> </a:t>
            </a:r>
            <a:r>
              <a:rPr lang="en-US" altLang="zh-CN" dirty="0"/>
              <a:t>of</a:t>
            </a:r>
            <a:r>
              <a:rPr lang="zh-CN" altLang="en-US" dirty="0"/>
              <a:t> </a:t>
            </a:r>
            <a:r>
              <a:rPr lang="en-US" altLang="zh-CN" dirty="0"/>
              <a:t>the</a:t>
            </a:r>
            <a:r>
              <a:rPr lang="zh-CN" altLang="en-US" dirty="0"/>
              <a:t> </a:t>
            </a:r>
            <a:r>
              <a:rPr lang="en-US" altLang="zh-CN" dirty="0"/>
              <a:t>failure</a:t>
            </a:r>
            <a:r>
              <a:rPr lang="zh-CN" altLang="en-US" dirty="0"/>
              <a:t> </a:t>
            </a:r>
            <a:r>
              <a:rPr lang="en-US" altLang="zh-CN" dirty="0"/>
              <a:t>cases:</a:t>
            </a:r>
          </a:p>
          <a:p>
            <a:endParaRPr lang="en-US" altLang="zh-CN" dirty="0"/>
          </a:p>
          <a:p>
            <a:r>
              <a:rPr lang="en-US" sz="2400" dirty="0"/>
              <a:t>assumption violation (8 cases</a:t>
            </a:r>
            <a:r>
              <a:rPr lang="en-US" altLang="zh-CN" sz="2400" dirty="0"/>
              <a:t>)</a:t>
            </a:r>
          </a:p>
          <a:p>
            <a:endParaRPr lang="en-US" sz="2400" dirty="0"/>
          </a:p>
          <a:p>
            <a:r>
              <a:rPr lang="en-US" sz="2400" dirty="0"/>
              <a:t>insufficient expressiveness (2 cases)</a:t>
            </a:r>
          </a:p>
          <a:p>
            <a:endParaRPr lang="en-US" sz="2400" dirty="0"/>
          </a:p>
          <a:p>
            <a:r>
              <a:rPr lang="en-US" sz="2400" dirty="0"/>
              <a:t>huge program space (2 cases)</a:t>
            </a:r>
          </a:p>
        </p:txBody>
      </p:sp>
      <p:sp>
        <p:nvSpPr>
          <p:cNvPr id="3" name="Title 2">
            <a:extLst>
              <a:ext uri="{FF2B5EF4-FFF2-40B4-BE49-F238E27FC236}">
                <a16:creationId xmlns:a16="http://schemas.microsoft.com/office/drawing/2014/main" id="{AD56DD26-1D2A-9F49-85D5-C2333B5CB515}"/>
              </a:ext>
            </a:extLst>
          </p:cNvPr>
          <p:cNvSpPr>
            <a:spLocks noGrp="1"/>
          </p:cNvSpPr>
          <p:nvPr>
            <p:ph type="title"/>
          </p:nvPr>
        </p:nvSpPr>
        <p:spPr/>
        <p:txBody>
          <a:bodyPr/>
          <a:lstStyle/>
          <a:p>
            <a:r>
              <a:rPr lang="en-US" altLang="zh-CN" dirty="0"/>
              <a:t>Evaluation on Conflict Resolution (RQ1)</a:t>
            </a:r>
            <a:endParaRPr lang="en-US" dirty="0"/>
          </a:p>
        </p:txBody>
      </p:sp>
    </p:spTree>
    <p:extLst>
      <p:ext uri="{BB962C8B-B14F-4D97-AF65-F5344CB8AC3E}">
        <p14:creationId xmlns:p14="http://schemas.microsoft.com/office/powerpoint/2010/main" val="1484160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5A4D1-ADA4-7F4B-AD6A-9986185B01E4}"/>
              </a:ext>
            </a:extLst>
          </p:cNvPr>
          <p:cNvSpPr>
            <a:spLocks noGrp="1"/>
          </p:cNvSpPr>
          <p:nvPr>
            <p:ph idx="1"/>
          </p:nvPr>
        </p:nvSpPr>
        <p:spPr/>
        <p:txBody>
          <a:bodyPr/>
          <a:lstStyle/>
          <a:p>
            <a:r>
              <a:rPr lang="en-US" altLang="zh-CN" dirty="0"/>
              <a:t>Baseline</a:t>
            </a:r>
            <a:r>
              <a:rPr lang="zh-CN" altLang="en-US" dirty="0"/>
              <a:t> </a:t>
            </a:r>
            <a:r>
              <a:rPr lang="en-US" altLang="zh-CN" dirty="0"/>
              <a:t>Configuration</a:t>
            </a:r>
          </a:p>
          <a:p>
            <a:r>
              <a:rPr lang="en-US" altLang="zh-CN" dirty="0"/>
              <a:t>C1</a:t>
            </a:r>
            <a:r>
              <a:rPr lang="zh-CN" altLang="en-US" dirty="0"/>
              <a:t> </a:t>
            </a:r>
            <a:r>
              <a:rPr lang="en-US" altLang="zh-CN" dirty="0"/>
              <a:t>(M1</a:t>
            </a:r>
            <a:r>
              <a:rPr lang="zh-CN" altLang="en-US" dirty="0"/>
              <a:t> </a:t>
            </a:r>
            <a:r>
              <a:rPr lang="en-US" altLang="zh-CN" dirty="0"/>
              <a:t>on,</a:t>
            </a:r>
            <a:r>
              <a:rPr lang="zh-CN" altLang="en-US" dirty="0"/>
              <a:t> </a:t>
            </a:r>
            <a:r>
              <a:rPr lang="en-US" altLang="zh-CN" dirty="0"/>
              <a:t>M2</a:t>
            </a:r>
            <a:r>
              <a:rPr lang="zh-CN" altLang="en-US" dirty="0"/>
              <a:t> </a:t>
            </a:r>
            <a:r>
              <a:rPr lang="en-US" altLang="zh-CN" dirty="0"/>
              <a:t>off)</a:t>
            </a:r>
          </a:p>
          <a:p>
            <a:endParaRPr lang="en-US" dirty="0"/>
          </a:p>
        </p:txBody>
      </p:sp>
      <p:sp>
        <p:nvSpPr>
          <p:cNvPr id="3" name="Title 2">
            <a:extLst>
              <a:ext uri="{FF2B5EF4-FFF2-40B4-BE49-F238E27FC236}">
                <a16:creationId xmlns:a16="http://schemas.microsoft.com/office/drawing/2014/main" id="{BA53AE18-3054-6A4B-BCD7-C22361A345E9}"/>
              </a:ext>
            </a:extLst>
          </p:cNvPr>
          <p:cNvSpPr>
            <a:spLocks noGrp="1"/>
          </p:cNvSpPr>
          <p:nvPr>
            <p:ph type="title"/>
          </p:nvPr>
        </p:nvSpPr>
        <p:spPr/>
        <p:txBody>
          <a:bodyPr/>
          <a:lstStyle/>
          <a:p>
            <a:r>
              <a:rPr lang="en-US" altLang="zh-CN" dirty="0"/>
              <a:t>Evaluation on Configurations (RQ2)</a:t>
            </a:r>
            <a:endParaRPr lang="en-US" dirty="0"/>
          </a:p>
        </p:txBody>
      </p:sp>
      <p:pic>
        <p:nvPicPr>
          <p:cNvPr id="4" name="Picture 3">
            <a:extLst>
              <a:ext uri="{FF2B5EF4-FFF2-40B4-BE49-F238E27FC236}">
                <a16:creationId xmlns:a16="http://schemas.microsoft.com/office/drawing/2014/main" id="{FC72A527-F300-2B49-8BEA-FB5C173256AD}"/>
              </a:ext>
            </a:extLst>
          </p:cNvPr>
          <p:cNvPicPr>
            <a:picLocks noChangeAspect="1"/>
          </p:cNvPicPr>
          <p:nvPr/>
        </p:nvPicPr>
        <p:blipFill>
          <a:blip r:embed="rId3"/>
          <a:stretch>
            <a:fillRect/>
          </a:stretch>
        </p:blipFill>
        <p:spPr>
          <a:xfrm>
            <a:off x="1519891" y="2494800"/>
            <a:ext cx="6104218" cy="4064790"/>
          </a:xfrm>
          <a:prstGeom prst="rect">
            <a:avLst/>
          </a:prstGeom>
        </p:spPr>
      </p:pic>
    </p:spTree>
    <p:extLst>
      <p:ext uri="{BB962C8B-B14F-4D97-AF65-F5344CB8AC3E}">
        <p14:creationId xmlns:p14="http://schemas.microsoft.com/office/powerpoint/2010/main" val="2315012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5A4D1-ADA4-7F4B-AD6A-9986185B01E4}"/>
              </a:ext>
            </a:extLst>
          </p:cNvPr>
          <p:cNvSpPr>
            <a:spLocks noGrp="1"/>
          </p:cNvSpPr>
          <p:nvPr>
            <p:ph idx="1"/>
          </p:nvPr>
        </p:nvSpPr>
        <p:spPr/>
        <p:txBody>
          <a:bodyPr/>
          <a:lstStyle/>
          <a:p>
            <a:r>
              <a:rPr lang="en-US" altLang="zh-CN" dirty="0"/>
              <a:t>Software Merge</a:t>
            </a:r>
          </a:p>
          <a:p>
            <a:endParaRPr lang="en-US" dirty="0"/>
          </a:p>
          <a:p>
            <a:r>
              <a:rPr lang="en-US" dirty="0"/>
              <a:t>VSA-based Program Synthesis</a:t>
            </a:r>
          </a:p>
          <a:p>
            <a:endParaRPr lang="en-US" dirty="0"/>
          </a:p>
          <a:p>
            <a:r>
              <a:rPr lang="en-US" dirty="0"/>
              <a:t>Program Transformation </a:t>
            </a:r>
          </a:p>
          <a:p>
            <a:pPr marL="0" indent="0">
              <a:buNone/>
            </a:pPr>
            <a:endParaRPr lang="en-US" dirty="0"/>
          </a:p>
        </p:txBody>
      </p:sp>
      <p:sp>
        <p:nvSpPr>
          <p:cNvPr id="3" name="Title 2">
            <a:extLst>
              <a:ext uri="{FF2B5EF4-FFF2-40B4-BE49-F238E27FC236}">
                <a16:creationId xmlns:a16="http://schemas.microsoft.com/office/drawing/2014/main" id="{BA53AE18-3054-6A4B-BCD7-C22361A345E9}"/>
              </a:ext>
            </a:extLst>
          </p:cNvPr>
          <p:cNvSpPr>
            <a:spLocks noGrp="1"/>
          </p:cNvSpPr>
          <p:nvPr>
            <p:ph type="title"/>
          </p:nvPr>
        </p:nvSpPr>
        <p:spPr/>
        <p:txBody>
          <a:bodyPr/>
          <a:lstStyle/>
          <a:p>
            <a:r>
              <a:rPr lang="en-US" altLang="zh-CN" dirty="0"/>
              <a:t>Related</a:t>
            </a:r>
            <a:r>
              <a:rPr lang="zh-CN" altLang="en-US" dirty="0"/>
              <a:t> </a:t>
            </a:r>
            <a:r>
              <a:rPr lang="en-US" altLang="zh-CN" dirty="0"/>
              <a:t>Work</a:t>
            </a:r>
            <a:endParaRPr lang="en-US" dirty="0"/>
          </a:p>
        </p:txBody>
      </p:sp>
    </p:spTree>
    <p:extLst>
      <p:ext uri="{BB962C8B-B14F-4D97-AF65-F5344CB8AC3E}">
        <p14:creationId xmlns:p14="http://schemas.microsoft.com/office/powerpoint/2010/main" val="1848288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6B1EA3-A930-FE4B-B3EF-4FEA635B36F8}"/>
              </a:ext>
            </a:extLst>
          </p:cNvPr>
          <p:cNvSpPr>
            <a:spLocks noGrp="1"/>
          </p:cNvSpPr>
          <p:nvPr>
            <p:ph idx="1"/>
          </p:nvPr>
        </p:nvSpPr>
        <p:spPr/>
        <p:txBody>
          <a:bodyPr/>
          <a:lstStyle/>
          <a:p>
            <a:r>
              <a:rPr lang="en-US" dirty="0"/>
              <a:t>1.Present a VSA-based conflict resolution approach. First constructing a program space consists of possible resolutions and then discovering the expected result with a ranking mechanism.</a:t>
            </a:r>
          </a:p>
          <a:p>
            <a:endParaRPr lang="en-US" dirty="0"/>
          </a:p>
          <a:p>
            <a:r>
              <a:rPr lang="en-US" dirty="0"/>
              <a:t>2. Experiment prove the efficiency of </a:t>
            </a:r>
            <a:r>
              <a:rPr lang="en-US" dirty="0" err="1"/>
              <a:t>AutoMerge</a:t>
            </a:r>
            <a:r>
              <a:rPr lang="en-US" dirty="0"/>
              <a:t>. </a:t>
            </a:r>
          </a:p>
        </p:txBody>
      </p:sp>
      <p:sp>
        <p:nvSpPr>
          <p:cNvPr id="3" name="Title 2">
            <a:extLst>
              <a:ext uri="{FF2B5EF4-FFF2-40B4-BE49-F238E27FC236}">
                <a16:creationId xmlns:a16="http://schemas.microsoft.com/office/drawing/2014/main" id="{5B786BC7-52A1-2D40-903A-A03553E389BB}"/>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4203527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723A62-4571-E342-8009-454A99CAB955}"/>
              </a:ext>
            </a:extLst>
          </p:cNvPr>
          <p:cNvPicPr>
            <a:picLocks noChangeAspect="1"/>
          </p:cNvPicPr>
          <p:nvPr/>
        </p:nvPicPr>
        <p:blipFill>
          <a:blip r:embed="rId3"/>
          <a:stretch>
            <a:fillRect/>
          </a:stretch>
        </p:blipFill>
        <p:spPr>
          <a:xfrm>
            <a:off x="4881966" y="3023876"/>
            <a:ext cx="2092271" cy="2749244"/>
          </a:xfrm>
          <a:prstGeom prst="rect">
            <a:avLst/>
          </a:prstGeom>
        </p:spPr>
      </p:pic>
      <p:sp>
        <p:nvSpPr>
          <p:cNvPr id="5" name="Title 4">
            <a:extLst>
              <a:ext uri="{FF2B5EF4-FFF2-40B4-BE49-F238E27FC236}">
                <a16:creationId xmlns:a16="http://schemas.microsoft.com/office/drawing/2014/main" id="{47115119-C30D-3D46-A301-5CFDF7890A94}"/>
              </a:ext>
            </a:extLst>
          </p:cNvPr>
          <p:cNvSpPr>
            <a:spLocks noGrp="1"/>
          </p:cNvSpPr>
          <p:nvPr>
            <p:ph type="title"/>
          </p:nvPr>
        </p:nvSpPr>
        <p:spPr/>
        <p:txBody>
          <a:bodyPr/>
          <a:lstStyle/>
          <a:p>
            <a:r>
              <a:rPr lang="en-US" altLang="zh-CN" dirty="0"/>
              <a:t>Thank</a:t>
            </a:r>
            <a:r>
              <a:rPr lang="zh-CN" altLang="en-US" dirty="0"/>
              <a:t> </a:t>
            </a:r>
            <a:r>
              <a:rPr lang="en-US" altLang="zh-CN" dirty="0"/>
              <a:t>you</a:t>
            </a:r>
            <a:endParaRPr lang="en-US" dirty="0"/>
          </a:p>
        </p:txBody>
      </p:sp>
    </p:spTree>
    <p:extLst>
      <p:ext uri="{BB962C8B-B14F-4D97-AF65-F5344CB8AC3E}">
        <p14:creationId xmlns:p14="http://schemas.microsoft.com/office/powerpoint/2010/main" val="3491974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C77059-17FC-B547-BA55-04B122B26CC2}"/>
              </a:ext>
            </a:extLst>
          </p:cNvPr>
          <p:cNvSpPr>
            <a:spLocks noGrp="1"/>
          </p:cNvSpPr>
          <p:nvPr>
            <p:ph idx="1"/>
          </p:nvPr>
        </p:nvSpPr>
        <p:spPr/>
        <p:txBody>
          <a:bodyPr/>
          <a:lstStyle/>
          <a:p>
            <a:r>
              <a:rPr lang="en-US" altLang="zh-CN" dirty="0"/>
              <a:t>What</a:t>
            </a:r>
            <a:r>
              <a:rPr lang="zh-CN" altLang="en-US" dirty="0"/>
              <a:t> </a:t>
            </a:r>
            <a:r>
              <a:rPr lang="en-US" altLang="zh-CN" dirty="0"/>
              <a:t>the</a:t>
            </a:r>
            <a:r>
              <a:rPr lang="zh-CN" altLang="en-US" dirty="0"/>
              <a:t> </a:t>
            </a:r>
            <a:r>
              <a:rPr lang="en-US" altLang="zh-CN" dirty="0"/>
              <a:t>complexity</a:t>
            </a:r>
            <a:r>
              <a:rPr lang="zh-CN" altLang="en-US" dirty="0"/>
              <a:t> </a:t>
            </a:r>
            <a:r>
              <a:rPr lang="en-US" altLang="zh-CN" dirty="0"/>
              <a:t>of</a:t>
            </a:r>
            <a:r>
              <a:rPr lang="zh-CN" altLang="en-US" dirty="0"/>
              <a:t> </a:t>
            </a:r>
            <a:r>
              <a:rPr lang="en-US" altLang="zh-CN" dirty="0"/>
              <a:t>this</a:t>
            </a:r>
            <a:r>
              <a:rPr lang="zh-CN" altLang="en-US" dirty="0"/>
              <a:t> </a:t>
            </a:r>
            <a:r>
              <a:rPr lang="en-US" altLang="zh-CN" dirty="0"/>
              <a:t>algorithm?</a:t>
            </a:r>
          </a:p>
          <a:p>
            <a:r>
              <a:rPr lang="en-US" altLang="zh-CN" dirty="0"/>
              <a:t>How</a:t>
            </a:r>
            <a:r>
              <a:rPr lang="zh-CN" altLang="en-US" dirty="0"/>
              <a:t> </a:t>
            </a:r>
            <a:r>
              <a:rPr lang="en-US" altLang="zh-CN" dirty="0"/>
              <a:t>does</a:t>
            </a:r>
            <a:r>
              <a:rPr lang="zh-CN" altLang="en-US" dirty="0"/>
              <a:t> </a:t>
            </a:r>
            <a:r>
              <a:rPr lang="en-US" altLang="zh-CN" dirty="0"/>
              <a:t>this</a:t>
            </a:r>
            <a:r>
              <a:rPr lang="zh-CN" altLang="en-US" dirty="0"/>
              <a:t> </a:t>
            </a:r>
            <a:r>
              <a:rPr lang="en-US" altLang="zh-CN" dirty="0"/>
              <a:t>method</a:t>
            </a:r>
            <a:r>
              <a:rPr lang="zh-CN" altLang="en-US" dirty="0"/>
              <a:t> </a:t>
            </a:r>
            <a:r>
              <a:rPr lang="en-US" altLang="zh-CN" dirty="0"/>
              <a:t>deal</a:t>
            </a:r>
            <a:r>
              <a:rPr lang="zh-CN" altLang="en-US" dirty="0"/>
              <a:t> </a:t>
            </a:r>
            <a:r>
              <a:rPr lang="en-US" altLang="zh-CN" dirty="0"/>
              <a:t>with</a:t>
            </a:r>
            <a:r>
              <a:rPr lang="zh-CN" altLang="en-US" dirty="0"/>
              <a:t> </a:t>
            </a:r>
            <a:r>
              <a:rPr lang="en-US" altLang="zh-CN" dirty="0"/>
              <a:t>renaming</a:t>
            </a:r>
            <a:r>
              <a:rPr lang="zh-CN" altLang="en-US" dirty="0"/>
              <a:t> </a:t>
            </a:r>
            <a:r>
              <a:rPr lang="en-US" altLang="zh-CN" dirty="0"/>
              <a:t>problem?</a:t>
            </a:r>
          </a:p>
          <a:p>
            <a:r>
              <a:rPr lang="en-US" altLang="zh-CN" dirty="0"/>
              <a:t>Why</a:t>
            </a:r>
            <a:r>
              <a:rPr lang="zh-CN" altLang="en-US" dirty="0"/>
              <a:t> </a:t>
            </a:r>
            <a:r>
              <a:rPr lang="en-US" altLang="zh-CN" dirty="0"/>
              <a:t>dose</a:t>
            </a:r>
            <a:r>
              <a:rPr lang="zh-CN" altLang="en-US" dirty="0"/>
              <a:t> </a:t>
            </a:r>
            <a:r>
              <a:rPr lang="en-US" altLang="zh-CN" dirty="0"/>
              <a:t>enabling</a:t>
            </a:r>
            <a:r>
              <a:rPr lang="zh-CN" altLang="en-US" dirty="0"/>
              <a:t> </a:t>
            </a:r>
            <a:r>
              <a:rPr lang="en-US" altLang="zh-CN" dirty="0"/>
              <a:t>mappers</a:t>
            </a:r>
            <a:r>
              <a:rPr lang="zh-CN" altLang="en-US" dirty="0"/>
              <a:t> </a:t>
            </a:r>
            <a:r>
              <a:rPr lang="en-US" altLang="zh-CN" dirty="0"/>
              <a:t>lead</a:t>
            </a:r>
            <a:r>
              <a:rPr lang="zh-CN" altLang="en-US" dirty="0"/>
              <a:t> </a:t>
            </a:r>
            <a:r>
              <a:rPr lang="en-US" altLang="zh-CN" dirty="0"/>
              <a:t>to</a:t>
            </a:r>
            <a:r>
              <a:rPr lang="zh-CN" altLang="en-US" dirty="0"/>
              <a:t> </a:t>
            </a:r>
            <a:r>
              <a:rPr lang="en-US" altLang="zh-CN" dirty="0"/>
              <a:t>worse</a:t>
            </a:r>
            <a:r>
              <a:rPr lang="zh-CN" altLang="en-US" dirty="0"/>
              <a:t> </a:t>
            </a:r>
            <a:r>
              <a:rPr lang="en-US" altLang="zh-CN" dirty="0"/>
              <a:t>performance?</a:t>
            </a:r>
          </a:p>
          <a:p>
            <a:r>
              <a:rPr lang="en-US" altLang="zh-CN" dirty="0"/>
              <a:t>Is</a:t>
            </a:r>
            <a:r>
              <a:rPr lang="zh-CN" altLang="en-US" dirty="0"/>
              <a:t> </a:t>
            </a:r>
            <a:r>
              <a:rPr lang="en-US" altLang="zh-CN" dirty="0"/>
              <a:t>there</a:t>
            </a:r>
            <a:r>
              <a:rPr lang="zh-CN" altLang="en-US" dirty="0"/>
              <a:t> </a:t>
            </a:r>
            <a:r>
              <a:rPr lang="en-US" altLang="zh-CN" dirty="0"/>
              <a:t>any</a:t>
            </a:r>
            <a:r>
              <a:rPr lang="zh-CN" altLang="en-US" dirty="0"/>
              <a:t> </a:t>
            </a:r>
            <a:r>
              <a:rPr lang="en-US" altLang="zh-CN" dirty="0"/>
              <a:t>better</a:t>
            </a:r>
            <a:r>
              <a:rPr lang="zh-CN" altLang="en-US" dirty="0"/>
              <a:t> </a:t>
            </a:r>
            <a:r>
              <a:rPr lang="en-US" altLang="zh-CN" dirty="0"/>
              <a:t>ranking</a:t>
            </a:r>
            <a:r>
              <a:rPr lang="zh-CN" altLang="en-US" dirty="0"/>
              <a:t> </a:t>
            </a:r>
            <a:r>
              <a:rPr lang="en-US" altLang="zh-CN" dirty="0"/>
              <a:t>algorithm?</a:t>
            </a:r>
          </a:p>
          <a:p>
            <a:endParaRPr lang="en-US" dirty="0"/>
          </a:p>
        </p:txBody>
      </p:sp>
      <p:sp>
        <p:nvSpPr>
          <p:cNvPr id="3" name="Title 2">
            <a:extLst>
              <a:ext uri="{FF2B5EF4-FFF2-40B4-BE49-F238E27FC236}">
                <a16:creationId xmlns:a16="http://schemas.microsoft.com/office/drawing/2014/main" id="{25704D4B-3B33-7F40-8DB7-7E448A20B839}"/>
              </a:ext>
            </a:extLst>
          </p:cNvPr>
          <p:cNvSpPr>
            <a:spLocks noGrp="1"/>
          </p:cNvSpPr>
          <p:nvPr>
            <p:ph type="title"/>
          </p:nvPr>
        </p:nvSpPr>
        <p:spPr/>
        <p:txBody>
          <a:bodyPr/>
          <a:lstStyle/>
          <a:p>
            <a:r>
              <a:rPr lang="en-US" altLang="zh-CN" dirty="0"/>
              <a:t>Discussion</a:t>
            </a:r>
            <a:r>
              <a:rPr lang="zh-CN" altLang="en-US" dirty="0"/>
              <a:t> </a:t>
            </a:r>
            <a:r>
              <a:rPr lang="en-US" altLang="zh-CN" dirty="0"/>
              <a:t>Questions</a:t>
            </a:r>
            <a:endParaRPr lang="en-US" dirty="0"/>
          </a:p>
        </p:txBody>
      </p:sp>
    </p:spTree>
    <p:extLst>
      <p:ext uri="{BB962C8B-B14F-4D97-AF65-F5344CB8AC3E}">
        <p14:creationId xmlns:p14="http://schemas.microsoft.com/office/powerpoint/2010/main" val="159834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3DF659-756E-7F4A-B15F-4852C5F7805A}"/>
              </a:ext>
            </a:extLst>
          </p:cNvPr>
          <p:cNvSpPr>
            <a:spLocks noGrp="1"/>
          </p:cNvSpPr>
          <p:nvPr>
            <p:ph type="title"/>
          </p:nvPr>
        </p:nvSpPr>
        <p:spPr/>
        <p:txBody>
          <a:bodyPr/>
          <a:lstStyle/>
          <a:p>
            <a:r>
              <a:rPr lang="en-US" altLang="zh-CN" dirty="0"/>
              <a:t>Code</a:t>
            </a:r>
            <a:r>
              <a:rPr lang="zh-CN" altLang="en-US" dirty="0"/>
              <a:t> </a:t>
            </a:r>
            <a:r>
              <a:rPr lang="en-US" altLang="zh-CN" dirty="0"/>
              <a:t>Merge</a:t>
            </a:r>
            <a:r>
              <a:rPr lang="zh-CN" altLang="en-US" dirty="0"/>
              <a:t> </a:t>
            </a:r>
            <a:r>
              <a:rPr lang="en-US" altLang="zh-CN" dirty="0"/>
              <a:t>Rule</a:t>
            </a:r>
            <a:endParaRPr lang="en-US" dirty="0"/>
          </a:p>
        </p:txBody>
      </p:sp>
      <p:pic>
        <p:nvPicPr>
          <p:cNvPr id="2" name="Content Placeholder 1">
            <a:extLst>
              <a:ext uri="{FF2B5EF4-FFF2-40B4-BE49-F238E27FC236}">
                <a16:creationId xmlns:a16="http://schemas.microsoft.com/office/drawing/2014/main" id="{ED306A71-76D5-F943-B088-8D59EC443898}"/>
              </a:ext>
            </a:extLst>
          </p:cNvPr>
          <p:cNvPicPr>
            <a:picLocks noGrp="1" noChangeAspect="1"/>
          </p:cNvPicPr>
          <p:nvPr>
            <p:ph idx="1"/>
          </p:nvPr>
        </p:nvPicPr>
        <p:blipFill>
          <a:blip r:embed="rId3"/>
          <a:stretch>
            <a:fillRect/>
          </a:stretch>
        </p:blipFill>
        <p:spPr>
          <a:xfrm>
            <a:off x="436563" y="1993787"/>
            <a:ext cx="8270875" cy="3056163"/>
          </a:xfrm>
          <a:prstGeom prst="rect">
            <a:avLst/>
          </a:prstGeom>
        </p:spPr>
      </p:pic>
    </p:spTree>
    <p:extLst>
      <p:ext uri="{BB962C8B-B14F-4D97-AF65-F5344CB8AC3E}">
        <p14:creationId xmlns:p14="http://schemas.microsoft.com/office/powerpoint/2010/main" val="176284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F85047-FF17-2F41-B846-9A2B3842C575}"/>
              </a:ext>
            </a:extLst>
          </p:cNvPr>
          <p:cNvSpPr>
            <a:spLocks noGrp="1"/>
          </p:cNvSpPr>
          <p:nvPr>
            <p:ph idx="1"/>
          </p:nvPr>
        </p:nvSpPr>
        <p:spPr/>
        <p:txBody>
          <a:bodyPr/>
          <a:lstStyle/>
          <a:p>
            <a:r>
              <a:rPr lang="en-US" sz="1800" dirty="0"/>
              <a:t>Three-way merge</a:t>
            </a:r>
          </a:p>
          <a:p>
            <a:endParaRPr lang="en-US" sz="1800" dirty="0"/>
          </a:p>
          <a:p>
            <a:r>
              <a:rPr lang="en-US" sz="1800" dirty="0"/>
              <a:t>A three-way merge is performed after an automated difference analysis between a file "A" and a file "B" while also considering the origin, or common ancestor, of both files "C". It is a rough merging method, but widely applicable since it only requires one common ancestor to reconstruct the changes that are to be merged.</a:t>
            </a:r>
          </a:p>
          <a:p>
            <a:endParaRPr lang="en-US" sz="1800" dirty="0"/>
          </a:p>
          <a:p>
            <a:r>
              <a:rPr lang="en-US" sz="1800" dirty="0"/>
              <a:t>The three-way merge looks for sections which are the same in only two of the three files. In this case, there are two versions of the section, and the version which is in the common ancestor "C" is discarded, while the version that differs is preserved in the output. If "A" and "B" agree, that is what appears in the output. A section that is the same in "A" and "C" outputs the changed version in "B", and likewise a section that is the same in "B" and "C" outputs the version in "A".</a:t>
            </a:r>
          </a:p>
        </p:txBody>
      </p:sp>
      <p:sp>
        <p:nvSpPr>
          <p:cNvPr id="3" name="Title 2">
            <a:extLst>
              <a:ext uri="{FF2B5EF4-FFF2-40B4-BE49-F238E27FC236}">
                <a16:creationId xmlns:a16="http://schemas.microsoft.com/office/drawing/2014/main" id="{215F305B-6D40-0441-84CC-40EE3B9207F7}"/>
              </a:ext>
            </a:extLst>
          </p:cNvPr>
          <p:cNvSpPr>
            <a:spLocks noGrp="1"/>
          </p:cNvSpPr>
          <p:nvPr>
            <p:ph type="title"/>
          </p:nvPr>
        </p:nvSpPr>
        <p:spPr/>
        <p:txBody>
          <a:bodyPr/>
          <a:lstStyle/>
          <a:p>
            <a:r>
              <a:rPr lang="en-US" dirty="0"/>
              <a:t>Three</a:t>
            </a:r>
            <a:r>
              <a:rPr lang="zh-CN" altLang="en-US" dirty="0"/>
              <a:t> </a:t>
            </a:r>
            <a:r>
              <a:rPr lang="en-US" altLang="zh-CN" dirty="0"/>
              <a:t>way</a:t>
            </a:r>
            <a:r>
              <a:rPr lang="zh-CN" altLang="en-US" dirty="0"/>
              <a:t> </a:t>
            </a:r>
            <a:r>
              <a:rPr lang="en-US" altLang="zh-CN" dirty="0"/>
              <a:t>merge</a:t>
            </a:r>
            <a:endParaRPr lang="en-US" dirty="0"/>
          </a:p>
        </p:txBody>
      </p:sp>
    </p:spTree>
    <p:extLst>
      <p:ext uri="{BB962C8B-B14F-4D97-AF65-F5344CB8AC3E}">
        <p14:creationId xmlns:p14="http://schemas.microsoft.com/office/powerpoint/2010/main" val="85892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E1C654-48D0-154A-9472-56A89BD7BDE4}"/>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400105" y="-148603"/>
            <a:ext cx="6343790" cy="7155206"/>
          </a:xfrm>
        </p:spPr>
      </p:pic>
      <p:sp>
        <p:nvSpPr>
          <p:cNvPr id="3" name="Title 2">
            <a:extLst>
              <a:ext uri="{FF2B5EF4-FFF2-40B4-BE49-F238E27FC236}">
                <a16:creationId xmlns:a16="http://schemas.microsoft.com/office/drawing/2014/main" id="{21A583C2-C022-A347-BAC1-8350E4A85C41}"/>
              </a:ext>
            </a:extLst>
          </p:cNvPr>
          <p:cNvSpPr>
            <a:spLocks noGrp="1"/>
          </p:cNvSpPr>
          <p:nvPr>
            <p:ph type="title"/>
          </p:nvPr>
        </p:nvSpPr>
        <p:spPr/>
        <p:txBody>
          <a:bodyPr/>
          <a:lstStyle/>
          <a:p>
            <a:r>
              <a:rPr lang="en-US" altLang="zh-CN" dirty="0"/>
              <a:t>Illustration</a:t>
            </a:r>
            <a:r>
              <a:rPr lang="zh-CN" altLang="en-US" dirty="0"/>
              <a:t> </a:t>
            </a:r>
            <a:r>
              <a:rPr lang="en-US" altLang="zh-CN" dirty="0"/>
              <a:t>of</a:t>
            </a:r>
            <a:r>
              <a:rPr lang="zh-CN" altLang="en-US" dirty="0"/>
              <a:t> </a:t>
            </a:r>
            <a:r>
              <a:rPr lang="en-US" altLang="zh-CN" dirty="0"/>
              <a:t>merge</a:t>
            </a:r>
            <a:r>
              <a:rPr lang="zh-CN" altLang="en-US" dirty="0"/>
              <a:t> </a:t>
            </a:r>
            <a:r>
              <a:rPr lang="en-US" altLang="zh-CN" dirty="0"/>
              <a:t>scenario</a:t>
            </a:r>
            <a:endParaRPr lang="en-US" dirty="0"/>
          </a:p>
        </p:txBody>
      </p:sp>
    </p:spTree>
    <p:extLst>
      <p:ext uri="{BB962C8B-B14F-4D97-AF65-F5344CB8AC3E}">
        <p14:creationId xmlns:p14="http://schemas.microsoft.com/office/powerpoint/2010/main" val="319035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583C2-C022-A347-BAC1-8350E4A85C41}"/>
              </a:ext>
            </a:extLst>
          </p:cNvPr>
          <p:cNvSpPr>
            <a:spLocks noGrp="1"/>
          </p:cNvSpPr>
          <p:nvPr>
            <p:ph type="title"/>
          </p:nvPr>
        </p:nvSpPr>
        <p:spPr/>
        <p:txBody>
          <a:bodyPr/>
          <a:lstStyle/>
          <a:p>
            <a:r>
              <a:rPr lang="en-US" altLang="zh-CN" dirty="0"/>
              <a:t>Change</a:t>
            </a:r>
            <a:r>
              <a:rPr lang="zh-CN" altLang="en-US" dirty="0"/>
              <a:t> </a:t>
            </a:r>
            <a:r>
              <a:rPr lang="en-US" altLang="zh-CN" dirty="0"/>
              <a:t>from</a:t>
            </a:r>
            <a:r>
              <a:rPr lang="zh-CN" altLang="en-US" dirty="0"/>
              <a:t> </a:t>
            </a:r>
            <a:r>
              <a:rPr lang="en-US" altLang="zh-CN" dirty="0"/>
              <a:t>one</a:t>
            </a:r>
            <a:r>
              <a:rPr lang="zh-CN" altLang="en-US" dirty="0"/>
              <a:t> </a:t>
            </a:r>
            <a:r>
              <a:rPr lang="en-US" altLang="zh-CN" dirty="0"/>
              <a:t>side</a:t>
            </a:r>
            <a:endParaRPr lang="en-US" dirty="0"/>
          </a:p>
        </p:txBody>
      </p:sp>
      <p:pic>
        <p:nvPicPr>
          <p:cNvPr id="7" name="Content Placeholder 6">
            <a:extLst>
              <a:ext uri="{FF2B5EF4-FFF2-40B4-BE49-F238E27FC236}">
                <a16:creationId xmlns:a16="http://schemas.microsoft.com/office/drawing/2014/main" id="{7F7C1581-572A-E44D-BE71-7363CA2AED7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09192" y="-497348"/>
            <a:ext cx="7725615" cy="8713775"/>
          </a:xfrm>
        </p:spPr>
      </p:pic>
    </p:spTree>
    <p:extLst>
      <p:ext uri="{BB962C8B-B14F-4D97-AF65-F5344CB8AC3E}">
        <p14:creationId xmlns:p14="http://schemas.microsoft.com/office/powerpoint/2010/main" val="378764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583C2-C022-A347-BAC1-8350E4A85C41}"/>
              </a:ext>
            </a:extLst>
          </p:cNvPr>
          <p:cNvSpPr>
            <a:spLocks noGrp="1"/>
          </p:cNvSpPr>
          <p:nvPr>
            <p:ph type="title"/>
          </p:nvPr>
        </p:nvSpPr>
        <p:spPr/>
        <p:txBody>
          <a:bodyPr/>
          <a:lstStyle/>
          <a:p>
            <a:r>
              <a:rPr lang="en-US" altLang="zh-CN" dirty="0"/>
              <a:t>Change</a:t>
            </a:r>
            <a:r>
              <a:rPr lang="zh-CN" altLang="en-US" dirty="0"/>
              <a:t> </a:t>
            </a:r>
            <a:r>
              <a:rPr lang="en-US" altLang="zh-CN" dirty="0"/>
              <a:t>from</a:t>
            </a:r>
            <a:r>
              <a:rPr lang="zh-CN" altLang="en-US" dirty="0"/>
              <a:t> </a:t>
            </a:r>
            <a:r>
              <a:rPr lang="en-US" altLang="zh-CN" dirty="0"/>
              <a:t>both</a:t>
            </a:r>
            <a:r>
              <a:rPr lang="zh-CN" altLang="en-US" dirty="0"/>
              <a:t> </a:t>
            </a:r>
            <a:r>
              <a:rPr lang="en-US" altLang="zh-CN" dirty="0"/>
              <a:t>sides</a:t>
            </a:r>
            <a:endParaRPr lang="en-US" dirty="0"/>
          </a:p>
        </p:txBody>
      </p:sp>
      <p:pic>
        <p:nvPicPr>
          <p:cNvPr id="6" name="Content Placeholder 5">
            <a:extLst>
              <a:ext uri="{FF2B5EF4-FFF2-40B4-BE49-F238E27FC236}">
                <a16:creationId xmlns:a16="http://schemas.microsoft.com/office/drawing/2014/main" id="{95A06CB2-5FE2-DB43-AE2B-711D9C3F285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89875" y="-836886"/>
            <a:ext cx="7564250" cy="8531771"/>
          </a:xfrm>
        </p:spPr>
      </p:pic>
    </p:spTree>
    <p:extLst>
      <p:ext uri="{BB962C8B-B14F-4D97-AF65-F5344CB8AC3E}">
        <p14:creationId xmlns:p14="http://schemas.microsoft.com/office/powerpoint/2010/main" val="6572069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T" id="{40E7678A-4245-D843-9A94-0F3AA6829684}" vid="{F010DDF2-EC34-C44A-AB34-D4033165F6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30218</TotalTime>
  <Words>1340</Words>
  <Application>Microsoft Macintosh PowerPoint</Application>
  <PresentationFormat>On-screen Show (4:3)</PresentationFormat>
  <Paragraphs>166</Paragraphs>
  <Slides>49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Cambria Math</vt:lpstr>
      <vt:lpstr>Helvetica</vt:lpstr>
      <vt:lpstr>Office Theme</vt:lpstr>
      <vt:lpstr>CS 6704 Software Engineering Research Spring 2019</vt:lpstr>
      <vt:lpstr>Background</vt:lpstr>
      <vt:lpstr>Version Control System</vt:lpstr>
      <vt:lpstr>Code Merge</vt:lpstr>
      <vt:lpstr>Code Merge Rule</vt:lpstr>
      <vt:lpstr>Three way merge</vt:lpstr>
      <vt:lpstr>Illustration of merge scenario</vt:lpstr>
      <vt:lpstr>Change from one side</vt:lpstr>
      <vt:lpstr>Change from both sides</vt:lpstr>
      <vt:lpstr>Deletion from one side</vt:lpstr>
      <vt:lpstr>Insertion from one side</vt:lpstr>
      <vt:lpstr>Abstract Syntax Tree</vt:lpstr>
      <vt:lpstr>Abstract Syntax Tree</vt:lpstr>
      <vt:lpstr>Version Space Algebra</vt:lpstr>
      <vt:lpstr>Version Space Algebra</vt:lpstr>
      <vt:lpstr>Version Space Algebra</vt:lpstr>
      <vt:lpstr>Version Space Algebra</vt:lpstr>
      <vt:lpstr>A Motivating Example</vt:lpstr>
      <vt:lpstr>High Level Idea</vt:lpstr>
      <vt:lpstr>High Level Idea</vt:lpstr>
      <vt:lpstr>1. Conflict detection</vt:lpstr>
      <vt:lpstr>2. Program space representation</vt:lpstr>
      <vt:lpstr>3. Resolution ranking</vt:lpstr>
      <vt:lpstr>How to convert AST to VSA</vt:lpstr>
      <vt:lpstr>How to convert AST to VSA</vt:lpstr>
      <vt:lpstr>How to convert AST to VSA</vt:lpstr>
      <vt:lpstr>How to convert AST to VSA</vt:lpstr>
      <vt:lpstr>How to convert AST to VSA</vt:lpstr>
      <vt:lpstr>Left version</vt:lpstr>
      <vt:lpstr>Right version</vt:lpstr>
      <vt:lpstr>VSA Construction Algorithm</vt:lpstr>
      <vt:lpstr>Motivating Example</vt:lpstr>
      <vt:lpstr>Mapper</vt:lpstr>
      <vt:lpstr>Mapper</vt:lpstr>
      <vt:lpstr>Direct Mapper</vt:lpstr>
      <vt:lpstr>Block Mapper</vt:lpstr>
      <vt:lpstr>Expression Mapper</vt:lpstr>
      <vt:lpstr>Resolution Ranking</vt:lpstr>
      <vt:lpstr>Examples of Ranking</vt:lpstr>
      <vt:lpstr>Evaluation</vt:lpstr>
      <vt:lpstr>Experiment Setup</vt:lpstr>
      <vt:lpstr>Evaluation on Conflict Resolution (RQ1)</vt:lpstr>
      <vt:lpstr>Evaluation on Conflict Resolution (RQ1)</vt:lpstr>
      <vt:lpstr>Evaluation on Conflict Resolution (RQ1)</vt:lpstr>
      <vt:lpstr>Evaluation on Configurations (RQ2)</vt:lpstr>
      <vt:lpstr>Related Work</vt:lpstr>
      <vt:lpstr>Conclusion</vt:lpstr>
      <vt:lpstr>Thank you</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DLRL Hadoop Cluster Upgrade  </dc:title>
  <dc:creator>Microsoft Office User</dc:creator>
  <cp:lastModifiedBy>shen bowen</cp:lastModifiedBy>
  <cp:revision>581</cp:revision>
  <cp:lastPrinted>2019-04-09T14:00:01Z</cp:lastPrinted>
  <dcterms:created xsi:type="dcterms:W3CDTF">2016-03-30T17:58:57Z</dcterms:created>
  <dcterms:modified xsi:type="dcterms:W3CDTF">2019-04-17T19:44:31Z</dcterms:modified>
</cp:coreProperties>
</file>