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3" r:id="rId7"/>
    <p:sldId id="262" r:id="rId8"/>
    <p:sldId id="277" r:id="rId9"/>
    <p:sldId id="260" r:id="rId10"/>
    <p:sldId id="264" r:id="rId11"/>
    <p:sldId id="278" r:id="rId12"/>
    <p:sldId id="265" r:id="rId13"/>
    <p:sldId id="266" r:id="rId14"/>
    <p:sldId id="267" r:id="rId15"/>
    <p:sldId id="268" r:id="rId16"/>
    <p:sldId id="269" r:id="rId17"/>
    <p:sldId id="275" r:id="rId18"/>
    <p:sldId id="272" r:id="rId19"/>
    <p:sldId id="273" r:id="rId20"/>
    <p:sldId id="274" r:id="rId2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65F4-324D-4885-B0AE-35709D4BB2F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AA261C3-320B-4D5A-A71D-E94B99CD78E2}">
      <dgm:prSet/>
      <dgm:spPr/>
      <dgm:t>
        <a:bodyPr/>
        <a:lstStyle/>
        <a:p>
          <a:r>
            <a:rPr lang="en-US"/>
            <a:t>In software development, engineers tend to use framework to shorten the time.</a:t>
          </a:r>
        </a:p>
      </dgm:t>
    </dgm:pt>
    <dgm:pt modelId="{0ADAF32F-2B3E-4DE9-B302-269ABF4EB50A}" type="parTrans" cxnId="{13CABE27-200F-4E96-BAFA-31D6D580C46A}">
      <dgm:prSet/>
      <dgm:spPr/>
      <dgm:t>
        <a:bodyPr/>
        <a:lstStyle/>
        <a:p>
          <a:endParaRPr lang="en-US"/>
        </a:p>
      </dgm:t>
    </dgm:pt>
    <dgm:pt modelId="{88104995-76CD-445B-88CD-217B5AD770FF}" type="sibTrans" cxnId="{13CABE27-200F-4E96-BAFA-31D6D580C46A}">
      <dgm:prSet/>
      <dgm:spPr/>
      <dgm:t>
        <a:bodyPr/>
        <a:lstStyle/>
        <a:p>
          <a:endParaRPr lang="en-US"/>
        </a:p>
      </dgm:t>
    </dgm:pt>
    <dgm:pt modelId="{2E3916B5-6DC5-47E7-AAA3-37E8BB537207}">
      <dgm:prSet/>
      <dgm:spPr/>
      <dgm:t>
        <a:bodyPr/>
        <a:lstStyle/>
        <a:p>
          <a:r>
            <a:rPr lang="en-US"/>
            <a:t>Using internal class is a common scenario during the development.</a:t>
          </a:r>
        </a:p>
      </dgm:t>
    </dgm:pt>
    <dgm:pt modelId="{D9AD3A6D-2A0F-430E-A00B-9877A39073CE}" type="parTrans" cxnId="{E8B61604-C707-4952-86FC-16154437981A}">
      <dgm:prSet/>
      <dgm:spPr/>
      <dgm:t>
        <a:bodyPr/>
        <a:lstStyle/>
        <a:p>
          <a:endParaRPr lang="en-US"/>
        </a:p>
      </dgm:t>
    </dgm:pt>
    <dgm:pt modelId="{54BE1CB1-84B3-4052-8E4D-181672C1352B}" type="sibTrans" cxnId="{E8B61604-C707-4952-86FC-16154437981A}">
      <dgm:prSet/>
      <dgm:spPr/>
      <dgm:t>
        <a:bodyPr/>
        <a:lstStyle/>
        <a:p>
          <a:endParaRPr lang="en-US"/>
        </a:p>
      </dgm:t>
    </dgm:pt>
    <dgm:pt modelId="{171E56BA-0810-475D-8AAC-0C1F11B44144}">
      <dgm:prSet/>
      <dgm:spPr/>
      <dgm:t>
        <a:bodyPr/>
        <a:lstStyle/>
        <a:p>
          <a:r>
            <a:rPr lang="en-US"/>
            <a:t>A complete re-architecture of a framework can break client programs.</a:t>
          </a:r>
        </a:p>
      </dgm:t>
    </dgm:pt>
    <dgm:pt modelId="{B84FB122-88C2-4EEE-BCD5-8A1999EE293B}" type="parTrans" cxnId="{E780064B-F731-4019-A7D8-F894CA7DD3B3}">
      <dgm:prSet/>
      <dgm:spPr/>
      <dgm:t>
        <a:bodyPr/>
        <a:lstStyle/>
        <a:p>
          <a:endParaRPr lang="en-US"/>
        </a:p>
      </dgm:t>
    </dgm:pt>
    <dgm:pt modelId="{5D458719-A48B-4966-9E71-2129B6FF38C8}" type="sibTrans" cxnId="{E780064B-F731-4019-A7D8-F894CA7DD3B3}">
      <dgm:prSet/>
      <dgm:spPr/>
      <dgm:t>
        <a:bodyPr/>
        <a:lstStyle/>
        <a:p>
          <a:endParaRPr lang="en-US"/>
        </a:p>
      </dgm:t>
    </dgm:pt>
    <dgm:pt modelId="{4B8E2375-066A-42FC-BBEF-809684F34379}">
      <dgm:prSet/>
      <dgm:spPr/>
      <dgm:t>
        <a:bodyPr/>
        <a:lstStyle/>
        <a:p>
          <a:r>
            <a:rPr lang="en-US"/>
            <a:t>Not all framework changes are written in the document. </a:t>
          </a:r>
        </a:p>
      </dgm:t>
    </dgm:pt>
    <dgm:pt modelId="{4190A459-CB4F-4DFE-8390-2B5E77168320}" type="parTrans" cxnId="{277E877C-A3B2-4AAD-9361-9E67C3C3B520}">
      <dgm:prSet/>
      <dgm:spPr/>
      <dgm:t>
        <a:bodyPr/>
        <a:lstStyle/>
        <a:p>
          <a:endParaRPr lang="en-US"/>
        </a:p>
      </dgm:t>
    </dgm:pt>
    <dgm:pt modelId="{FC507CEA-76EC-4BA4-B04A-BADF4C9CF51A}" type="sibTrans" cxnId="{277E877C-A3B2-4AAD-9361-9E67C3C3B520}">
      <dgm:prSet/>
      <dgm:spPr/>
      <dgm:t>
        <a:bodyPr/>
        <a:lstStyle/>
        <a:p>
          <a:endParaRPr lang="en-US"/>
        </a:p>
      </dgm:t>
    </dgm:pt>
    <dgm:pt modelId="{BAB3C0BF-9476-4E11-98C5-CB7CE1331B28}">
      <dgm:prSet/>
      <dgm:spPr/>
      <dgm:t>
        <a:bodyPr/>
        <a:lstStyle/>
        <a:p>
          <a:r>
            <a:rPr lang="en-US"/>
            <a:t>Tedious changes need to be conducted in client programs.</a:t>
          </a:r>
        </a:p>
      </dgm:t>
    </dgm:pt>
    <dgm:pt modelId="{D8423409-1F85-40A3-AF1F-3CA500AE43A9}" type="parTrans" cxnId="{A312B611-5DFC-4713-80F1-31EDCF08235D}">
      <dgm:prSet/>
      <dgm:spPr/>
      <dgm:t>
        <a:bodyPr/>
        <a:lstStyle/>
        <a:p>
          <a:endParaRPr lang="en-US"/>
        </a:p>
      </dgm:t>
    </dgm:pt>
    <dgm:pt modelId="{8AFC3174-A67C-462A-95DE-2925332E88BF}" type="sibTrans" cxnId="{A312B611-5DFC-4713-80F1-31EDCF08235D}">
      <dgm:prSet/>
      <dgm:spPr/>
      <dgm:t>
        <a:bodyPr/>
        <a:lstStyle/>
        <a:p>
          <a:endParaRPr lang="en-US"/>
        </a:p>
      </dgm:t>
    </dgm:pt>
    <dgm:pt modelId="{EA0E5AA0-161E-4FC3-B3F5-4FEC389A4B6E}" type="pres">
      <dgm:prSet presAssocID="{666165F4-324D-4885-B0AE-35709D4BB2F2}" presName="vert0" presStyleCnt="0">
        <dgm:presLayoutVars>
          <dgm:dir/>
          <dgm:animOne val="branch"/>
          <dgm:animLvl val="lvl"/>
        </dgm:presLayoutVars>
      </dgm:prSet>
      <dgm:spPr/>
    </dgm:pt>
    <dgm:pt modelId="{3FBFCE63-DD51-4986-BC91-5D537FA9D097}" type="pres">
      <dgm:prSet presAssocID="{EAA261C3-320B-4D5A-A71D-E94B99CD78E2}" presName="thickLine" presStyleLbl="alignNode1" presStyleIdx="0" presStyleCnt="5"/>
      <dgm:spPr/>
    </dgm:pt>
    <dgm:pt modelId="{1760BA27-DC79-4CA4-854A-047DC79C8095}" type="pres">
      <dgm:prSet presAssocID="{EAA261C3-320B-4D5A-A71D-E94B99CD78E2}" presName="horz1" presStyleCnt="0"/>
      <dgm:spPr/>
    </dgm:pt>
    <dgm:pt modelId="{CA27D539-FC98-46C1-8D95-5893C1AD3A00}" type="pres">
      <dgm:prSet presAssocID="{EAA261C3-320B-4D5A-A71D-E94B99CD78E2}" presName="tx1" presStyleLbl="revTx" presStyleIdx="0" presStyleCnt="5"/>
      <dgm:spPr/>
    </dgm:pt>
    <dgm:pt modelId="{47B663ED-0677-4ABC-A4F0-1C22AF4C123B}" type="pres">
      <dgm:prSet presAssocID="{EAA261C3-320B-4D5A-A71D-E94B99CD78E2}" presName="vert1" presStyleCnt="0"/>
      <dgm:spPr/>
    </dgm:pt>
    <dgm:pt modelId="{57A3AAAB-49A5-4064-949C-E1312A95B22F}" type="pres">
      <dgm:prSet presAssocID="{2E3916B5-6DC5-47E7-AAA3-37E8BB537207}" presName="thickLine" presStyleLbl="alignNode1" presStyleIdx="1" presStyleCnt="5"/>
      <dgm:spPr/>
    </dgm:pt>
    <dgm:pt modelId="{D52D768C-00C2-4014-9EAC-BB83CD9F5A48}" type="pres">
      <dgm:prSet presAssocID="{2E3916B5-6DC5-47E7-AAA3-37E8BB537207}" presName="horz1" presStyleCnt="0"/>
      <dgm:spPr/>
    </dgm:pt>
    <dgm:pt modelId="{C3BB24AD-2891-49AE-8E9B-4FD98AE3733F}" type="pres">
      <dgm:prSet presAssocID="{2E3916B5-6DC5-47E7-AAA3-37E8BB537207}" presName="tx1" presStyleLbl="revTx" presStyleIdx="1" presStyleCnt="5"/>
      <dgm:spPr/>
    </dgm:pt>
    <dgm:pt modelId="{94662C32-24C8-4BB1-A97E-69BA0EF7E65D}" type="pres">
      <dgm:prSet presAssocID="{2E3916B5-6DC5-47E7-AAA3-37E8BB537207}" presName="vert1" presStyleCnt="0"/>
      <dgm:spPr/>
    </dgm:pt>
    <dgm:pt modelId="{8628B45D-528D-4029-ACAA-D235CE5788BF}" type="pres">
      <dgm:prSet presAssocID="{171E56BA-0810-475D-8AAC-0C1F11B44144}" presName="thickLine" presStyleLbl="alignNode1" presStyleIdx="2" presStyleCnt="5"/>
      <dgm:spPr/>
    </dgm:pt>
    <dgm:pt modelId="{249E74F7-D861-44E4-A28D-A7F4A3C2AC03}" type="pres">
      <dgm:prSet presAssocID="{171E56BA-0810-475D-8AAC-0C1F11B44144}" presName="horz1" presStyleCnt="0"/>
      <dgm:spPr/>
    </dgm:pt>
    <dgm:pt modelId="{204D7FEF-0459-4823-AD9C-5E6CDC709B37}" type="pres">
      <dgm:prSet presAssocID="{171E56BA-0810-475D-8AAC-0C1F11B44144}" presName="tx1" presStyleLbl="revTx" presStyleIdx="2" presStyleCnt="5"/>
      <dgm:spPr/>
    </dgm:pt>
    <dgm:pt modelId="{2AFDC9DA-D6CB-479C-9E9B-4091EACE8E1C}" type="pres">
      <dgm:prSet presAssocID="{171E56BA-0810-475D-8AAC-0C1F11B44144}" presName="vert1" presStyleCnt="0"/>
      <dgm:spPr/>
    </dgm:pt>
    <dgm:pt modelId="{20F3C8A4-E658-479A-A7FB-0152B1568B54}" type="pres">
      <dgm:prSet presAssocID="{4B8E2375-066A-42FC-BBEF-809684F34379}" presName="thickLine" presStyleLbl="alignNode1" presStyleIdx="3" presStyleCnt="5"/>
      <dgm:spPr/>
    </dgm:pt>
    <dgm:pt modelId="{2A91FADE-D16A-468D-A1F2-F19257F04719}" type="pres">
      <dgm:prSet presAssocID="{4B8E2375-066A-42FC-BBEF-809684F34379}" presName="horz1" presStyleCnt="0"/>
      <dgm:spPr/>
    </dgm:pt>
    <dgm:pt modelId="{8003B037-ABD8-4136-9D33-D6BA4BDE04D3}" type="pres">
      <dgm:prSet presAssocID="{4B8E2375-066A-42FC-BBEF-809684F34379}" presName="tx1" presStyleLbl="revTx" presStyleIdx="3" presStyleCnt="5"/>
      <dgm:spPr/>
    </dgm:pt>
    <dgm:pt modelId="{27EFCED6-FC8A-45D0-A926-16148F659909}" type="pres">
      <dgm:prSet presAssocID="{4B8E2375-066A-42FC-BBEF-809684F34379}" presName="vert1" presStyleCnt="0"/>
      <dgm:spPr/>
    </dgm:pt>
    <dgm:pt modelId="{56DAA6EE-DC47-4CB6-8D88-0F5F8217A546}" type="pres">
      <dgm:prSet presAssocID="{BAB3C0BF-9476-4E11-98C5-CB7CE1331B28}" presName="thickLine" presStyleLbl="alignNode1" presStyleIdx="4" presStyleCnt="5"/>
      <dgm:spPr/>
    </dgm:pt>
    <dgm:pt modelId="{8FDA6FD3-FA7C-41DD-BF6D-3941102EDF5F}" type="pres">
      <dgm:prSet presAssocID="{BAB3C0BF-9476-4E11-98C5-CB7CE1331B28}" presName="horz1" presStyleCnt="0"/>
      <dgm:spPr/>
    </dgm:pt>
    <dgm:pt modelId="{1D52810F-519E-436F-8EF7-0978FD9F55A9}" type="pres">
      <dgm:prSet presAssocID="{BAB3C0BF-9476-4E11-98C5-CB7CE1331B28}" presName="tx1" presStyleLbl="revTx" presStyleIdx="4" presStyleCnt="5"/>
      <dgm:spPr/>
    </dgm:pt>
    <dgm:pt modelId="{7FE73E6C-AAB1-4CA4-91F5-0E4AC97BE0BD}" type="pres">
      <dgm:prSet presAssocID="{BAB3C0BF-9476-4E11-98C5-CB7CE1331B28}" presName="vert1" presStyleCnt="0"/>
      <dgm:spPr/>
    </dgm:pt>
  </dgm:ptLst>
  <dgm:cxnLst>
    <dgm:cxn modelId="{E8B61604-C707-4952-86FC-16154437981A}" srcId="{666165F4-324D-4885-B0AE-35709D4BB2F2}" destId="{2E3916B5-6DC5-47E7-AAA3-37E8BB537207}" srcOrd="1" destOrd="0" parTransId="{D9AD3A6D-2A0F-430E-A00B-9877A39073CE}" sibTransId="{54BE1CB1-84B3-4052-8E4D-181672C1352B}"/>
    <dgm:cxn modelId="{A312B611-5DFC-4713-80F1-31EDCF08235D}" srcId="{666165F4-324D-4885-B0AE-35709D4BB2F2}" destId="{BAB3C0BF-9476-4E11-98C5-CB7CE1331B28}" srcOrd="4" destOrd="0" parTransId="{D8423409-1F85-40A3-AF1F-3CA500AE43A9}" sibTransId="{8AFC3174-A67C-462A-95DE-2925332E88BF}"/>
    <dgm:cxn modelId="{13CABE27-200F-4E96-BAFA-31D6D580C46A}" srcId="{666165F4-324D-4885-B0AE-35709D4BB2F2}" destId="{EAA261C3-320B-4D5A-A71D-E94B99CD78E2}" srcOrd="0" destOrd="0" parTransId="{0ADAF32F-2B3E-4DE9-B302-269ABF4EB50A}" sibTransId="{88104995-76CD-445B-88CD-217B5AD770FF}"/>
    <dgm:cxn modelId="{FEBD9F5B-EEAB-4D68-B556-5DA2EC7058FA}" type="presOf" srcId="{BAB3C0BF-9476-4E11-98C5-CB7CE1331B28}" destId="{1D52810F-519E-436F-8EF7-0978FD9F55A9}" srcOrd="0" destOrd="0" presId="urn:microsoft.com/office/officeart/2008/layout/LinedList"/>
    <dgm:cxn modelId="{40181C5C-612D-4F6A-AC16-DF0A2DDAA20A}" type="presOf" srcId="{EAA261C3-320B-4D5A-A71D-E94B99CD78E2}" destId="{CA27D539-FC98-46C1-8D95-5893C1AD3A00}" srcOrd="0" destOrd="0" presId="urn:microsoft.com/office/officeart/2008/layout/LinedList"/>
    <dgm:cxn modelId="{22F39144-F95C-4BAD-A9E1-94EB0C9BA72C}" type="presOf" srcId="{2E3916B5-6DC5-47E7-AAA3-37E8BB537207}" destId="{C3BB24AD-2891-49AE-8E9B-4FD98AE3733F}" srcOrd="0" destOrd="0" presId="urn:microsoft.com/office/officeart/2008/layout/LinedList"/>
    <dgm:cxn modelId="{E780064B-F731-4019-A7D8-F894CA7DD3B3}" srcId="{666165F4-324D-4885-B0AE-35709D4BB2F2}" destId="{171E56BA-0810-475D-8AAC-0C1F11B44144}" srcOrd="2" destOrd="0" parTransId="{B84FB122-88C2-4EEE-BCD5-8A1999EE293B}" sibTransId="{5D458719-A48B-4966-9E71-2129B6FF38C8}"/>
    <dgm:cxn modelId="{277E877C-A3B2-4AAD-9361-9E67C3C3B520}" srcId="{666165F4-324D-4885-B0AE-35709D4BB2F2}" destId="{4B8E2375-066A-42FC-BBEF-809684F34379}" srcOrd="3" destOrd="0" parTransId="{4190A459-CB4F-4DFE-8390-2B5E77168320}" sibTransId="{FC507CEA-76EC-4BA4-B04A-BADF4C9CF51A}"/>
    <dgm:cxn modelId="{422FA7CD-4FCA-48AE-826A-4A5EE85094D8}" type="presOf" srcId="{4B8E2375-066A-42FC-BBEF-809684F34379}" destId="{8003B037-ABD8-4136-9D33-D6BA4BDE04D3}" srcOrd="0" destOrd="0" presId="urn:microsoft.com/office/officeart/2008/layout/LinedList"/>
    <dgm:cxn modelId="{B0B3BEE4-D2B5-4FD0-953B-F1ABE596BD7F}" type="presOf" srcId="{171E56BA-0810-475D-8AAC-0C1F11B44144}" destId="{204D7FEF-0459-4823-AD9C-5E6CDC709B37}" srcOrd="0" destOrd="0" presId="urn:microsoft.com/office/officeart/2008/layout/LinedList"/>
    <dgm:cxn modelId="{0E7B5AF6-072E-406A-AF7A-134CDC31418E}" type="presOf" srcId="{666165F4-324D-4885-B0AE-35709D4BB2F2}" destId="{EA0E5AA0-161E-4FC3-B3F5-4FEC389A4B6E}" srcOrd="0" destOrd="0" presId="urn:microsoft.com/office/officeart/2008/layout/LinedList"/>
    <dgm:cxn modelId="{1F403B1F-9A27-41C9-82F3-36E98C033970}" type="presParOf" srcId="{EA0E5AA0-161E-4FC3-B3F5-4FEC389A4B6E}" destId="{3FBFCE63-DD51-4986-BC91-5D537FA9D097}" srcOrd="0" destOrd="0" presId="urn:microsoft.com/office/officeart/2008/layout/LinedList"/>
    <dgm:cxn modelId="{74418388-FFF6-4085-A525-AC4E127405F2}" type="presParOf" srcId="{EA0E5AA0-161E-4FC3-B3F5-4FEC389A4B6E}" destId="{1760BA27-DC79-4CA4-854A-047DC79C8095}" srcOrd="1" destOrd="0" presId="urn:microsoft.com/office/officeart/2008/layout/LinedList"/>
    <dgm:cxn modelId="{03703F16-9CD7-4010-B869-CEA240E90FEE}" type="presParOf" srcId="{1760BA27-DC79-4CA4-854A-047DC79C8095}" destId="{CA27D539-FC98-46C1-8D95-5893C1AD3A00}" srcOrd="0" destOrd="0" presId="urn:microsoft.com/office/officeart/2008/layout/LinedList"/>
    <dgm:cxn modelId="{28A66C32-A233-45A8-8C53-E6CDEFEF16EC}" type="presParOf" srcId="{1760BA27-DC79-4CA4-854A-047DC79C8095}" destId="{47B663ED-0677-4ABC-A4F0-1C22AF4C123B}" srcOrd="1" destOrd="0" presId="urn:microsoft.com/office/officeart/2008/layout/LinedList"/>
    <dgm:cxn modelId="{6BF9CDAD-FF13-41CF-8C89-0DED2CCB6DD5}" type="presParOf" srcId="{EA0E5AA0-161E-4FC3-B3F5-4FEC389A4B6E}" destId="{57A3AAAB-49A5-4064-949C-E1312A95B22F}" srcOrd="2" destOrd="0" presId="urn:microsoft.com/office/officeart/2008/layout/LinedList"/>
    <dgm:cxn modelId="{19DD6A44-5FBE-4F29-8BF7-114134C9C6CA}" type="presParOf" srcId="{EA0E5AA0-161E-4FC3-B3F5-4FEC389A4B6E}" destId="{D52D768C-00C2-4014-9EAC-BB83CD9F5A48}" srcOrd="3" destOrd="0" presId="urn:microsoft.com/office/officeart/2008/layout/LinedList"/>
    <dgm:cxn modelId="{8B999006-53AA-4D8C-92E5-54E1CC129BF0}" type="presParOf" srcId="{D52D768C-00C2-4014-9EAC-BB83CD9F5A48}" destId="{C3BB24AD-2891-49AE-8E9B-4FD98AE3733F}" srcOrd="0" destOrd="0" presId="urn:microsoft.com/office/officeart/2008/layout/LinedList"/>
    <dgm:cxn modelId="{6B004265-40C3-4856-8AA1-827D2631BAF0}" type="presParOf" srcId="{D52D768C-00C2-4014-9EAC-BB83CD9F5A48}" destId="{94662C32-24C8-4BB1-A97E-69BA0EF7E65D}" srcOrd="1" destOrd="0" presId="urn:microsoft.com/office/officeart/2008/layout/LinedList"/>
    <dgm:cxn modelId="{1A944BD2-2B2E-4D55-A824-23A826F65AF4}" type="presParOf" srcId="{EA0E5AA0-161E-4FC3-B3F5-4FEC389A4B6E}" destId="{8628B45D-528D-4029-ACAA-D235CE5788BF}" srcOrd="4" destOrd="0" presId="urn:microsoft.com/office/officeart/2008/layout/LinedList"/>
    <dgm:cxn modelId="{B094FC60-292E-4621-8B3E-5C693199D944}" type="presParOf" srcId="{EA0E5AA0-161E-4FC3-B3F5-4FEC389A4B6E}" destId="{249E74F7-D861-44E4-A28D-A7F4A3C2AC03}" srcOrd="5" destOrd="0" presId="urn:microsoft.com/office/officeart/2008/layout/LinedList"/>
    <dgm:cxn modelId="{E94A4FF9-5AFB-483E-86C3-C5C18119EE20}" type="presParOf" srcId="{249E74F7-D861-44E4-A28D-A7F4A3C2AC03}" destId="{204D7FEF-0459-4823-AD9C-5E6CDC709B37}" srcOrd="0" destOrd="0" presId="urn:microsoft.com/office/officeart/2008/layout/LinedList"/>
    <dgm:cxn modelId="{3D39BC52-6C74-46FC-AA5C-4103DB772128}" type="presParOf" srcId="{249E74F7-D861-44E4-A28D-A7F4A3C2AC03}" destId="{2AFDC9DA-D6CB-479C-9E9B-4091EACE8E1C}" srcOrd="1" destOrd="0" presId="urn:microsoft.com/office/officeart/2008/layout/LinedList"/>
    <dgm:cxn modelId="{E33FCDAD-180B-4321-B4D1-66CA4AC95146}" type="presParOf" srcId="{EA0E5AA0-161E-4FC3-B3F5-4FEC389A4B6E}" destId="{20F3C8A4-E658-479A-A7FB-0152B1568B54}" srcOrd="6" destOrd="0" presId="urn:microsoft.com/office/officeart/2008/layout/LinedList"/>
    <dgm:cxn modelId="{76209B7C-0F61-4EF4-BFDD-3981BB6A909B}" type="presParOf" srcId="{EA0E5AA0-161E-4FC3-B3F5-4FEC389A4B6E}" destId="{2A91FADE-D16A-468D-A1F2-F19257F04719}" srcOrd="7" destOrd="0" presId="urn:microsoft.com/office/officeart/2008/layout/LinedList"/>
    <dgm:cxn modelId="{815FF876-2A01-4544-8247-5AF3735253B8}" type="presParOf" srcId="{2A91FADE-D16A-468D-A1F2-F19257F04719}" destId="{8003B037-ABD8-4136-9D33-D6BA4BDE04D3}" srcOrd="0" destOrd="0" presId="urn:microsoft.com/office/officeart/2008/layout/LinedList"/>
    <dgm:cxn modelId="{2C70FB59-5164-4CDD-AC9A-C317C2A9E130}" type="presParOf" srcId="{2A91FADE-D16A-468D-A1F2-F19257F04719}" destId="{27EFCED6-FC8A-45D0-A926-16148F659909}" srcOrd="1" destOrd="0" presId="urn:microsoft.com/office/officeart/2008/layout/LinedList"/>
    <dgm:cxn modelId="{7C4B725F-41D8-496A-8C19-3CC0478F2A03}" type="presParOf" srcId="{EA0E5AA0-161E-4FC3-B3F5-4FEC389A4B6E}" destId="{56DAA6EE-DC47-4CB6-8D88-0F5F8217A546}" srcOrd="8" destOrd="0" presId="urn:microsoft.com/office/officeart/2008/layout/LinedList"/>
    <dgm:cxn modelId="{9A5D685E-6A5A-4A65-9007-0F81632BBF80}" type="presParOf" srcId="{EA0E5AA0-161E-4FC3-B3F5-4FEC389A4B6E}" destId="{8FDA6FD3-FA7C-41DD-BF6D-3941102EDF5F}" srcOrd="9" destOrd="0" presId="urn:microsoft.com/office/officeart/2008/layout/LinedList"/>
    <dgm:cxn modelId="{CF213107-9709-4A91-A804-DC83BA654AB9}" type="presParOf" srcId="{8FDA6FD3-FA7C-41DD-BF6D-3941102EDF5F}" destId="{1D52810F-519E-436F-8EF7-0978FD9F55A9}" srcOrd="0" destOrd="0" presId="urn:microsoft.com/office/officeart/2008/layout/LinedList"/>
    <dgm:cxn modelId="{F266A258-E99D-4612-BACA-D3161BDEA3F8}" type="presParOf" srcId="{8FDA6FD3-FA7C-41DD-BF6D-3941102EDF5F}" destId="{7FE73E6C-AAB1-4CA4-91F5-0E4AC97BE0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4C45A-5198-4B62-A811-5490A018690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C82BF7C-1A35-4B45-A82A-ACD5B1B7B944}">
      <dgm:prSet/>
      <dgm:spPr/>
      <dgm:t>
        <a:bodyPr/>
        <a:lstStyle/>
        <a:p>
          <a:r>
            <a:rPr lang="en-US"/>
            <a:t>Confidence metric</a:t>
          </a:r>
        </a:p>
      </dgm:t>
    </dgm:pt>
    <dgm:pt modelId="{1DCC7BDD-25B0-4467-A11B-0660266D8671}" type="parTrans" cxnId="{F9EB9F2C-EBA8-4EE1-931F-3C89043D6DF3}">
      <dgm:prSet/>
      <dgm:spPr/>
      <dgm:t>
        <a:bodyPr/>
        <a:lstStyle/>
        <a:p>
          <a:endParaRPr lang="en-US"/>
        </a:p>
      </dgm:t>
    </dgm:pt>
    <dgm:pt modelId="{10E33086-FDE9-4C68-9A27-36EE5B637790}" type="sibTrans" cxnId="{F9EB9F2C-EBA8-4EE1-931F-3C89043D6DF3}">
      <dgm:prSet/>
      <dgm:spPr/>
      <dgm:t>
        <a:bodyPr/>
        <a:lstStyle/>
        <a:p>
          <a:endParaRPr lang="en-US"/>
        </a:p>
      </dgm:t>
    </dgm:pt>
    <dgm:pt modelId="{5F12BB9E-A3E4-4CBB-8E46-F263ED3DA511}">
      <dgm:prSet/>
      <dgm:spPr/>
      <dgm:t>
        <a:bodyPr/>
        <a:lstStyle/>
        <a:p>
          <a:r>
            <a:rPr lang="en-US"/>
            <a:t>Change chains</a:t>
          </a:r>
        </a:p>
      </dgm:t>
    </dgm:pt>
    <dgm:pt modelId="{5C12A5CD-F027-4F20-B537-812EA5277A02}" type="parTrans" cxnId="{96567BCC-A276-41D3-A10E-F2EC841D5A1E}">
      <dgm:prSet/>
      <dgm:spPr/>
      <dgm:t>
        <a:bodyPr/>
        <a:lstStyle/>
        <a:p>
          <a:endParaRPr lang="en-US"/>
        </a:p>
      </dgm:t>
    </dgm:pt>
    <dgm:pt modelId="{9A823197-E089-4D66-9E4F-FA77FEB98BE0}" type="sibTrans" cxnId="{96567BCC-A276-41D3-A10E-F2EC841D5A1E}">
      <dgm:prSet/>
      <dgm:spPr/>
      <dgm:t>
        <a:bodyPr/>
        <a:lstStyle/>
        <a:p>
          <a:endParaRPr lang="en-US"/>
        </a:p>
      </dgm:t>
    </dgm:pt>
    <dgm:pt modelId="{30295A9A-7C85-4A1C-8978-4E567B2C9723}">
      <dgm:prSet/>
      <dgm:spPr/>
      <dgm:t>
        <a:bodyPr/>
        <a:lstStyle/>
        <a:p>
          <a:r>
            <a:rPr lang="en-US"/>
            <a:t>Caller stability</a:t>
          </a:r>
        </a:p>
      </dgm:t>
    </dgm:pt>
    <dgm:pt modelId="{BDFE2224-89D6-47C7-B945-5ACA6CA0AE4F}" type="parTrans" cxnId="{004FA4C8-3F63-4711-97A8-EACC3BC12BFD}">
      <dgm:prSet/>
      <dgm:spPr/>
      <dgm:t>
        <a:bodyPr/>
        <a:lstStyle/>
        <a:p>
          <a:endParaRPr lang="en-US"/>
        </a:p>
      </dgm:t>
    </dgm:pt>
    <dgm:pt modelId="{57D5DC6E-BB10-430C-AAC3-EACFCD47949E}" type="sibTrans" cxnId="{004FA4C8-3F63-4711-97A8-EACC3BC12BFD}">
      <dgm:prSet/>
      <dgm:spPr/>
      <dgm:t>
        <a:bodyPr/>
        <a:lstStyle/>
        <a:p>
          <a:endParaRPr lang="en-US"/>
        </a:p>
      </dgm:t>
    </dgm:pt>
    <dgm:pt modelId="{B9DB3463-9FF8-431F-B910-CE8CFF1FF3C3}">
      <dgm:prSet/>
      <dgm:spPr/>
      <dgm:t>
        <a:bodyPr/>
        <a:lstStyle/>
        <a:p>
          <a:r>
            <a:rPr lang="en-US"/>
            <a:t>Spurious call removal </a:t>
          </a:r>
        </a:p>
      </dgm:t>
    </dgm:pt>
    <dgm:pt modelId="{46332EA7-831B-41DF-A1BD-A8C5EC2CD7BF}" type="parTrans" cxnId="{33ADC3F8-9A58-4D3A-B756-ACC041BCFEA9}">
      <dgm:prSet/>
      <dgm:spPr/>
      <dgm:t>
        <a:bodyPr/>
        <a:lstStyle/>
        <a:p>
          <a:endParaRPr lang="en-US"/>
        </a:p>
      </dgm:t>
    </dgm:pt>
    <dgm:pt modelId="{1C01E72D-875F-4257-A971-F3C262460BDB}" type="sibTrans" cxnId="{33ADC3F8-9A58-4D3A-B756-ACC041BCFEA9}">
      <dgm:prSet/>
      <dgm:spPr/>
      <dgm:t>
        <a:bodyPr/>
        <a:lstStyle/>
        <a:p>
          <a:endParaRPr lang="en-US"/>
        </a:p>
      </dgm:t>
    </dgm:pt>
    <dgm:pt modelId="{EC823ACB-1599-4DCC-B73E-E365A6F18BD9}">
      <dgm:prSet/>
      <dgm:spPr/>
      <dgm:t>
        <a:bodyPr/>
        <a:lstStyle/>
        <a:p>
          <a:r>
            <a:rPr lang="en-US"/>
            <a:t>Complexity</a:t>
          </a:r>
        </a:p>
      </dgm:t>
    </dgm:pt>
    <dgm:pt modelId="{360B5BE5-5D86-4BC6-9364-3CC4B490607E}" type="parTrans" cxnId="{3D082D67-ED26-4E9C-93C9-36B5AA433CEF}">
      <dgm:prSet/>
      <dgm:spPr/>
      <dgm:t>
        <a:bodyPr/>
        <a:lstStyle/>
        <a:p>
          <a:endParaRPr lang="en-US"/>
        </a:p>
      </dgm:t>
    </dgm:pt>
    <dgm:pt modelId="{CD784F0F-5C69-4E0C-BBE1-4CBAF57CC8A8}" type="sibTrans" cxnId="{3D082D67-ED26-4E9C-93C9-36B5AA433CEF}">
      <dgm:prSet/>
      <dgm:spPr/>
      <dgm:t>
        <a:bodyPr/>
        <a:lstStyle/>
        <a:p>
          <a:endParaRPr lang="en-US"/>
        </a:p>
      </dgm:t>
    </dgm:pt>
    <dgm:pt modelId="{40BC9160-C08D-40F9-964F-DFB5697C7204}" type="pres">
      <dgm:prSet presAssocID="{5B04C45A-5198-4B62-A811-5490A0186902}" presName="vert0" presStyleCnt="0">
        <dgm:presLayoutVars>
          <dgm:dir/>
          <dgm:animOne val="branch"/>
          <dgm:animLvl val="lvl"/>
        </dgm:presLayoutVars>
      </dgm:prSet>
      <dgm:spPr/>
    </dgm:pt>
    <dgm:pt modelId="{39901580-23C3-4ECE-BEE7-3D384F3AEB01}" type="pres">
      <dgm:prSet presAssocID="{9C82BF7C-1A35-4B45-A82A-ACD5B1B7B944}" presName="thickLine" presStyleLbl="alignNode1" presStyleIdx="0" presStyleCnt="5"/>
      <dgm:spPr/>
    </dgm:pt>
    <dgm:pt modelId="{AF24097A-ED16-4ACB-80B5-A86B814DECCF}" type="pres">
      <dgm:prSet presAssocID="{9C82BF7C-1A35-4B45-A82A-ACD5B1B7B944}" presName="horz1" presStyleCnt="0"/>
      <dgm:spPr/>
    </dgm:pt>
    <dgm:pt modelId="{580FC1C6-3586-4618-BB33-6881574E72E3}" type="pres">
      <dgm:prSet presAssocID="{9C82BF7C-1A35-4B45-A82A-ACD5B1B7B944}" presName="tx1" presStyleLbl="revTx" presStyleIdx="0" presStyleCnt="5"/>
      <dgm:spPr/>
    </dgm:pt>
    <dgm:pt modelId="{4C09CF4B-F5B6-46F5-A843-6F4B1E23B499}" type="pres">
      <dgm:prSet presAssocID="{9C82BF7C-1A35-4B45-A82A-ACD5B1B7B944}" presName="vert1" presStyleCnt="0"/>
      <dgm:spPr/>
    </dgm:pt>
    <dgm:pt modelId="{CF1702DD-D083-4F2E-ABA6-CC446A8E7A0D}" type="pres">
      <dgm:prSet presAssocID="{5F12BB9E-A3E4-4CBB-8E46-F263ED3DA511}" presName="thickLine" presStyleLbl="alignNode1" presStyleIdx="1" presStyleCnt="5"/>
      <dgm:spPr/>
    </dgm:pt>
    <dgm:pt modelId="{653DB91D-DFF2-459C-9F9B-B04E29FBEC16}" type="pres">
      <dgm:prSet presAssocID="{5F12BB9E-A3E4-4CBB-8E46-F263ED3DA511}" presName="horz1" presStyleCnt="0"/>
      <dgm:spPr/>
    </dgm:pt>
    <dgm:pt modelId="{45099072-9B84-4DCB-B8F2-C773F421AF65}" type="pres">
      <dgm:prSet presAssocID="{5F12BB9E-A3E4-4CBB-8E46-F263ED3DA511}" presName="tx1" presStyleLbl="revTx" presStyleIdx="1" presStyleCnt="5"/>
      <dgm:spPr/>
    </dgm:pt>
    <dgm:pt modelId="{57C7FC2F-6989-48CC-AE96-7B59FD930E62}" type="pres">
      <dgm:prSet presAssocID="{5F12BB9E-A3E4-4CBB-8E46-F263ED3DA511}" presName="vert1" presStyleCnt="0"/>
      <dgm:spPr/>
    </dgm:pt>
    <dgm:pt modelId="{862B191A-66BD-4F8C-8AE6-862C1302EE36}" type="pres">
      <dgm:prSet presAssocID="{30295A9A-7C85-4A1C-8978-4E567B2C9723}" presName="thickLine" presStyleLbl="alignNode1" presStyleIdx="2" presStyleCnt="5"/>
      <dgm:spPr/>
    </dgm:pt>
    <dgm:pt modelId="{4D506A14-9631-4FEA-9C41-AC52656EE0CF}" type="pres">
      <dgm:prSet presAssocID="{30295A9A-7C85-4A1C-8978-4E567B2C9723}" presName="horz1" presStyleCnt="0"/>
      <dgm:spPr/>
    </dgm:pt>
    <dgm:pt modelId="{D529548D-7158-43DE-ACB9-95DCB14E5964}" type="pres">
      <dgm:prSet presAssocID="{30295A9A-7C85-4A1C-8978-4E567B2C9723}" presName="tx1" presStyleLbl="revTx" presStyleIdx="2" presStyleCnt="5"/>
      <dgm:spPr/>
    </dgm:pt>
    <dgm:pt modelId="{13A1BA8F-95F9-43C3-B82E-77331C85A341}" type="pres">
      <dgm:prSet presAssocID="{30295A9A-7C85-4A1C-8978-4E567B2C9723}" presName="vert1" presStyleCnt="0"/>
      <dgm:spPr/>
    </dgm:pt>
    <dgm:pt modelId="{8E15E9C8-0577-4F0B-A12F-9CAC352DD7BA}" type="pres">
      <dgm:prSet presAssocID="{B9DB3463-9FF8-431F-B910-CE8CFF1FF3C3}" presName="thickLine" presStyleLbl="alignNode1" presStyleIdx="3" presStyleCnt="5"/>
      <dgm:spPr/>
    </dgm:pt>
    <dgm:pt modelId="{66BF8E8F-544F-4D45-AA49-8D437D20740D}" type="pres">
      <dgm:prSet presAssocID="{B9DB3463-9FF8-431F-B910-CE8CFF1FF3C3}" presName="horz1" presStyleCnt="0"/>
      <dgm:spPr/>
    </dgm:pt>
    <dgm:pt modelId="{0FFF878C-A76A-4A37-B59E-34DBB361CA2D}" type="pres">
      <dgm:prSet presAssocID="{B9DB3463-9FF8-431F-B910-CE8CFF1FF3C3}" presName="tx1" presStyleLbl="revTx" presStyleIdx="3" presStyleCnt="5"/>
      <dgm:spPr/>
    </dgm:pt>
    <dgm:pt modelId="{C0B6E96C-DC11-4101-8AAA-92237B298A17}" type="pres">
      <dgm:prSet presAssocID="{B9DB3463-9FF8-431F-B910-CE8CFF1FF3C3}" presName="vert1" presStyleCnt="0"/>
      <dgm:spPr/>
    </dgm:pt>
    <dgm:pt modelId="{5317A385-95B8-4B0E-9C3D-C2B7E56A90DA}" type="pres">
      <dgm:prSet presAssocID="{EC823ACB-1599-4DCC-B73E-E365A6F18BD9}" presName="thickLine" presStyleLbl="alignNode1" presStyleIdx="4" presStyleCnt="5"/>
      <dgm:spPr/>
    </dgm:pt>
    <dgm:pt modelId="{769BFDED-8B23-4519-8CAE-A5586669CF02}" type="pres">
      <dgm:prSet presAssocID="{EC823ACB-1599-4DCC-B73E-E365A6F18BD9}" presName="horz1" presStyleCnt="0"/>
      <dgm:spPr/>
    </dgm:pt>
    <dgm:pt modelId="{9EE6DD61-865F-411A-9AAF-01A6E841D8DF}" type="pres">
      <dgm:prSet presAssocID="{EC823ACB-1599-4DCC-B73E-E365A6F18BD9}" presName="tx1" presStyleLbl="revTx" presStyleIdx="4" presStyleCnt="5"/>
      <dgm:spPr/>
    </dgm:pt>
    <dgm:pt modelId="{E72A74CA-EC3B-43DF-AD5B-4A6AE1578E23}" type="pres">
      <dgm:prSet presAssocID="{EC823ACB-1599-4DCC-B73E-E365A6F18BD9}" presName="vert1" presStyleCnt="0"/>
      <dgm:spPr/>
    </dgm:pt>
  </dgm:ptLst>
  <dgm:cxnLst>
    <dgm:cxn modelId="{8BB24100-02EF-4D42-8F2F-21F16EB54B09}" type="presOf" srcId="{9C82BF7C-1A35-4B45-A82A-ACD5B1B7B944}" destId="{580FC1C6-3586-4618-BB33-6881574E72E3}" srcOrd="0" destOrd="0" presId="urn:microsoft.com/office/officeart/2008/layout/LinedList"/>
    <dgm:cxn modelId="{F9EB9F2C-EBA8-4EE1-931F-3C89043D6DF3}" srcId="{5B04C45A-5198-4B62-A811-5490A0186902}" destId="{9C82BF7C-1A35-4B45-A82A-ACD5B1B7B944}" srcOrd="0" destOrd="0" parTransId="{1DCC7BDD-25B0-4467-A11B-0660266D8671}" sibTransId="{10E33086-FDE9-4C68-9A27-36EE5B637790}"/>
    <dgm:cxn modelId="{FFE9C22E-67E6-4B7A-9ACC-F78BC8C7B516}" type="presOf" srcId="{EC823ACB-1599-4DCC-B73E-E365A6F18BD9}" destId="{9EE6DD61-865F-411A-9AAF-01A6E841D8DF}" srcOrd="0" destOrd="0" presId="urn:microsoft.com/office/officeart/2008/layout/LinedList"/>
    <dgm:cxn modelId="{BBC09965-8944-4FD4-B0AE-DFC723A51F6A}" type="presOf" srcId="{5F12BB9E-A3E4-4CBB-8E46-F263ED3DA511}" destId="{45099072-9B84-4DCB-B8F2-C773F421AF65}" srcOrd="0" destOrd="0" presId="urn:microsoft.com/office/officeart/2008/layout/LinedList"/>
    <dgm:cxn modelId="{3D082D67-ED26-4E9C-93C9-36B5AA433CEF}" srcId="{5B04C45A-5198-4B62-A811-5490A0186902}" destId="{EC823ACB-1599-4DCC-B73E-E365A6F18BD9}" srcOrd="4" destOrd="0" parTransId="{360B5BE5-5D86-4BC6-9364-3CC4B490607E}" sibTransId="{CD784F0F-5C69-4E0C-BBE1-4CBAF57CC8A8}"/>
    <dgm:cxn modelId="{69BF4650-AE15-471F-AB48-DD0C84097EC1}" type="presOf" srcId="{5B04C45A-5198-4B62-A811-5490A0186902}" destId="{40BC9160-C08D-40F9-964F-DFB5697C7204}" srcOrd="0" destOrd="0" presId="urn:microsoft.com/office/officeart/2008/layout/LinedList"/>
    <dgm:cxn modelId="{004FA4C8-3F63-4711-97A8-EACC3BC12BFD}" srcId="{5B04C45A-5198-4B62-A811-5490A0186902}" destId="{30295A9A-7C85-4A1C-8978-4E567B2C9723}" srcOrd="2" destOrd="0" parTransId="{BDFE2224-89D6-47C7-B945-5ACA6CA0AE4F}" sibTransId="{57D5DC6E-BB10-430C-AAC3-EACFCD47949E}"/>
    <dgm:cxn modelId="{96567BCC-A276-41D3-A10E-F2EC841D5A1E}" srcId="{5B04C45A-5198-4B62-A811-5490A0186902}" destId="{5F12BB9E-A3E4-4CBB-8E46-F263ED3DA511}" srcOrd="1" destOrd="0" parTransId="{5C12A5CD-F027-4F20-B537-812EA5277A02}" sibTransId="{9A823197-E089-4D66-9E4F-FA77FEB98BE0}"/>
    <dgm:cxn modelId="{6657C2D1-1087-4E38-BF35-B2F5DC2C0982}" type="presOf" srcId="{B9DB3463-9FF8-431F-B910-CE8CFF1FF3C3}" destId="{0FFF878C-A76A-4A37-B59E-34DBB361CA2D}" srcOrd="0" destOrd="0" presId="urn:microsoft.com/office/officeart/2008/layout/LinedList"/>
    <dgm:cxn modelId="{C256B1E6-61D6-488A-B93E-3F17751E40C8}" type="presOf" srcId="{30295A9A-7C85-4A1C-8978-4E567B2C9723}" destId="{D529548D-7158-43DE-ACB9-95DCB14E5964}" srcOrd="0" destOrd="0" presId="urn:microsoft.com/office/officeart/2008/layout/LinedList"/>
    <dgm:cxn modelId="{33ADC3F8-9A58-4D3A-B756-ACC041BCFEA9}" srcId="{5B04C45A-5198-4B62-A811-5490A0186902}" destId="{B9DB3463-9FF8-431F-B910-CE8CFF1FF3C3}" srcOrd="3" destOrd="0" parTransId="{46332EA7-831B-41DF-A1BD-A8C5EC2CD7BF}" sibTransId="{1C01E72D-875F-4257-A971-F3C262460BDB}"/>
    <dgm:cxn modelId="{0C3666B4-3E65-4F61-8998-D25AED2AD7B2}" type="presParOf" srcId="{40BC9160-C08D-40F9-964F-DFB5697C7204}" destId="{39901580-23C3-4ECE-BEE7-3D384F3AEB01}" srcOrd="0" destOrd="0" presId="urn:microsoft.com/office/officeart/2008/layout/LinedList"/>
    <dgm:cxn modelId="{B0B09BBF-E41C-427E-9D6D-8BEBB08DCE38}" type="presParOf" srcId="{40BC9160-C08D-40F9-964F-DFB5697C7204}" destId="{AF24097A-ED16-4ACB-80B5-A86B814DECCF}" srcOrd="1" destOrd="0" presId="urn:microsoft.com/office/officeart/2008/layout/LinedList"/>
    <dgm:cxn modelId="{F943395E-0301-43FE-BB65-F587B0CA01E0}" type="presParOf" srcId="{AF24097A-ED16-4ACB-80B5-A86B814DECCF}" destId="{580FC1C6-3586-4618-BB33-6881574E72E3}" srcOrd="0" destOrd="0" presId="urn:microsoft.com/office/officeart/2008/layout/LinedList"/>
    <dgm:cxn modelId="{896CD0CB-5454-4110-8D3D-776B679E25B9}" type="presParOf" srcId="{AF24097A-ED16-4ACB-80B5-A86B814DECCF}" destId="{4C09CF4B-F5B6-46F5-A843-6F4B1E23B499}" srcOrd="1" destOrd="0" presId="urn:microsoft.com/office/officeart/2008/layout/LinedList"/>
    <dgm:cxn modelId="{35E21180-BE24-4953-948E-9D9AB69FDD85}" type="presParOf" srcId="{40BC9160-C08D-40F9-964F-DFB5697C7204}" destId="{CF1702DD-D083-4F2E-ABA6-CC446A8E7A0D}" srcOrd="2" destOrd="0" presId="urn:microsoft.com/office/officeart/2008/layout/LinedList"/>
    <dgm:cxn modelId="{0EE7531A-ED88-4B96-B0D3-9EFF891E52A2}" type="presParOf" srcId="{40BC9160-C08D-40F9-964F-DFB5697C7204}" destId="{653DB91D-DFF2-459C-9F9B-B04E29FBEC16}" srcOrd="3" destOrd="0" presId="urn:microsoft.com/office/officeart/2008/layout/LinedList"/>
    <dgm:cxn modelId="{B42E74DB-B64E-4795-BB58-609A27FA27BB}" type="presParOf" srcId="{653DB91D-DFF2-459C-9F9B-B04E29FBEC16}" destId="{45099072-9B84-4DCB-B8F2-C773F421AF65}" srcOrd="0" destOrd="0" presId="urn:microsoft.com/office/officeart/2008/layout/LinedList"/>
    <dgm:cxn modelId="{DD29D430-EB12-4675-883C-6EB325F7CEB8}" type="presParOf" srcId="{653DB91D-DFF2-459C-9F9B-B04E29FBEC16}" destId="{57C7FC2F-6989-48CC-AE96-7B59FD930E62}" srcOrd="1" destOrd="0" presId="urn:microsoft.com/office/officeart/2008/layout/LinedList"/>
    <dgm:cxn modelId="{07680DE6-8857-4A05-B4AD-515C20DBA6E6}" type="presParOf" srcId="{40BC9160-C08D-40F9-964F-DFB5697C7204}" destId="{862B191A-66BD-4F8C-8AE6-862C1302EE36}" srcOrd="4" destOrd="0" presId="urn:microsoft.com/office/officeart/2008/layout/LinedList"/>
    <dgm:cxn modelId="{7D3F8FFA-0874-4056-87A2-18FCAD0570E7}" type="presParOf" srcId="{40BC9160-C08D-40F9-964F-DFB5697C7204}" destId="{4D506A14-9631-4FEA-9C41-AC52656EE0CF}" srcOrd="5" destOrd="0" presId="urn:microsoft.com/office/officeart/2008/layout/LinedList"/>
    <dgm:cxn modelId="{6C0E87DC-3AD0-480A-AD3F-34D758B76DF9}" type="presParOf" srcId="{4D506A14-9631-4FEA-9C41-AC52656EE0CF}" destId="{D529548D-7158-43DE-ACB9-95DCB14E5964}" srcOrd="0" destOrd="0" presId="urn:microsoft.com/office/officeart/2008/layout/LinedList"/>
    <dgm:cxn modelId="{24E5757E-D0D1-408F-8692-6E57A1E27F86}" type="presParOf" srcId="{4D506A14-9631-4FEA-9C41-AC52656EE0CF}" destId="{13A1BA8F-95F9-43C3-B82E-77331C85A341}" srcOrd="1" destOrd="0" presId="urn:microsoft.com/office/officeart/2008/layout/LinedList"/>
    <dgm:cxn modelId="{31822B80-03AB-4764-93AF-81C62312C646}" type="presParOf" srcId="{40BC9160-C08D-40F9-964F-DFB5697C7204}" destId="{8E15E9C8-0577-4F0B-A12F-9CAC352DD7BA}" srcOrd="6" destOrd="0" presId="urn:microsoft.com/office/officeart/2008/layout/LinedList"/>
    <dgm:cxn modelId="{2AB26A3E-2B84-4274-8B00-13EC4D59371F}" type="presParOf" srcId="{40BC9160-C08D-40F9-964F-DFB5697C7204}" destId="{66BF8E8F-544F-4D45-AA49-8D437D20740D}" srcOrd="7" destOrd="0" presId="urn:microsoft.com/office/officeart/2008/layout/LinedList"/>
    <dgm:cxn modelId="{915F1411-74D2-4C85-9E1A-08977F73C2A9}" type="presParOf" srcId="{66BF8E8F-544F-4D45-AA49-8D437D20740D}" destId="{0FFF878C-A76A-4A37-B59E-34DBB361CA2D}" srcOrd="0" destOrd="0" presId="urn:microsoft.com/office/officeart/2008/layout/LinedList"/>
    <dgm:cxn modelId="{6256A24E-1E12-49C6-9638-2DA1165494CA}" type="presParOf" srcId="{66BF8E8F-544F-4D45-AA49-8D437D20740D}" destId="{C0B6E96C-DC11-4101-8AAA-92237B298A17}" srcOrd="1" destOrd="0" presId="urn:microsoft.com/office/officeart/2008/layout/LinedList"/>
    <dgm:cxn modelId="{B7253849-3A80-4C46-A925-1AF15168A6E2}" type="presParOf" srcId="{40BC9160-C08D-40F9-964F-DFB5697C7204}" destId="{5317A385-95B8-4B0E-9C3D-C2B7E56A90DA}" srcOrd="8" destOrd="0" presId="urn:microsoft.com/office/officeart/2008/layout/LinedList"/>
    <dgm:cxn modelId="{6C0B3361-20C7-4F37-B201-4DA3D5B41DCE}" type="presParOf" srcId="{40BC9160-C08D-40F9-964F-DFB5697C7204}" destId="{769BFDED-8B23-4519-8CAE-A5586669CF02}" srcOrd="9" destOrd="0" presId="urn:microsoft.com/office/officeart/2008/layout/LinedList"/>
    <dgm:cxn modelId="{8B32133C-57E6-47CD-B65F-E0E9B8AAF91C}" type="presParOf" srcId="{769BFDED-8B23-4519-8CAE-A5586669CF02}" destId="{9EE6DD61-865F-411A-9AAF-01A6E841D8DF}" srcOrd="0" destOrd="0" presId="urn:microsoft.com/office/officeart/2008/layout/LinedList"/>
    <dgm:cxn modelId="{65EAB66F-4E7E-4956-9A2D-315E5A415BF2}" type="presParOf" srcId="{769BFDED-8B23-4519-8CAE-A5586669CF02}" destId="{E72A74CA-EC3B-43DF-AD5B-4A6AE1578E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E8A775-DDA1-4BFA-BBED-790A1A9A408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B19D3C-1F88-48B9-906B-CFB3652004D1}">
      <dgm:prSet/>
      <dgm:spPr/>
      <dgm:t>
        <a:bodyPr/>
        <a:lstStyle/>
        <a:p>
          <a:r>
            <a:rPr lang="en-US"/>
            <a:t>A call to a method is removed in one place and added in another place in the same change set</a:t>
          </a:r>
        </a:p>
      </dgm:t>
    </dgm:pt>
    <dgm:pt modelId="{577E175D-37C8-4BA7-86EF-9998043FB938}" type="parTrans" cxnId="{43DEC02E-1AC0-4C11-8B62-FB2278C69410}">
      <dgm:prSet/>
      <dgm:spPr/>
      <dgm:t>
        <a:bodyPr/>
        <a:lstStyle/>
        <a:p>
          <a:endParaRPr lang="en-US"/>
        </a:p>
      </dgm:t>
    </dgm:pt>
    <dgm:pt modelId="{8629C6AE-9EB2-4538-A645-5FD0D2647207}" type="sibTrans" cxnId="{43DEC02E-1AC0-4C11-8B62-FB2278C69410}">
      <dgm:prSet/>
      <dgm:spPr/>
      <dgm:t>
        <a:bodyPr/>
        <a:lstStyle/>
        <a:p>
          <a:endParaRPr lang="en-US"/>
        </a:p>
      </dgm:t>
    </dgm:pt>
    <dgm:pt modelId="{D59AF240-F95D-4EA0-88DC-31738B13CB62}">
      <dgm:prSet/>
      <dgm:spPr/>
      <dgm:t>
        <a:bodyPr/>
        <a:lstStyle/>
        <a:p>
          <a:r>
            <a:rPr lang="en-US"/>
            <a:t>SemDiff will ignore all change sets where the requested method call was removed from one caller and added in another caller.</a:t>
          </a:r>
        </a:p>
      </dgm:t>
    </dgm:pt>
    <dgm:pt modelId="{E3379AD4-2C82-4A6A-B781-833DD6904E6B}" type="parTrans" cxnId="{09B58B41-F8ED-48DF-8047-3F4E768C5A2F}">
      <dgm:prSet/>
      <dgm:spPr/>
      <dgm:t>
        <a:bodyPr/>
        <a:lstStyle/>
        <a:p>
          <a:endParaRPr lang="en-US"/>
        </a:p>
      </dgm:t>
    </dgm:pt>
    <dgm:pt modelId="{37B7DC3F-DCA0-48A2-A6EA-06B072C96806}" type="sibTrans" cxnId="{09B58B41-F8ED-48DF-8047-3F4E768C5A2F}">
      <dgm:prSet/>
      <dgm:spPr/>
      <dgm:t>
        <a:bodyPr/>
        <a:lstStyle/>
        <a:p>
          <a:endParaRPr lang="en-US"/>
        </a:p>
      </dgm:t>
    </dgm:pt>
    <dgm:pt modelId="{B87BAA64-493D-4511-8668-F874EEE43578}" type="pres">
      <dgm:prSet presAssocID="{00E8A775-DDA1-4BFA-BBED-790A1A9A408A}" presName="vert0" presStyleCnt="0">
        <dgm:presLayoutVars>
          <dgm:dir/>
          <dgm:animOne val="branch"/>
          <dgm:animLvl val="lvl"/>
        </dgm:presLayoutVars>
      </dgm:prSet>
      <dgm:spPr/>
    </dgm:pt>
    <dgm:pt modelId="{52D78D54-918D-4341-9F4F-3397BFECBD53}" type="pres">
      <dgm:prSet presAssocID="{69B19D3C-1F88-48B9-906B-CFB3652004D1}" presName="thickLine" presStyleLbl="alignNode1" presStyleIdx="0" presStyleCnt="2"/>
      <dgm:spPr/>
    </dgm:pt>
    <dgm:pt modelId="{1B95D6C3-65C4-4CFB-8C23-2B09D819E16B}" type="pres">
      <dgm:prSet presAssocID="{69B19D3C-1F88-48B9-906B-CFB3652004D1}" presName="horz1" presStyleCnt="0"/>
      <dgm:spPr/>
    </dgm:pt>
    <dgm:pt modelId="{603CC844-4A7E-4311-B847-64902443EA90}" type="pres">
      <dgm:prSet presAssocID="{69B19D3C-1F88-48B9-906B-CFB3652004D1}" presName="tx1" presStyleLbl="revTx" presStyleIdx="0" presStyleCnt="2"/>
      <dgm:spPr/>
    </dgm:pt>
    <dgm:pt modelId="{4EDA61F2-8498-4325-97FC-38899974EF7F}" type="pres">
      <dgm:prSet presAssocID="{69B19D3C-1F88-48B9-906B-CFB3652004D1}" presName="vert1" presStyleCnt="0"/>
      <dgm:spPr/>
    </dgm:pt>
    <dgm:pt modelId="{514BBE24-9B76-4E32-B3CB-618A3D073058}" type="pres">
      <dgm:prSet presAssocID="{D59AF240-F95D-4EA0-88DC-31738B13CB62}" presName="thickLine" presStyleLbl="alignNode1" presStyleIdx="1" presStyleCnt="2"/>
      <dgm:spPr/>
    </dgm:pt>
    <dgm:pt modelId="{94A78DAF-EFA8-4006-B9F9-602AAC70E11F}" type="pres">
      <dgm:prSet presAssocID="{D59AF240-F95D-4EA0-88DC-31738B13CB62}" presName="horz1" presStyleCnt="0"/>
      <dgm:spPr/>
    </dgm:pt>
    <dgm:pt modelId="{3CE2C52A-5319-493B-AE6D-57FA97960BB0}" type="pres">
      <dgm:prSet presAssocID="{D59AF240-F95D-4EA0-88DC-31738B13CB62}" presName="tx1" presStyleLbl="revTx" presStyleIdx="1" presStyleCnt="2"/>
      <dgm:spPr/>
    </dgm:pt>
    <dgm:pt modelId="{BC9087B7-935D-4DEF-860C-B0AC068AB553}" type="pres">
      <dgm:prSet presAssocID="{D59AF240-F95D-4EA0-88DC-31738B13CB62}" presName="vert1" presStyleCnt="0"/>
      <dgm:spPr/>
    </dgm:pt>
  </dgm:ptLst>
  <dgm:cxnLst>
    <dgm:cxn modelId="{852C082C-3B59-4214-8CBB-345D514A7DA9}" type="presOf" srcId="{00E8A775-DDA1-4BFA-BBED-790A1A9A408A}" destId="{B87BAA64-493D-4511-8668-F874EEE43578}" srcOrd="0" destOrd="0" presId="urn:microsoft.com/office/officeart/2008/layout/LinedList"/>
    <dgm:cxn modelId="{43DEC02E-1AC0-4C11-8B62-FB2278C69410}" srcId="{00E8A775-DDA1-4BFA-BBED-790A1A9A408A}" destId="{69B19D3C-1F88-48B9-906B-CFB3652004D1}" srcOrd="0" destOrd="0" parTransId="{577E175D-37C8-4BA7-86EF-9998043FB938}" sibTransId="{8629C6AE-9EB2-4538-A645-5FD0D2647207}"/>
    <dgm:cxn modelId="{B094EC36-FE14-407A-950F-C6C74BC167DD}" type="presOf" srcId="{69B19D3C-1F88-48B9-906B-CFB3652004D1}" destId="{603CC844-4A7E-4311-B847-64902443EA90}" srcOrd="0" destOrd="0" presId="urn:microsoft.com/office/officeart/2008/layout/LinedList"/>
    <dgm:cxn modelId="{09B58B41-F8ED-48DF-8047-3F4E768C5A2F}" srcId="{00E8A775-DDA1-4BFA-BBED-790A1A9A408A}" destId="{D59AF240-F95D-4EA0-88DC-31738B13CB62}" srcOrd="1" destOrd="0" parTransId="{E3379AD4-2C82-4A6A-B781-833DD6904E6B}" sibTransId="{37B7DC3F-DCA0-48A2-A6EA-06B072C96806}"/>
    <dgm:cxn modelId="{DCFB3353-5598-4908-AE44-33F3A518054B}" type="presOf" srcId="{D59AF240-F95D-4EA0-88DC-31738B13CB62}" destId="{3CE2C52A-5319-493B-AE6D-57FA97960BB0}" srcOrd="0" destOrd="0" presId="urn:microsoft.com/office/officeart/2008/layout/LinedList"/>
    <dgm:cxn modelId="{68EBE645-C02B-4779-AF96-DF8935129B3F}" type="presParOf" srcId="{B87BAA64-493D-4511-8668-F874EEE43578}" destId="{52D78D54-918D-4341-9F4F-3397BFECBD53}" srcOrd="0" destOrd="0" presId="urn:microsoft.com/office/officeart/2008/layout/LinedList"/>
    <dgm:cxn modelId="{F9683A17-AF95-4DB0-8632-A076413EDF2F}" type="presParOf" srcId="{B87BAA64-493D-4511-8668-F874EEE43578}" destId="{1B95D6C3-65C4-4CFB-8C23-2B09D819E16B}" srcOrd="1" destOrd="0" presId="urn:microsoft.com/office/officeart/2008/layout/LinedList"/>
    <dgm:cxn modelId="{39D68C13-EDF3-4D21-8A06-E374F772F6AA}" type="presParOf" srcId="{1B95D6C3-65C4-4CFB-8C23-2B09D819E16B}" destId="{603CC844-4A7E-4311-B847-64902443EA90}" srcOrd="0" destOrd="0" presId="urn:microsoft.com/office/officeart/2008/layout/LinedList"/>
    <dgm:cxn modelId="{DF7F8F14-8BCA-4400-B9AD-421A5F370080}" type="presParOf" srcId="{1B95D6C3-65C4-4CFB-8C23-2B09D819E16B}" destId="{4EDA61F2-8498-4325-97FC-38899974EF7F}" srcOrd="1" destOrd="0" presId="urn:microsoft.com/office/officeart/2008/layout/LinedList"/>
    <dgm:cxn modelId="{2BC416A6-B3FA-45CC-831D-3807C13E90BD}" type="presParOf" srcId="{B87BAA64-493D-4511-8668-F874EEE43578}" destId="{514BBE24-9B76-4E32-B3CB-618A3D073058}" srcOrd="2" destOrd="0" presId="urn:microsoft.com/office/officeart/2008/layout/LinedList"/>
    <dgm:cxn modelId="{2BD2B768-EE58-4F74-9603-DEC7CAB1EAB3}" type="presParOf" srcId="{B87BAA64-493D-4511-8668-F874EEE43578}" destId="{94A78DAF-EFA8-4006-B9F9-602AAC70E11F}" srcOrd="3" destOrd="0" presId="urn:microsoft.com/office/officeart/2008/layout/LinedList"/>
    <dgm:cxn modelId="{FC5DDC5E-48F4-4ED3-A4E6-0FDE98A7B80A}" type="presParOf" srcId="{94A78DAF-EFA8-4006-B9F9-602AAC70E11F}" destId="{3CE2C52A-5319-493B-AE6D-57FA97960BB0}" srcOrd="0" destOrd="0" presId="urn:microsoft.com/office/officeart/2008/layout/LinedList"/>
    <dgm:cxn modelId="{5674B27F-211A-4F2F-B812-AE3D474CBC97}" type="presParOf" srcId="{94A78DAF-EFA8-4006-B9F9-602AAC70E11F}" destId="{BC9087B7-935D-4DEF-860C-B0AC068AB5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2E0D43-44AD-47B0-BEB5-D0FC05811623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8D647D-D9E1-4FD9-9BEB-23C85B9B3859}">
      <dgm:prSet/>
      <dgm:spPr/>
      <dgm:t>
        <a:bodyPr/>
        <a:lstStyle/>
        <a:p>
          <a:r>
            <a:rPr lang="en-US"/>
            <a:t>Retrieving</a:t>
          </a:r>
        </a:p>
      </dgm:t>
    </dgm:pt>
    <dgm:pt modelId="{9BB48F2B-C892-401A-8753-EE164C136FE0}" type="parTrans" cxnId="{3998DD26-78E8-4171-8F7E-5818ADAC0F5D}">
      <dgm:prSet/>
      <dgm:spPr/>
      <dgm:t>
        <a:bodyPr/>
        <a:lstStyle/>
        <a:p>
          <a:endParaRPr lang="en-US"/>
        </a:p>
      </dgm:t>
    </dgm:pt>
    <dgm:pt modelId="{41F92A15-70C0-40B4-912E-24DCA745F698}" type="sibTrans" cxnId="{3998DD26-78E8-4171-8F7E-5818ADAC0F5D}">
      <dgm:prSet/>
      <dgm:spPr/>
      <dgm:t>
        <a:bodyPr/>
        <a:lstStyle/>
        <a:p>
          <a:endParaRPr lang="en-US"/>
        </a:p>
      </dgm:t>
    </dgm:pt>
    <dgm:pt modelId="{96059FAE-01B9-499D-A2A0-B0FD62647EF7}">
      <dgm:prSet custT="1"/>
      <dgm:spPr/>
      <dgm:t>
        <a:bodyPr/>
        <a:lstStyle/>
        <a:p>
          <a:r>
            <a:rPr lang="en-US" sz="2400" dirty="0"/>
            <a:t>Retrieving the files and change data for each version of the framework</a:t>
          </a:r>
        </a:p>
      </dgm:t>
    </dgm:pt>
    <dgm:pt modelId="{83273F5F-940E-44C5-A67E-FF2253765999}" type="parTrans" cxnId="{D0DD5D73-26A6-43AD-B4ED-C7634BBE13F2}">
      <dgm:prSet/>
      <dgm:spPr/>
      <dgm:t>
        <a:bodyPr/>
        <a:lstStyle/>
        <a:p>
          <a:endParaRPr lang="en-US"/>
        </a:p>
      </dgm:t>
    </dgm:pt>
    <dgm:pt modelId="{B371FB7B-3435-460C-97D3-5C8E4B150B17}" type="sibTrans" cxnId="{D0DD5D73-26A6-43AD-B4ED-C7634BBE13F2}">
      <dgm:prSet/>
      <dgm:spPr/>
      <dgm:t>
        <a:bodyPr/>
        <a:lstStyle/>
        <a:p>
          <a:endParaRPr lang="en-US"/>
        </a:p>
      </dgm:t>
    </dgm:pt>
    <dgm:pt modelId="{B00AF96C-49ED-47D3-8035-5792DA81D53E}">
      <dgm:prSet/>
      <dgm:spPr/>
      <dgm:t>
        <a:bodyPr/>
        <a:lstStyle/>
        <a:p>
          <a:r>
            <a:rPr lang="en-US"/>
            <a:t>Running</a:t>
          </a:r>
        </a:p>
      </dgm:t>
    </dgm:pt>
    <dgm:pt modelId="{B6E883BE-0AEA-4154-A09D-6767A938E9B8}" type="parTrans" cxnId="{BEFDD979-09B7-49C3-ACDE-08BEF6713B2A}">
      <dgm:prSet/>
      <dgm:spPr/>
      <dgm:t>
        <a:bodyPr/>
        <a:lstStyle/>
        <a:p>
          <a:endParaRPr lang="en-US"/>
        </a:p>
      </dgm:t>
    </dgm:pt>
    <dgm:pt modelId="{7C7383BE-8A83-4DAD-B67F-60CDCB4C1EAE}" type="sibTrans" cxnId="{BEFDD979-09B7-49C3-ACDE-08BEF6713B2A}">
      <dgm:prSet/>
      <dgm:spPr/>
      <dgm:t>
        <a:bodyPr/>
        <a:lstStyle/>
        <a:p>
          <a:endParaRPr lang="en-US"/>
        </a:p>
      </dgm:t>
    </dgm:pt>
    <dgm:pt modelId="{DC9AC992-90AF-4834-8E01-898CB984F852}">
      <dgm:prSet custT="1"/>
      <dgm:spPr/>
      <dgm:t>
        <a:bodyPr/>
        <a:lstStyle/>
        <a:p>
          <a:r>
            <a:rPr lang="en-US" sz="2400" dirty="0"/>
            <a:t>Running several analyses to infer high-level changes such as structural and method call differences</a:t>
          </a:r>
        </a:p>
      </dgm:t>
    </dgm:pt>
    <dgm:pt modelId="{B74B7B38-C0E9-481C-8AC7-226F6095CFE9}" type="parTrans" cxnId="{D8AF6630-6D65-4FCC-9418-DDD5E6372788}">
      <dgm:prSet/>
      <dgm:spPr/>
      <dgm:t>
        <a:bodyPr/>
        <a:lstStyle/>
        <a:p>
          <a:endParaRPr lang="en-US"/>
        </a:p>
      </dgm:t>
    </dgm:pt>
    <dgm:pt modelId="{E84B1662-423F-4A5B-A366-850BF4C58349}" type="sibTrans" cxnId="{D8AF6630-6D65-4FCC-9418-DDD5E6372788}">
      <dgm:prSet/>
      <dgm:spPr/>
      <dgm:t>
        <a:bodyPr/>
        <a:lstStyle/>
        <a:p>
          <a:endParaRPr lang="en-US"/>
        </a:p>
      </dgm:t>
    </dgm:pt>
    <dgm:pt modelId="{E6E50048-52D1-4078-BAF4-C048D98251C5}">
      <dgm:prSet/>
      <dgm:spPr/>
      <dgm:t>
        <a:bodyPr/>
        <a:lstStyle/>
        <a:p>
          <a:r>
            <a:rPr lang="en-US"/>
            <a:t>Storing</a:t>
          </a:r>
        </a:p>
      </dgm:t>
    </dgm:pt>
    <dgm:pt modelId="{75FF77B4-C54B-46F9-942C-3F8DC7FDE634}" type="parTrans" cxnId="{A1049368-BACF-4206-AA24-01AA17353A23}">
      <dgm:prSet/>
      <dgm:spPr/>
      <dgm:t>
        <a:bodyPr/>
        <a:lstStyle/>
        <a:p>
          <a:endParaRPr lang="en-US"/>
        </a:p>
      </dgm:t>
    </dgm:pt>
    <dgm:pt modelId="{D4024DA2-45C4-488B-B8E9-06D479455664}" type="sibTrans" cxnId="{A1049368-BACF-4206-AA24-01AA17353A23}">
      <dgm:prSet/>
      <dgm:spPr/>
      <dgm:t>
        <a:bodyPr/>
        <a:lstStyle/>
        <a:p>
          <a:endParaRPr lang="en-US"/>
        </a:p>
      </dgm:t>
    </dgm:pt>
    <dgm:pt modelId="{DF83DA72-4568-428C-ADFA-B6BE52E39D7F}">
      <dgm:prSet custT="1"/>
      <dgm:spPr/>
      <dgm:t>
        <a:bodyPr/>
        <a:lstStyle/>
        <a:p>
          <a:r>
            <a:rPr lang="en-US" sz="2400" dirty="0"/>
            <a:t>Storing those high-level changes in a database for future use by our recommendation system</a:t>
          </a:r>
        </a:p>
      </dgm:t>
    </dgm:pt>
    <dgm:pt modelId="{7A0CD38A-35E3-4078-980C-0E94E63083F3}" type="parTrans" cxnId="{BC85463E-3794-4A97-AE39-739E043DD697}">
      <dgm:prSet/>
      <dgm:spPr/>
      <dgm:t>
        <a:bodyPr/>
        <a:lstStyle/>
        <a:p>
          <a:endParaRPr lang="en-US"/>
        </a:p>
      </dgm:t>
    </dgm:pt>
    <dgm:pt modelId="{D77C6821-CEEB-4798-9D17-9267F8549B09}" type="sibTrans" cxnId="{BC85463E-3794-4A97-AE39-739E043DD697}">
      <dgm:prSet/>
      <dgm:spPr/>
      <dgm:t>
        <a:bodyPr/>
        <a:lstStyle/>
        <a:p>
          <a:endParaRPr lang="en-US"/>
        </a:p>
      </dgm:t>
    </dgm:pt>
    <dgm:pt modelId="{976EDA0A-8E4F-4EA8-BE56-C730D6B9FE1F}" type="pres">
      <dgm:prSet presAssocID="{CB2E0D43-44AD-47B0-BEB5-D0FC05811623}" presName="Name0" presStyleCnt="0">
        <dgm:presLayoutVars>
          <dgm:dir/>
          <dgm:animLvl val="lvl"/>
          <dgm:resizeHandles val="exact"/>
        </dgm:presLayoutVars>
      </dgm:prSet>
      <dgm:spPr/>
    </dgm:pt>
    <dgm:pt modelId="{EBEDE1DB-1FDC-4314-BD66-81A00C25FD3A}" type="pres">
      <dgm:prSet presAssocID="{A38D647D-D9E1-4FD9-9BEB-23C85B9B3859}" presName="linNode" presStyleCnt="0"/>
      <dgm:spPr/>
    </dgm:pt>
    <dgm:pt modelId="{AFC15446-F938-42C3-B3BC-0993A84624FC}" type="pres">
      <dgm:prSet presAssocID="{A38D647D-D9E1-4FD9-9BEB-23C85B9B3859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3D155746-B5CF-49EB-A965-80C7CCB92652}" type="pres">
      <dgm:prSet presAssocID="{A38D647D-D9E1-4FD9-9BEB-23C85B9B3859}" presName="descendantText" presStyleLbl="alignAccFollowNode1" presStyleIdx="0" presStyleCnt="3">
        <dgm:presLayoutVars>
          <dgm:bulletEnabled/>
        </dgm:presLayoutVars>
      </dgm:prSet>
      <dgm:spPr/>
    </dgm:pt>
    <dgm:pt modelId="{0045134F-9E86-4D6C-81CA-0801B3CC3A17}" type="pres">
      <dgm:prSet presAssocID="{41F92A15-70C0-40B4-912E-24DCA745F698}" presName="sp" presStyleCnt="0"/>
      <dgm:spPr/>
    </dgm:pt>
    <dgm:pt modelId="{5D68A19A-1AEB-4137-8085-96A3D16E54C3}" type="pres">
      <dgm:prSet presAssocID="{B00AF96C-49ED-47D3-8035-5792DA81D53E}" presName="linNode" presStyleCnt="0"/>
      <dgm:spPr/>
    </dgm:pt>
    <dgm:pt modelId="{3BA2AB74-2924-41CA-A23F-A57FCBB15C41}" type="pres">
      <dgm:prSet presAssocID="{B00AF96C-49ED-47D3-8035-5792DA81D53E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2CD6E710-8517-4A33-A0D4-DB7FEFD880E8}" type="pres">
      <dgm:prSet presAssocID="{B00AF96C-49ED-47D3-8035-5792DA81D53E}" presName="descendantText" presStyleLbl="alignAccFollowNode1" presStyleIdx="1" presStyleCnt="3" custLinFactNeighborX="0" custLinFactNeighborY="815">
        <dgm:presLayoutVars>
          <dgm:bulletEnabled/>
        </dgm:presLayoutVars>
      </dgm:prSet>
      <dgm:spPr/>
    </dgm:pt>
    <dgm:pt modelId="{AF2DF517-F679-47D5-8867-E684EA76930C}" type="pres">
      <dgm:prSet presAssocID="{7C7383BE-8A83-4DAD-B67F-60CDCB4C1EAE}" presName="sp" presStyleCnt="0"/>
      <dgm:spPr/>
    </dgm:pt>
    <dgm:pt modelId="{63A372AA-A682-4966-B911-C7191BAEB2D4}" type="pres">
      <dgm:prSet presAssocID="{E6E50048-52D1-4078-BAF4-C048D98251C5}" presName="linNode" presStyleCnt="0"/>
      <dgm:spPr/>
    </dgm:pt>
    <dgm:pt modelId="{3CA212BC-7191-453A-8398-DE8A52FFD052}" type="pres">
      <dgm:prSet presAssocID="{E6E50048-52D1-4078-BAF4-C048D98251C5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46D70E51-E6C1-4DD3-948A-F4A744E1EA57}" type="pres">
      <dgm:prSet presAssocID="{E6E50048-52D1-4078-BAF4-C048D98251C5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848EFD13-491B-4274-A869-C32FEDDE455D}" type="presOf" srcId="{96059FAE-01B9-499D-A2A0-B0FD62647EF7}" destId="{3D155746-B5CF-49EB-A965-80C7CCB92652}" srcOrd="0" destOrd="0" presId="urn:microsoft.com/office/officeart/2016/7/layout/VerticalSolidActionList"/>
    <dgm:cxn modelId="{3998DD26-78E8-4171-8F7E-5818ADAC0F5D}" srcId="{CB2E0D43-44AD-47B0-BEB5-D0FC05811623}" destId="{A38D647D-D9E1-4FD9-9BEB-23C85B9B3859}" srcOrd="0" destOrd="0" parTransId="{9BB48F2B-C892-401A-8753-EE164C136FE0}" sibTransId="{41F92A15-70C0-40B4-912E-24DCA745F698}"/>
    <dgm:cxn modelId="{D8AF6630-6D65-4FCC-9418-DDD5E6372788}" srcId="{B00AF96C-49ED-47D3-8035-5792DA81D53E}" destId="{DC9AC992-90AF-4834-8E01-898CB984F852}" srcOrd="0" destOrd="0" parTransId="{B74B7B38-C0E9-481C-8AC7-226F6095CFE9}" sibTransId="{E84B1662-423F-4A5B-A366-850BF4C58349}"/>
    <dgm:cxn modelId="{BCE46C39-5C0E-4329-9523-ADB491EF2564}" type="presOf" srcId="{DC9AC992-90AF-4834-8E01-898CB984F852}" destId="{2CD6E710-8517-4A33-A0D4-DB7FEFD880E8}" srcOrd="0" destOrd="0" presId="urn:microsoft.com/office/officeart/2016/7/layout/VerticalSolidActionList"/>
    <dgm:cxn modelId="{BC85463E-3794-4A97-AE39-739E043DD697}" srcId="{E6E50048-52D1-4078-BAF4-C048D98251C5}" destId="{DF83DA72-4568-428C-ADFA-B6BE52E39D7F}" srcOrd="0" destOrd="0" parTransId="{7A0CD38A-35E3-4078-980C-0E94E63083F3}" sibTransId="{D77C6821-CEEB-4798-9D17-9267F8549B09}"/>
    <dgm:cxn modelId="{D4455041-A467-48F7-BC29-38769D4C52DC}" type="presOf" srcId="{B00AF96C-49ED-47D3-8035-5792DA81D53E}" destId="{3BA2AB74-2924-41CA-A23F-A57FCBB15C41}" srcOrd="0" destOrd="0" presId="urn:microsoft.com/office/officeart/2016/7/layout/VerticalSolidActionList"/>
    <dgm:cxn modelId="{A1049368-BACF-4206-AA24-01AA17353A23}" srcId="{CB2E0D43-44AD-47B0-BEB5-D0FC05811623}" destId="{E6E50048-52D1-4078-BAF4-C048D98251C5}" srcOrd="2" destOrd="0" parTransId="{75FF77B4-C54B-46F9-942C-3F8DC7FDE634}" sibTransId="{D4024DA2-45C4-488B-B8E9-06D479455664}"/>
    <dgm:cxn modelId="{D0DD5D73-26A6-43AD-B4ED-C7634BBE13F2}" srcId="{A38D647D-D9E1-4FD9-9BEB-23C85B9B3859}" destId="{96059FAE-01B9-499D-A2A0-B0FD62647EF7}" srcOrd="0" destOrd="0" parTransId="{83273F5F-940E-44C5-A67E-FF2253765999}" sibTransId="{B371FB7B-3435-460C-97D3-5C8E4B150B17}"/>
    <dgm:cxn modelId="{DF933757-742D-44D1-A6A0-4C30D2D046FD}" type="presOf" srcId="{E6E50048-52D1-4078-BAF4-C048D98251C5}" destId="{3CA212BC-7191-453A-8398-DE8A52FFD052}" srcOrd="0" destOrd="0" presId="urn:microsoft.com/office/officeart/2016/7/layout/VerticalSolidActionList"/>
    <dgm:cxn modelId="{BEFDD979-09B7-49C3-ACDE-08BEF6713B2A}" srcId="{CB2E0D43-44AD-47B0-BEB5-D0FC05811623}" destId="{B00AF96C-49ED-47D3-8035-5792DA81D53E}" srcOrd="1" destOrd="0" parTransId="{B6E883BE-0AEA-4154-A09D-6767A938E9B8}" sibTransId="{7C7383BE-8A83-4DAD-B67F-60CDCB4C1EAE}"/>
    <dgm:cxn modelId="{2E27FADD-751F-4F76-8345-7A7E4B53E283}" type="presOf" srcId="{A38D647D-D9E1-4FD9-9BEB-23C85B9B3859}" destId="{AFC15446-F938-42C3-B3BC-0993A84624FC}" srcOrd="0" destOrd="0" presId="urn:microsoft.com/office/officeart/2016/7/layout/VerticalSolidActionList"/>
    <dgm:cxn modelId="{4935C1E1-A0DF-4075-B073-6425B73DD355}" type="presOf" srcId="{DF83DA72-4568-428C-ADFA-B6BE52E39D7F}" destId="{46D70E51-E6C1-4DD3-948A-F4A744E1EA57}" srcOrd="0" destOrd="0" presId="urn:microsoft.com/office/officeart/2016/7/layout/VerticalSolidActionList"/>
    <dgm:cxn modelId="{4C9640F3-002E-4414-906C-18889DC0499A}" type="presOf" srcId="{CB2E0D43-44AD-47B0-BEB5-D0FC05811623}" destId="{976EDA0A-8E4F-4EA8-BE56-C730D6B9FE1F}" srcOrd="0" destOrd="0" presId="urn:microsoft.com/office/officeart/2016/7/layout/VerticalSolidActionList"/>
    <dgm:cxn modelId="{0B231491-9B8A-4096-95F2-2A425FCBB079}" type="presParOf" srcId="{976EDA0A-8E4F-4EA8-BE56-C730D6B9FE1F}" destId="{EBEDE1DB-1FDC-4314-BD66-81A00C25FD3A}" srcOrd="0" destOrd="0" presId="urn:microsoft.com/office/officeart/2016/7/layout/VerticalSolidActionList"/>
    <dgm:cxn modelId="{AA530642-B3C8-4BDD-A124-7C047D25FB59}" type="presParOf" srcId="{EBEDE1DB-1FDC-4314-BD66-81A00C25FD3A}" destId="{AFC15446-F938-42C3-B3BC-0993A84624FC}" srcOrd="0" destOrd="0" presId="urn:microsoft.com/office/officeart/2016/7/layout/VerticalSolidActionList"/>
    <dgm:cxn modelId="{D6F66566-DAB7-494C-A101-19602AFE98A5}" type="presParOf" srcId="{EBEDE1DB-1FDC-4314-BD66-81A00C25FD3A}" destId="{3D155746-B5CF-49EB-A965-80C7CCB92652}" srcOrd="1" destOrd="0" presId="urn:microsoft.com/office/officeart/2016/7/layout/VerticalSolidActionList"/>
    <dgm:cxn modelId="{C2AB54FD-73E2-4968-9453-CD22CA2CE8D3}" type="presParOf" srcId="{976EDA0A-8E4F-4EA8-BE56-C730D6B9FE1F}" destId="{0045134F-9E86-4D6C-81CA-0801B3CC3A17}" srcOrd="1" destOrd="0" presId="urn:microsoft.com/office/officeart/2016/7/layout/VerticalSolidActionList"/>
    <dgm:cxn modelId="{A8759B56-EB86-48C0-8EEE-3618EE4CAB17}" type="presParOf" srcId="{976EDA0A-8E4F-4EA8-BE56-C730D6B9FE1F}" destId="{5D68A19A-1AEB-4137-8085-96A3D16E54C3}" srcOrd="2" destOrd="0" presId="urn:microsoft.com/office/officeart/2016/7/layout/VerticalSolidActionList"/>
    <dgm:cxn modelId="{34A4CA89-DD61-46B0-BE39-B7757B425007}" type="presParOf" srcId="{5D68A19A-1AEB-4137-8085-96A3D16E54C3}" destId="{3BA2AB74-2924-41CA-A23F-A57FCBB15C41}" srcOrd="0" destOrd="0" presId="urn:microsoft.com/office/officeart/2016/7/layout/VerticalSolidActionList"/>
    <dgm:cxn modelId="{D9C7D9BB-CE7C-475D-B2CC-6FE1810AC3FE}" type="presParOf" srcId="{5D68A19A-1AEB-4137-8085-96A3D16E54C3}" destId="{2CD6E710-8517-4A33-A0D4-DB7FEFD880E8}" srcOrd="1" destOrd="0" presId="urn:microsoft.com/office/officeart/2016/7/layout/VerticalSolidActionList"/>
    <dgm:cxn modelId="{866ED97F-D915-48A2-BF21-D5FA528E3E64}" type="presParOf" srcId="{976EDA0A-8E4F-4EA8-BE56-C730D6B9FE1F}" destId="{AF2DF517-F679-47D5-8867-E684EA76930C}" srcOrd="3" destOrd="0" presId="urn:microsoft.com/office/officeart/2016/7/layout/VerticalSolidActionList"/>
    <dgm:cxn modelId="{55172558-1101-4A37-B83A-CE5C5FD4C38A}" type="presParOf" srcId="{976EDA0A-8E4F-4EA8-BE56-C730D6B9FE1F}" destId="{63A372AA-A682-4966-B911-C7191BAEB2D4}" srcOrd="4" destOrd="0" presId="urn:microsoft.com/office/officeart/2016/7/layout/VerticalSolidActionList"/>
    <dgm:cxn modelId="{2558EFE2-33B6-415A-BEEE-03C141BEF38E}" type="presParOf" srcId="{63A372AA-A682-4966-B911-C7191BAEB2D4}" destId="{3CA212BC-7191-453A-8398-DE8A52FFD052}" srcOrd="0" destOrd="0" presId="urn:microsoft.com/office/officeart/2016/7/layout/VerticalSolidActionList"/>
    <dgm:cxn modelId="{071DB824-2013-4804-925C-CD65627200E5}" type="presParOf" srcId="{63A372AA-A682-4966-B911-C7191BAEB2D4}" destId="{46D70E51-E6C1-4DD3-948A-F4A744E1EA5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33B103-971E-4F3D-BDA5-CD3826B601D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81C7294-7911-4724-B96B-05C3AFDE0819}">
      <dgm:prSet/>
      <dgm:spPr/>
      <dgm:t>
        <a:bodyPr/>
        <a:lstStyle/>
        <a:p>
          <a:r>
            <a:rPr lang="en-US"/>
            <a:t>Can SemDiff recommend to a client program adaptive changes that replace a functionality deleted during a framework’s evolution? </a:t>
          </a:r>
        </a:p>
      </dgm:t>
    </dgm:pt>
    <dgm:pt modelId="{659AB6A7-5F9B-4ED0-802D-8499B61A49F3}" type="parTrans" cxnId="{CDE922F5-C571-42A7-8D4F-8E7C7C59E325}">
      <dgm:prSet/>
      <dgm:spPr/>
      <dgm:t>
        <a:bodyPr/>
        <a:lstStyle/>
        <a:p>
          <a:endParaRPr lang="en-US"/>
        </a:p>
      </dgm:t>
    </dgm:pt>
    <dgm:pt modelId="{B13D08FE-30FA-423A-B610-6246040EBE11}" type="sibTrans" cxnId="{CDE922F5-C571-42A7-8D4F-8E7C7C59E325}">
      <dgm:prSet/>
      <dgm:spPr/>
      <dgm:t>
        <a:bodyPr/>
        <a:lstStyle/>
        <a:p>
          <a:endParaRPr lang="en-US"/>
        </a:p>
      </dgm:t>
    </dgm:pt>
    <dgm:pt modelId="{E7C19DDB-7B84-47DF-AF1C-23E285F62FFA}">
      <dgm:prSet/>
      <dgm:spPr/>
      <dgm:t>
        <a:bodyPr/>
        <a:lstStyle/>
        <a:p>
          <a:r>
            <a:rPr lang="en-US"/>
            <a:t>Is the confidence value good enough to discriminate relevant recommendations from false positives? </a:t>
          </a:r>
        </a:p>
      </dgm:t>
    </dgm:pt>
    <dgm:pt modelId="{EBBDBEAB-C119-4143-B0C4-8E136C161D49}" type="parTrans" cxnId="{F951D6F4-75DD-43C3-BB3A-FEF1162072F3}">
      <dgm:prSet/>
      <dgm:spPr/>
      <dgm:t>
        <a:bodyPr/>
        <a:lstStyle/>
        <a:p>
          <a:endParaRPr lang="en-US"/>
        </a:p>
      </dgm:t>
    </dgm:pt>
    <dgm:pt modelId="{511B80F3-A7BE-4B57-8805-900B99DCFC1D}" type="sibTrans" cxnId="{F951D6F4-75DD-43C3-BB3A-FEF1162072F3}">
      <dgm:prSet/>
      <dgm:spPr/>
      <dgm:t>
        <a:bodyPr/>
        <a:lstStyle/>
        <a:p>
          <a:endParaRPr lang="en-US"/>
        </a:p>
      </dgm:t>
    </dgm:pt>
    <dgm:pt modelId="{C5861554-891E-4125-968C-EE1DE6B39815}">
      <dgm:prSet/>
      <dgm:spPr/>
      <dgm:t>
        <a:bodyPr/>
        <a:lstStyle/>
        <a:p>
          <a:r>
            <a:rPr lang="en-US"/>
            <a:t>Can SemDiff detect changes more complex than refactorings?</a:t>
          </a:r>
        </a:p>
      </dgm:t>
    </dgm:pt>
    <dgm:pt modelId="{DA93B5D2-46B1-4EC3-BBBF-02C4A5B611F3}" type="parTrans" cxnId="{5D329880-3D74-48D6-A97C-F87D17A13305}">
      <dgm:prSet/>
      <dgm:spPr/>
      <dgm:t>
        <a:bodyPr/>
        <a:lstStyle/>
        <a:p>
          <a:endParaRPr lang="en-US"/>
        </a:p>
      </dgm:t>
    </dgm:pt>
    <dgm:pt modelId="{7F7F8F61-11C8-4433-8D00-9B87000E8240}" type="sibTrans" cxnId="{5D329880-3D74-48D6-A97C-F87D17A13305}">
      <dgm:prSet/>
      <dgm:spPr/>
      <dgm:t>
        <a:bodyPr/>
        <a:lstStyle/>
        <a:p>
          <a:endParaRPr lang="en-US"/>
        </a:p>
      </dgm:t>
    </dgm:pt>
    <dgm:pt modelId="{C511370D-0169-42FF-A9B7-3B18D78DCE33}" type="pres">
      <dgm:prSet presAssocID="{A233B103-971E-4F3D-BDA5-CD3826B601DE}" presName="linear" presStyleCnt="0">
        <dgm:presLayoutVars>
          <dgm:animLvl val="lvl"/>
          <dgm:resizeHandles val="exact"/>
        </dgm:presLayoutVars>
      </dgm:prSet>
      <dgm:spPr/>
    </dgm:pt>
    <dgm:pt modelId="{BB9F62F4-4506-4FAA-81B6-5A7D5EF39621}" type="pres">
      <dgm:prSet presAssocID="{681C7294-7911-4724-B96B-05C3AFDE08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646AF6-9B1C-44A8-823F-352C0EE82651}" type="pres">
      <dgm:prSet presAssocID="{B13D08FE-30FA-423A-B610-6246040EBE11}" presName="spacer" presStyleCnt="0"/>
      <dgm:spPr/>
    </dgm:pt>
    <dgm:pt modelId="{E3031027-5AED-421A-AFEF-EFEA98DA09A3}" type="pres">
      <dgm:prSet presAssocID="{E7C19DDB-7B84-47DF-AF1C-23E285F62F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D80CDE-26E0-4B59-B42C-B7C3501C3564}" type="pres">
      <dgm:prSet presAssocID="{511B80F3-A7BE-4B57-8805-900B99DCFC1D}" presName="spacer" presStyleCnt="0"/>
      <dgm:spPr/>
    </dgm:pt>
    <dgm:pt modelId="{A78942DE-D17B-4732-A9B1-F36D5BB5944F}" type="pres">
      <dgm:prSet presAssocID="{C5861554-891E-4125-968C-EE1DE6B398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F764660-37B8-4F95-8CCA-A973FCA80901}" type="presOf" srcId="{E7C19DDB-7B84-47DF-AF1C-23E285F62FFA}" destId="{E3031027-5AED-421A-AFEF-EFEA98DA09A3}" srcOrd="0" destOrd="0" presId="urn:microsoft.com/office/officeart/2005/8/layout/vList2"/>
    <dgm:cxn modelId="{B58A2776-D2FB-4FCA-814B-43A5E382D0D7}" type="presOf" srcId="{681C7294-7911-4724-B96B-05C3AFDE0819}" destId="{BB9F62F4-4506-4FAA-81B6-5A7D5EF39621}" srcOrd="0" destOrd="0" presId="urn:microsoft.com/office/officeart/2005/8/layout/vList2"/>
    <dgm:cxn modelId="{5D329880-3D74-48D6-A97C-F87D17A13305}" srcId="{A233B103-971E-4F3D-BDA5-CD3826B601DE}" destId="{C5861554-891E-4125-968C-EE1DE6B39815}" srcOrd="2" destOrd="0" parTransId="{DA93B5D2-46B1-4EC3-BBBF-02C4A5B611F3}" sibTransId="{7F7F8F61-11C8-4433-8D00-9B87000E8240}"/>
    <dgm:cxn modelId="{539C7985-0155-4AA3-939B-2FEF1E17AD82}" type="presOf" srcId="{C5861554-891E-4125-968C-EE1DE6B39815}" destId="{A78942DE-D17B-4732-A9B1-F36D5BB5944F}" srcOrd="0" destOrd="0" presId="urn:microsoft.com/office/officeart/2005/8/layout/vList2"/>
    <dgm:cxn modelId="{D1FB99B2-2528-4CE0-AC7A-A3C2999CB610}" type="presOf" srcId="{A233B103-971E-4F3D-BDA5-CD3826B601DE}" destId="{C511370D-0169-42FF-A9B7-3B18D78DCE33}" srcOrd="0" destOrd="0" presId="urn:microsoft.com/office/officeart/2005/8/layout/vList2"/>
    <dgm:cxn modelId="{F951D6F4-75DD-43C3-BB3A-FEF1162072F3}" srcId="{A233B103-971E-4F3D-BDA5-CD3826B601DE}" destId="{E7C19DDB-7B84-47DF-AF1C-23E285F62FFA}" srcOrd="1" destOrd="0" parTransId="{EBBDBEAB-C119-4143-B0C4-8E136C161D49}" sibTransId="{511B80F3-A7BE-4B57-8805-900B99DCFC1D}"/>
    <dgm:cxn modelId="{CDE922F5-C571-42A7-8D4F-8E7C7C59E325}" srcId="{A233B103-971E-4F3D-BDA5-CD3826B601DE}" destId="{681C7294-7911-4724-B96B-05C3AFDE0819}" srcOrd="0" destOrd="0" parTransId="{659AB6A7-5F9B-4ED0-802D-8499B61A49F3}" sibTransId="{B13D08FE-30FA-423A-B610-6246040EBE11}"/>
    <dgm:cxn modelId="{BBA1700A-C4B4-4264-B065-6F3E90909A92}" type="presParOf" srcId="{C511370D-0169-42FF-A9B7-3B18D78DCE33}" destId="{BB9F62F4-4506-4FAA-81B6-5A7D5EF39621}" srcOrd="0" destOrd="0" presId="urn:microsoft.com/office/officeart/2005/8/layout/vList2"/>
    <dgm:cxn modelId="{76C66EB5-4A6A-4722-A902-2FD00678131A}" type="presParOf" srcId="{C511370D-0169-42FF-A9B7-3B18D78DCE33}" destId="{51646AF6-9B1C-44A8-823F-352C0EE82651}" srcOrd="1" destOrd="0" presId="urn:microsoft.com/office/officeart/2005/8/layout/vList2"/>
    <dgm:cxn modelId="{DAF65650-62BC-4348-85E0-4C39ECBEA91D}" type="presParOf" srcId="{C511370D-0169-42FF-A9B7-3B18D78DCE33}" destId="{E3031027-5AED-421A-AFEF-EFEA98DA09A3}" srcOrd="2" destOrd="0" presId="urn:microsoft.com/office/officeart/2005/8/layout/vList2"/>
    <dgm:cxn modelId="{E8105440-02B9-410B-BB4D-5849F8BDBDBE}" type="presParOf" srcId="{C511370D-0169-42FF-A9B7-3B18D78DCE33}" destId="{7ED80CDE-26E0-4B59-B42C-B7C3501C3564}" srcOrd="3" destOrd="0" presId="urn:microsoft.com/office/officeart/2005/8/layout/vList2"/>
    <dgm:cxn modelId="{E922212C-9B9F-4856-A32E-A6510C13CBCC}" type="presParOf" srcId="{C511370D-0169-42FF-A9B7-3B18D78DCE33}" destId="{A78942DE-D17B-4732-A9B1-F36D5BB594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157345-FFBA-4BE6-BFC4-46D6701B1E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2AA1133-B559-4059-A01B-A3E49BB5E481}">
      <dgm:prSet/>
      <dgm:spPr/>
      <dgm:t>
        <a:bodyPr/>
        <a:lstStyle/>
        <a:p>
          <a:r>
            <a:rPr lang="en-US"/>
            <a:t>The framework cannot issue recommendations for root methods</a:t>
          </a:r>
        </a:p>
      </dgm:t>
    </dgm:pt>
    <dgm:pt modelId="{2919C038-5A57-4233-8D48-F371919250F0}" type="parTrans" cxnId="{2564BCB5-4562-4C66-8A63-6B1BA5F0B868}">
      <dgm:prSet/>
      <dgm:spPr/>
      <dgm:t>
        <a:bodyPr/>
        <a:lstStyle/>
        <a:p>
          <a:endParaRPr lang="en-US"/>
        </a:p>
      </dgm:t>
    </dgm:pt>
    <dgm:pt modelId="{9E7329AC-5FA2-4C2E-9182-4B595FBA6171}" type="sibTrans" cxnId="{2564BCB5-4562-4C66-8A63-6B1BA5F0B868}">
      <dgm:prSet/>
      <dgm:spPr/>
      <dgm:t>
        <a:bodyPr/>
        <a:lstStyle/>
        <a:p>
          <a:endParaRPr lang="en-US"/>
        </a:p>
      </dgm:t>
    </dgm:pt>
    <dgm:pt modelId="{27A48153-77B5-4296-98AF-E460901FD0D2}">
      <dgm:prSet/>
      <dgm:spPr/>
      <dgm:t>
        <a:bodyPr/>
        <a:lstStyle/>
        <a:p>
          <a:r>
            <a:rPr lang="en-US"/>
            <a:t>SemDiff does not group the recommendations together, how to automatically inferring those relationships</a:t>
          </a:r>
        </a:p>
      </dgm:t>
    </dgm:pt>
    <dgm:pt modelId="{458D7605-A224-468F-AAAF-5805E3D96BFF}" type="parTrans" cxnId="{9CB247E4-50F1-459C-88F2-57F62DF16C88}">
      <dgm:prSet/>
      <dgm:spPr/>
      <dgm:t>
        <a:bodyPr/>
        <a:lstStyle/>
        <a:p>
          <a:endParaRPr lang="en-US"/>
        </a:p>
      </dgm:t>
    </dgm:pt>
    <dgm:pt modelId="{52599D32-9494-419F-B854-EF10B15D002E}" type="sibTrans" cxnId="{9CB247E4-50F1-459C-88F2-57F62DF16C88}">
      <dgm:prSet/>
      <dgm:spPr/>
      <dgm:t>
        <a:bodyPr/>
        <a:lstStyle/>
        <a:p>
          <a:endParaRPr lang="en-US"/>
        </a:p>
      </dgm:t>
    </dgm:pt>
    <dgm:pt modelId="{BB4818BA-D04C-49AD-8510-69FC6766D265}">
      <dgm:prSet/>
      <dgm:spPr/>
      <dgm:t>
        <a:bodyPr/>
        <a:lstStyle/>
        <a:p>
          <a:r>
            <a:rPr lang="en-US"/>
            <a:t>Adaptive changes proposed by SemDiff might not be semantically equivalent to features that need to be replaced</a:t>
          </a:r>
        </a:p>
      </dgm:t>
    </dgm:pt>
    <dgm:pt modelId="{DA3177C5-2DEF-4C47-B3DD-6980C9AFFC57}" type="parTrans" cxnId="{EAF8B127-1255-4E91-81FD-E2602A1CD58D}">
      <dgm:prSet/>
      <dgm:spPr/>
      <dgm:t>
        <a:bodyPr/>
        <a:lstStyle/>
        <a:p>
          <a:endParaRPr lang="en-US"/>
        </a:p>
      </dgm:t>
    </dgm:pt>
    <dgm:pt modelId="{6256C67A-EAB4-45F1-8D0B-D989E7CD6A82}" type="sibTrans" cxnId="{EAF8B127-1255-4E91-81FD-E2602A1CD58D}">
      <dgm:prSet/>
      <dgm:spPr/>
      <dgm:t>
        <a:bodyPr/>
        <a:lstStyle/>
        <a:p>
          <a:endParaRPr lang="en-US"/>
        </a:p>
      </dgm:t>
    </dgm:pt>
    <dgm:pt modelId="{DEACF9D5-B4BA-4DE9-8157-3E16AAF3E2AD}">
      <dgm:prSet/>
      <dgm:spPr/>
      <dgm:t>
        <a:bodyPr/>
        <a:lstStyle/>
        <a:p>
          <a:r>
            <a:rPr lang="en-US" dirty="0"/>
            <a:t>Long call chains are likely to decrease the precision of the call difference analysis</a:t>
          </a:r>
        </a:p>
      </dgm:t>
    </dgm:pt>
    <dgm:pt modelId="{639E6C8F-AFBA-4A61-B71C-AA89C11FF0F8}" type="parTrans" cxnId="{4038EB29-6566-44F3-8D35-AAE2267A47B7}">
      <dgm:prSet/>
      <dgm:spPr/>
      <dgm:t>
        <a:bodyPr/>
        <a:lstStyle/>
        <a:p>
          <a:endParaRPr lang="en-US"/>
        </a:p>
      </dgm:t>
    </dgm:pt>
    <dgm:pt modelId="{80132DF9-87E5-4AE3-8EC5-626C6AD74726}" type="sibTrans" cxnId="{4038EB29-6566-44F3-8D35-AAE2267A47B7}">
      <dgm:prSet/>
      <dgm:spPr/>
      <dgm:t>
        <a:bodyPr/>
        <a:lstStyle/>
        <a:p>
          <a:endParaRPr lang="en-US"/>
        </a:p>
      </dgm:t>
    </dgm:pt>
    <dgm:pt modelId="{3DCA1F7C-6E7F-4076-961B-E0D41E948A02}" type="pres">
      <dgm:prSet presAssocID="{0A157345-FFBA-4BE6-BFC4-46D6701B1EF2}" presName="linear" presStyleCnt="0">
        <dgm:presLayoutVars>
          <dgm:animLvl val="lvl"/>
          <dgm:resizeHandles val="exact"/>
        </dgm:presLayoutVars>
      </dgm:prSet>
      <dgm:spPr/>
    </dgm:pt>
    <dgm:pt modelId="{BBC54204-6ED9-4928-9726-103BDC804E14}" type="pres">
      <dgm:prSet presAssocID="{22AA1133-B559-4059-A01B-A3E49BB5E4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29860F-AE51-4910-81E8-3B2C806999C0}" type="pres">
      <dgm:prSet presAssocID="{9E7329AC-5FA2-4C2E-9182-4B595FBA6171}" presName="spacer" presStyleCnt="0"/>
      <dgm:spPr/>
    </dgm:pt>
    <dgm:pt modelId="{4CC96DAC-7F8F-4AE1-9007-1EF45CAFBCF7}" type="pres">
      <dgm:prSet presAssocID="{27A48153-77B5-4296-98AF-E460901FD0D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680F584-B4DA-4BC7-8050-26915A19F092}" type="pres">
      <dgm:prSet presAssocID="{52599D32-9494-419F-B854-EF10B15D002E}" presName="spacer" presStyleCnt="0"/>
      <dgm:spPr/>
    </dgm:pt>
    <dgm:pt modelId="{4147C19E-BE92-43A4-BC10-C3E64AAD6652}" type="pres">
      <dgm:prSet presAssocID="{BB4818BA-D04C-49AD-8510-69FC6766D26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9B9F55-090D-417A-BB60-B82E6DCFEBDA}" type="pres">
      <dgm:prSet presAssocID="{6256C67A-EAB4-45F1-8D0B-D989E7CD6A82}" presName="spacer" presStyleCnt="0"/>
      <dgm:spPr/>
    </dgm:pt>
    <dgm:pt modelId="{044D2002-5E14-4298-8C00-6B260957DDB3}" type="pres">
      <dgm:prSet presAssocID="{DEACF9D5-B4BA-4DE9-8157-3E16AAF3E2A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B21E0F-9DEC-4838-812C-22065E4CF9F9}" type="presOf" srcId="{22AA1133-B559-4059-A01B-A3E49BB5E481}" destId="{BBC54204-6ED9-4928-9726-103BDC804E14}" srcOrd="0" destOrd="0" presId="urn:microsoft.com/office/officeart/2005/8/layout/vList2"/>
    <dgm:cxn modelId="{3B5D5C1E-7495-4F73-BA63-7CC0BE22EBC1}" type="presOf" srcId="{0A157345-FFBA-4BE6-BFC4-46D6701B1EF2}" destId="{3DCA1F7C-6E7F-4076-961B-E0D41E948A02}" srcOrd="0" destOrd="0" presId="urn:microsoft.com/office/officeart/2005/8/layout/vList2"/>
    <dgm:cxn modelId="{EAF8B127-1255-4E91-81FD-E2602A1CD58D}" srcId="{0A157345-FFBA-4BE6-BFC4-46D6701B1EF2}" destId="{BB4818BA-D04C-49AD-8510-69FC6766D265}" srcOrd="2" destOrd="0" parTransId="{DA3177C5-2DEF-4C47-B3DD-6980C9AFFC57}" sibTransId="{6256C67A-EAB4-45F1-8D0B-D989E7CD6A82}"/>
    <dgm:cxn modelId="{4038EB29-6566-44F3-8D35-AAE2267A47B7}" srcId="{0A157345-FFBA-4BE6-BFC4-46D6701B1EF2}" destId="{DEACF9D5-B4BA-4DE9-8157-3E16AAF3E2AD}" srcOrd="3" destOrd="0" parTransId="{639E6C8F-AFBA-4A61-B71C-AA89C11FF0F8}" sibTransId="{80132DF9-87E5-4AE3-8EC5-626C6AD74726}"/>
    <dgm:cxn modelId="{C4A1C12A-13B3-4BEE-970B-92D81DDF231B}" type="presOf" srcId="{27A48153-77B5-4296-98AF-E460901FD0D2}" destId="{4CC96DAC-7F8F-4AE1-9007-1EF45CAFBCF7}" srcOrd="0" destOrd="0" presId="urn:microsoft.com/office/officeart/2005/8/layout/vList2"/>
    <dgm:cxn modelId="{43FBE230-0F29-471D-A7ED-D99D9D1D1010}" type="presOf" srcId="{DEACF9D5-B4BA-4DE9-8157-3E16AAF3E2AD}" destId="{044D2002-5E14-4298-8C00-6B260957DDB3}" srcOrd="0" destOrd="0" presId="urn:microsoft.com/office/officeart/2005/8/layout/vList2"/>
    <dgm:cxn modelId="{5078463F-50F2-44A0-A2E4-9D26C74A0E53}" type="presOf" srcId="{BB4818BA-D04C-49AD-8510-69FC6766D265}" destId="{4147C19E-BE92-43A4-BC10-C3E64AAD6652}" srcOrd="0" destOrd="0" presId="urn:microsoft.com/office/officeart/2005/8/layout/vList2"/>
    <dgm:cxn modelId="{2564BCB5-4562-4C66-8A63-6B1BA5F0B868}" srcId="{0A157345-FFBA-4BE6-BFC4-46D6701B1EF2}" destId="{22AA1133-B559-4059-A01B-A3E49BB5E481}" srcOrd="0" destOrd="0" parTransId="{2919C038-5A57-4233-8D48-F371919250F0}" sibTransId="{9E7329AC-5FA2-4C2E-9182-4B595FBA6171}"/>
    <dgm:cxn modelId="{9CB247E4-50F1-459C-88F2-57F62DF16C88}" srcId="{0A157345-FFBA-4BE6-BFC4-46D6701B1EF2}" destId="{27A48153-77B5-4296-98AF-E460901FD0D2}" srcOrd="1" destOrd="0" parTransId="{458D7605-A224-468F-AAAF-5805E3D96BFF}" sibTransId="{52599D32-9494-419F-B854-EF10B15D002E}"/>
    <dgm:cxn modelId="{25D66E39-077C-47D1-B28D-59464C0A47AE}" type="presParOf" srcId="{3DCA1F7C-6E7F-4076-961B-E0D41E948A02}" destId="{BBC54204-6ED9-4928-9726-103BDC804E14}" srcOrd="0" destOrd="0" presId="urn:microsoft.com/office/officeart/2005/8/layout/vList2"/>
    <dgm:cxn modelId="{34288A7F-4679-4D41-A5B5-A052FF3D284A}" type="presParOf" srcId="{3DCA1F7C-6E7F-4076-961B-E0D41E948A02}" destId="{E429860F-AE51-4910-81E8-3B2C806999C0}" srcOrd="1" destOrd="0" presId="urn:microsoft.com/office/officeart/2005/8/layout/vList2"/>
    <dgm:cxn modelId="{F6D68F34-47F9-4B1E-A2D7-8D7F4CFC83ED}" type="presParOf" srcId="{3DCA1F7C-6E7F-4076-961B-E0D41E948A02}" destId="{4CC96DAC-7F8F-4AE1-9007-1EF45CAFBCF7}" srcOrd="2" destOrd="0" presId="urn:microsoft.com/office/officeart/2005/8/layout/vList2"/>
    <dgm:cxn modelId="{506ED915-82C5-4A76-9FDE-19436D36F43C}" type="presParOf" srcId="{3DCA1F7C-6E7F-4076-961B-E0D41E948A02}" destId="{6680F584-B4DA-4BC7-8050-26915A19F092}" srcOrd="3" destOrd="0" presId="urn:microsoft.com/office/officeart/2005/8/layout/vList2"/>
    <dgm:cxn modelId="{D768EA45-1A9B-4011-B7C7-1D82F493E9FB}" type="presParOf" srcId="{3DCA1F7C-6E7F-4076-961B-E0D41E948A02}" destId="{4147C19E-BE92-43A4-BC10-C3E64AAD6652}" srcOrd="4" destOrd="0" presId="urn:microsoft.com/office/officeart/2005/8/layout/vList2"/>
    <dgm:cxn modelId="{EF6DDFF3-9C1F-48CF-B2FB-8FC6B57A0D7B}" type="presParOf" srcId="{3DCA1F7C-6E7F-4076-961B-E0D41E948A02}" destId="{549B9F55-090D-417A-BB60-B82E6DCFEBDA}" srcOrd="5" destOrd="0" presId="urn:microsoft.com/office/officeart/2005/8/layout/vList2"/>
    <dgm:cxn modelId="{ABC380B9-B06A-4E83-BF3D-40B7A14A2EC4}" type="presParOf" srcId="{3DCA1F7C-6E7F-4076-961B-E0D41E948A02}" destId="{044D2002-5E14-4298-8C00-6B260957DDB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FCE63-DD51-4986-BC91-5D537FA9D097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7D539-FC98-46C1-8D95-5893C1AD3A00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 software development, engineers tend to use framework to shorten the time.</a:t>
          </a:r>
        </a:p>
      </dsp:txBody>
      <dsp:txXfrm>
        <a:off x="0" y="623"/>
        <a:ext cx="6492875" cy="1020830"/>
      </dsp:txXfrm>
    </dsp:sp>
    <dsp:sp modelId="{57A3AAAB-49A5-4064-949C-E1312A95B22F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B24AD-2891-49AE-8E9B-4FD98AE3733F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Using internal class is a common scenario during the development.</a:t>
          </a:r>
        </a:p>
      </dsp:txBody>
      <dsp:txXfrm>
        <a:off x="0" y="1021453"/>
        <a:ext cx="6492875" cy="1020830"/>
      </dsp:txXfrm>
    </dsp:sp>
    <dsp:sp modelId="{8628B45D-528D-4029-ACAA-D235CE5788BF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D7FEF-0459-4823-AD9C-5E6CDC709B37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 complete re-architecture of a framework can break client programs.</a:t>
          </a:r>
        </a:p>
      </dsp:txBody>
      <dsp:txXfrm>
        <a:off x="0" y="2042284"/>
        <a:ext cx="6492875" cy="1020830"/>
      </dsp:txXfrm>
    </dsp:sp>
    <dsp:sp modelId="{20F3C8A4-E658-479A-A7FB-0152B1568B54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3B037-ABD8-4136-9D33-D6BA4BDE04D3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Not all framework changes are written in the document. </a:t>
          </a:r>
        </a:p>
      </dsp:txBody>
      <dsp:txXfrm>
        <a:off x="0" y="3063115"/>
        <a:ext cx="6492875" cy="1020830"/>
      </dsp:txXfrm>
    </dsp:sp>
    <dsp:sp modelId="{56DAA6EE-DC47-4CB6-8D88-0F5F8217A546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2810F-519E-436F-8EF7-0978FD9F55A9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Tedious changes need to be conducted in client programs.</a:t>
          </a:r>
        </a:p>
      </dsp:txBody>
      <dsp:txXfrm>
        <a:off x="0" y="4083946"/>
        <a:ext cx="6492875" cy="1020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01580-23C3-4ECE-BEE7-3D384F3AEB01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FC1C6-3586-4618-BB33-6881574E72E3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Confidence metric</a:t>
          </a:r>
        </a:p>
      </dsp:txBody>
      <dsp:txXfrm>
        <a:off x="0" y="623"/>
        <a:ext cx="6492875" cy="1020830"/>
      </dsp:txXfrm>
    </dsp:sp>
    <dsp:sp modelId="{CF1702DD-D083-4F2E-ABA6-CC446A8E7A0D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99072-9B84-4DCB-B8F2-C773F421AF65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Change chains</a:t>
          </a:r>
        </a:p>
      </dsp:txBody>
      <dsp:txXfrm>
        <a:off x="0" y="1021453"/>
        <a:ext cx="6492875" cy="1020830"/>
      </dsp:txXfrm>
    </dsp:sp>
    <dsp:sp modelId="{862B191A-66BD-4F8C-8AE6-862C1302EE36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9548D-7158-43DE-ACB9-95DCB14E5964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Caller stability</a:t>
          </a:r>
        </a:p>
      </dsp:txBody>
      <dsp:txXfrm>
        <a:off x="0" y="2042284"/>
        <a:ext cx="6492875" cy="1020830"/>
      </dsp:txXfrm>
    </dsp:sp>
    <dsp:sp modelId="{8E15E9C8-0577-4F0B-A12F-9CAC352DD7BA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F878C-A76A-4A37-B59E-34DBB361CA2D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Spurious call removal </a:t>
          </a:r>
        </a:p>
      </dsp:txBody>
      <dsp:txXfrm>
        <a:off x="0" y="3063115"/>
        <a:ext cx="6492875" cy="1020830"/>
      </dsp:txXfrm>
    </dsp:sp>
    <dsp:sp modelId="{5317A385-95B8-4B0E-9C3D-C2B7E56A90DA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6DD61-865F-411A-9AAF-01A6E841D8DF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Complexity</a:t>
          </a:r>
        </a:p>
      </dsp:txBody>
      <dsp:txXfrm>
        <a:off x="0" y="4083946"/>
        <a:ext cx="6492875" cy="102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78D54-918D-4341-9F4F-3397BFECBD53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CC844-4A7E-4311-B847-64902443EA90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 call to a method is removed in one place and added in another place in the same change set</a:t>
          </a:r>
        </a:p>
      </dsp:txBody>
      <dsp:txXfrm>
        <a:off x="0" y="0"/>
        <a:ext cx="6492875" cy="2552700"/>
      </dsp:txXfrm>
    </dsp:sp>
    <dsp:sp modelId="{514BBE24-9B76-4E32-B3CB-618A3D073058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2C52A-5319-493B-AE6D-57FA97960BB0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SemDiff will ignore all change sets where the requested method call was removed from one caller and added in another caller.</a:t>
          </a:r>
        </a:p>
      </dsp:txBody>
      <dsp:txXfrm>
        <a:off x="0" y="2552700"/>
        <a:ext cx="6492875" cy="255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55746-B5CF-49EB-A965-80C7CCB92652}">
      <dsp:nvSpPr>
        <dsp:cNvPr id="0" name=""/>
        <dsp:cNvSpPr/>
      </dsp:nvSpPr>
      <dsp:spPr>
        <a:xfrm>
          <a:off x="1302720" y="1839"/>
          <a:ext cx="5210883" cy="18851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106" tIns="478835" rIns="101106" bIns="47883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Retrieving the files and change data for each version of the framework</a:t>
          </a:r>
        </a:p>
      </dsp:txBody>
      <dsp:txXfrm>
        <a:off x="1302720" y="1839"/>
        <a:ext cx="5210883" cy="1885175"/>
      </dsp:txXfrm>
    </dsp:sp>
    <dsp:sp modelId="{AFC15446-F938-42C3-B3BC-0993A84624FC}">
      <dsp:nvSpPr>
        <dsp:cNvPr id="0" name=""/>
        <dsp:cNvSpPr/>
      </dsp:nvSpPr>
      <dsp:spPr>
        <a:xfrm>
          <a:off x="0" y="1839"/>
          <a:ext cx="1302720" cy="18851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6" tIns="186213" rIns="68936" bIns="18621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Retrieving</a:t>
          </a:r>
        </a:p>
      </dsp:txBody>
      <dsp:txXfrm>
        <a:off x="0" y="1839"/>
        <a:ext cx="1302720" cy="1885175"/>
      </dsp:txXfrm>
    </dsp:sp>
    <dsp:sp modelId="{2CD6E710-8517-4A33-A0D4-DB7FEFD880E8}">
      <dsp:nvSpPr>
        <dsp:cNvPr id="0" name=""/>
        <dsp:cNvSpPr/>
      </dsp:nvSpPr>
      <dsp:spPr>
        <a:xfrm>
          <a:off x="1302720" y="2015489"/>
          <a:ext cx="5210883" cy="188517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106" tIns="478835" rIns="101106" bIns="47883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Running several analyses to infer high-level changes such as structural and method call differences</a:t>
          </a:r>
        </a:p>
      </dsp:txBody>
      <dsp:txXfrm>
        <a:off x="1302720" y="2015489"/>
        <a:ext cx="5210883" cy="1885175"/>
      </dsp:txXfrm>
    </dsp:sp>
    <dsp:sp modelId="{3BA2AB74-2924-41CA-A23F-A57FCBB15C41}">
      <dsp:nvSpPr>
        <dsp:cNvPr id="0" name=""/>
        <dsp:cNvSpPr/>
      </dsp:nvSpPr>
      <dsp:spPr>
        <a:xfrm>
          <a:off x="0" y="2000125"/>
          <a:ext cx="1302720" cy="188517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6" tIns="186213" rIns="68936" bIns="18621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Running</a:t>
          </a:r>
        </a:p>
      </dsp:txBody>
      <dsp:txXfrm>
        <a:off x="0" y="2000125"/>
        <a:ext cx="1302720" cy="1885175"/>
      </dsp:txXfrm>
    </dsp:sp>
    <dsp:sp modelId="{46D70E51-E6C1-4DD3-948A-F4A744E1EA57}">
      <dsp:nvSpPr>
        <dsp:cNvPr id="0" name=""/>
        <dsp:cNvSpPr/>
      </dsp:nvSpPr>
      <dsp:spPr>
        <a:xfrm>
          <a:off x="1302720" y="3998411"/>
          <a:ext cx="5210883" cy="188517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106" tIns="478835" rIns="101106" bIns="47883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Storing those high-level changes in a database for future use by our recommendation system</a:t>
          </a:r>
        </a:p>
      </dsp:txBody>
      <dsp:txXfrm>
        <a:off x="1302720" y="3998411"/>
        <a:ext cx="5210883" cy="1885175"/>
      </dsp:txXfrm>
    </dsp:sp>
    <dsp:sp modelId="{3CA212BC-7191-453A-8398-DE8A52FFD052}">
      <dsp:nvSpPr>
        <dsp:cNvPr id="0" name=""/>
        <dsp:cNvSpPr/>
      </dsp:nvSpPr>
      <dsp:spPr>
        <a:xfrm>
          <a:off x="0" y="3998411"/>
          <a:ext cx="1302720" cy="18851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6" tIns="186213" rIns="68936" bIns="18621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Storing</a:t>
          </a:r>
        </a:p>
      </dsp:txBody>
      <dsp:txXfrm>
        <a:off x="0" y="3998411"/>
        <a:ext cx="1302720" cy="18851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F62F4-4506-4FAA-81B6-5A7D5EF39621}">
      <dsp:nvSpPr>
        <dsp:cNvPr id="0" name=""/>
        <dsp:cNvSpPr/>
      </dsp:nvSpPr>
      <dsp:spPr>
        <a:xfrm>
          <a:off x="0" y="723222"/>
          <a:ext cx="6513603" cy="1429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Can SemDiff recommend to a client program adaptive changes that replace a functionality deleted during a framework’s evolution? </a:t>
          </a:r>
        </a:p>
      </dsp:txBody>
      <dsp:txXfrm>
        <a:off x="69794" y="793016"/>
        <a:ext cx="6374015" cy="1290152"/>
      </dsp:txXfrm>
    </dsp:sp>
    <dsp:sp modelId="{E3031027-5AED-421A-AFEF-EFEA98DA09A3}">
      <dsp:nvSpPr>
        <dsp:cNvPr id="0" name=""/>
        <dsp:cNvSpPr/>
      </dsp:nvSpPr>
      <dsp:spPr>
        <a:xfrm>
          <a:off x="0" y="2227843"/>
          <a:ext cx="6513603" cy="14297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Is the confidence value good enough to discriminate relevant recommendations from false positives? </a:t>
          </a:r>
        </a:p>
      </dsp:txBody>
      <dsp:txXfrm>
        <a:off x="69794" y="2297637"/>
        <a:ext cx="6374015" cy="1290152"/>
      </dsp:txXfrm>
    </dsp:sp>
    <dsp:sp modelId="{A78942DE-D17B-4732-A9B1-F36D5BB5944F}">
      <dsp:nvSpPr>
        <dsp:cNvPr id="0" name=""/>
        <dsp:cNvSpPr/>
      </dsp:nvSpPr>
      <dsp:spPr>
        <a:xfrm>
          <a:off x="0" y="3732463"/>
          <a:ext cx="6513603" cy="1429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Can SemDiff detect changes more complex than refactorings?</a:t>
          </a:r>
        </a:p>
      </dsp:txBody>
      <dsp:txXfrm>
        <a:off x="69794" y="3802257"/>
        <a:ext cx="6374015" cy="12901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54204-6ED9-4928-9726-103BDC804E14}">
      <dsp:nvSpPr>
        <dsp:cNvPr id="0" name=""/>
        <dsp:cNvSpPr/>
      </dsp:nvSpPr>
      <dsp:spPr>
        <a:xfrm>
          <a:off x="0" y="37681"/>
          <a:ext cx="6513603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framework cannot issue recommendations for root methods</a:t>
          </a:r>
        </a:p>
      </dsp:txBody>
      <dsp:txXfrm>
        <a:off x="68270" y="105951"/>
        <a:ext cx="6377063" cy="1261975"/>
      </dsp:txXfrm>
    </dsp:sp>
    <dsp:sp modelId="{4CC96DAC-7F8F-4AE1-9007-1EF45CAFBCF7}">
      <dsp:nvSpPr>
        <dsp:cNvPr id="0" name=""/>
        <dsp:cNvSpPr/>
      </dsp:nvSpPr>
      <dsp:spPr>
        <a:xfrm>
          <a:off x="0" y="1508197"/>
          <a:ext cx="6513603" cy="139851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SemDiff does not group the recommendations together, how to automatically inferring those relationships</a:t>
          </a:r>
        </a:p>
      </dsp:txBody>
      <dsp:txXfrm>
        <a:off x="68270" y="1576467"/>
        <a:ext cx="6377063" cy="1261975"/>
      </dsp:txXfrm>
    </dsp:sp>
    <dsp:sp modelId="{4147C19E-BE92-43A4-BC10-C3E64AAD6652}">
      <dsp:nvSpPr>
        <dsp:cNvPr id="0" name=""/>
        <dsp:cNvSpPr/>
      </dsp:nvSpPr>
      <dsp:spPr>
        <a:xfrm>
          <a:off x="0" y="2978713"/>
          <a:ext cx="6513603" cy="139851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Adaptive changes proposed by SemDiff might not be semantically equivalent to features that need to be replaced</a:t>
          </a:r>
        </a:p>
      </dsp:txBody>
      <dsp:txXfrm>
        <a:off x="68270" y="3046983"/>
        <a:ext cx="6377063" cy="1261975"/>
      </dsp:txXfrm>
    </dsp:sp>
    <dsp:sp modelId="{044D2002-5E14-4298-8C00-6B260957DDB3}">
      <dsp:nvSpPr>
        <dsp:cNvPr id="0" name=""/>
        <dsp:cNvSpPr/>
      </dsp:nvSpPr>
      <dsp:spPr>
        <a:xfrm>
          <a:off x="0" y="4449228"/>
          <a:ext cx="6513603" cy="13985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Long call chains are likely to decrease the precision of the call difference analysis</a:t>
          </a:r>
        </a:p>
      </dsp:txBody>
      <dsp:txXfrm>
        <a:off x="68270" y="4517498"/>
        <a:ext cx="6377063" cy="126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58677-083A-4422-8BD4-AAAAC628C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18F5EB-AC79-4392-BAF6-70CD90D2A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D2010F-0E03-41EE-8362-DA30536B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B04310-1CAD-4330-AEAF-A1815FFE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3C6F52-2C5D-4BDE-8BBE-32777B45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0DC9B-2180-42D5-A699-A02B918D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C41852-71BA-48D4-B36A-553B109B7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F38EC7-7817-4159-8129-D3F05157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FAA649-B6B7-4507-86D1-FC6AB74B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B727E0-E854-4EC6-9BA5-0D5BA539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4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ED1215D-076B-4C19-ADD5-9B6C29F18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EBE918-A7BA-4B97-B346-0572F2DE2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E1F06A-A07F-46B5-A25B-CFD0C3B8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5676DE-1653-4FE6-9317-B3D3221D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5B8400-3348-4F74-9AF1-AE1ADC26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2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BB0BB2-515F-43DE-A72A-AC70012A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57AAB6-E935-4FDC-87FB-A35A1602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47F0C-060C-4B24-A9BD-3B7F971A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D48413-691E-4B70-BE0A-63E15968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BEF216-A90A-4F11-84C2-FEF71C11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F113AC-8865-47C8-A95A-87D77646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9BEB0E-34A6-4DE1-A7E2-EEA2FAA1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3319AE-83C3-40A4-847F-D08B8CFB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DC41E3-8E17-4B0B-B738-5D28892D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E91BAE-B3B6-47ED-AFA8-5913086B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A41364-7054-4D42-90AF-C75C14D3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B6C838-4936-4398-9C58-9CE342831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572035-401F-433D-AFBC-3682BFE45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4ADACE6-99EB-4838-B74F-DA9A81B0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F89C46-78E5-4835-8279-7B369ACC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722ADA-EC22-498C-B659-2A91D527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F4B422-5A3C-435B-96DC-7E73AF72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F4127A-8FCB-4B3E-80B5-D2400B3A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186D13-85C5-4125-93CF-67BC5F970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452198E-5626-4647-A8B6-A3EBAAE7D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02515A-6563-4D4F-8448-AEE48706F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04D5AD-72CA-4100-AAC6-298FB900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2745DD8-246F-4748-90D1-C34E657B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574CF46-8AAE-4CFD-B656-14EAC954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8DBFC6-6A82-4D56-898B-8AC64869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D80760-4760-48D1-BDE3-00F00BE9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B6B859-4915-4C6F-ADB8-E7E3ABB0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994AD0-7306-4571-A067-95EC40F9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7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DE4BC7F-AFD5-4699-A738-E570D547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44D5A2B-7295-41B3-9F88-42C006CE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43D592-6BDE-4525-ABC9-6337E903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55CEBC-3D16-4A26-B7A1-5666826A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DB8DB6-D2B6-4C54-86B9-6BEAEC3A0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3B7EC1B-B8D7-4274-90FC-9BC662AEE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1E3FB8-942C-40A3-86AC-2C20A40A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0D0B78-1F6A-4421-B73C-DD336FDA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2A5646-FF16-4F7D-904D-B7FF0923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3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CBDDF-A513-4F82-AD52-0ED6D4A8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75DA88-1365-45F7-BCBE-0228B9DAA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AB1DE3-93B5-430B-BCA1-C9708290F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C5F42E-1E60-4700-8E00-4CCEBFC8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21B7CD-10D7-4E05-9B3C-3B80B514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F66AA2-80F1-4802-AE34-31170F00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3791624-9FB9-4EB9-9556-9D777A9E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90FE06-5C7A-4804-A9A4-15FDF3ED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9215A7-E3A9-4D21-A750-62D46E3E9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0543A-89A2-4D2B-982B-871CD5105E6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B55D97-C555-4329-A7E1-618F3A5A8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4F5E9C-B253-49AC-8AFE-EAB42F982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9E11A-23B2-4DB2-BB93-F1EFED5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1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5C699-0E58-4ED4-9DC9-3436E0FD0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7" y="2187743"/>
            <a:ext cx="7836323" cy="2482515"/>
          </a:xfrm>
        </p:spPr>
        <p:txBody>
          <a:bodyPr anchor="ctr">
            <a:normAutofit/>
          </a:bodyPr>
          <a:lstStyle/>
          <a:p>
            <a:pPr algn="l"/>
            <a:r>
              <a:rPr lang="en-US" sz="4700" dirty="0"/>
              <a:t>Recommending Adaptive Changes for Framework Evolution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6288AB-1098-4769-A9BD-414331FF5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667" y="4670258"/>
            <a:ext cx="5293449" cy="1371405"/>
          </a:xfrm>
        </p:spPr>
        <p:txBody>
          <a:bodyPr>
            <a:normAutofit/>
          </a:bodyPr>
          <a:lstStyle/>
          <a:p>
            <a:pPr algn="l"/>
            <a:r>
              <a:rPr lang="en-US"/>
              <a:t>Presenter: Ying Zhang</a:t>
            </a:r>
          </a:p>
        </p:txBody>
      </p:sp>
      <p:pic>
        <p:nvPicPr>
          <p:cNvPr id="11" name="Graphic 6">
            <a:extLst>
              <a:ext uri="{FF2B5EF4-FFF2-40B4-BE49-F238E27FC236}">
                <a16:creationId xmlns:a16="http://schemas.microsoft.com/office/drawing/2014/main" id="{291B7A13-080F-4B12-86E8-D3A0284B0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12" name="Graphic 8">
            <a:extLst>
              <a:ext uri="{FF2B5EF4-FFF2-40B4-BE49-F238E27FC236}">
                <a16:creationId xmlns:a16="http://schemas.microsoft.com/office/drawing/2014/main" id="{F9B8CD6B-1E73-40CB-A5D8-694814782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8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87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1B92755-F7F2-4468-AD54-9B802219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Caller stability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72BCE8F-1153-416C-ABDC-6B9FAF557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220" y="1335438"/>
            <a:ext cx="7188199" cy="1653285"/>
          </a:xfrm>
          <a:prstGeom prst="rect">
            <a:avLst/>
          </a:prstGeom>
        </p:spPr>
      </p:pic>
      <p:sp>
        <p:nvSpPr>
          <p:cNvPr id="4" name="内容占位符 8">
            <a:extLst>
              <a:ext uri="{FF2B5EF4-FFF2-40B4-BE49-F238E27FC236}">
                <a16:creationId xmlns:a16="http://schemas.microsoft.com/office/drawing/2014/main" id="{47B807D2-E7C1-4DCF-BB33-A897C15C3BB0}"/>
              </a:ext>
            </a:extLst>
          </p:cNvPr>
          <p:cNvSpPr txBox="1">
            <a:spLocks/>
          </p:cNvSpPr>
          <p:nvPr/>
        </p:nvSpPr>
        <p:spPr>
          <a:xfrm>
            <a:off x="4132220" y="3609733"/>
            <a:ext cx="7458891" cy="2274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Both caller and requested method are replaced</a:t>
            </a:r>
          </a:p>
          <a:p>
            <a:r>
              <a:rPr lang="en-US" dirty="0"/>
              <a:t>Find a replacement for the deleted caller </a:t>
            </a:r>
          </a:p>
          <a:p>
            <a:r>
              <a:rPr lang="en-US" dirty="0"/>
              <a:t> Recommend the methods that are called by the caller replacement minus the methods that were previously called by the deleted caller.</a:t>
            </a:r>
          </a:p>
        </p:txBody>
      </p:sp>
    </p:spTree>
    <p:extLst>
      <p:ext uri="{BB962C8B-B14F-4D97-AF65-F5344CB8AC3E}">
        <p14:creationId xmlns:p14="http://schemas.microsoft.com/office/powerpoint/2010/main" val="429478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29F4D25-BD5F-4148-B7EF-418540F1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Spurious Call Removal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BA246641-7CF8-46D6-AF29-12422519F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55124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86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EEAB5BD-5992-4418-B3ED-6BAE0794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Analyzing source code history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EB9F74E8-70DC-443B-A38B-9C7521372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87880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80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802BBB4-2902-498E-84E0-0EB13527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Evaluation</a:t>
            </a:r>
          </a:p>
        </p:txBody>
      </p:sp>
      <p:graphicFrame>
        <p:nvGraphicFramePr>
          <p:cNvPr id="15" name="内容占位符 2">
            <a:extLst>
              <a:ext uri="{FF2B5EF4-FFF2-40B4-BE49-F238E27FC236}">
                <a16:creationId xmlns:a16="http://schemas.microsoft.com/office/drawing/2014/main" id="{986D9ACA-A55A-4DA3-A39F-17CDA7BD7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89067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42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97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98E773A-2891-4657-8C4B-9A9DAF8D3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Evaluation  </a:t>
            </a:r>
          </a:p>
        </p:txBody>
      </p:sp>
      <p:pic>
        <p:nvPicPr>
          <p:cNvPr id="8" name="内容占位符 4">
            <a:extLst>
              <a:ext uri="{FF2B5EF4-FFF2-40B4-BE49-F238E27FC236}">
                <a16:creationId xmlns:a16="http://schemas.microsoft.com/office/drawing/2014/main" id="{FE9E7D0E-069D-4EF9-8520-344D7018B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4028"/>
            <a:ext cx="7188199" cy="1994725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A735BE9-994F-45CB-B2F9-FCF901ADF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291" y="3081239"/>
            <a:ext cx="7188199" cy="2508855"/>
          </a:xfrm>
        </p:spPr>
        <p:txBody>
          <a:bodyPr>
            <a:normAutofit/>
          </a:bodyPr>
          <a:lstStyle/>
          <a:p>
            <a:r>
              <a:rPr lang="en-US" sz="2400" dirty="0"/>
              <a:t>Eclipse Java Development Tool (JDT) platform</a:t>
            </a:r>
          </a:p>
          <a:p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org.eclipse.jdt.core</a:t>
            </a:r>
            <a:r>
              <a:rPr lang="en-US" sz="2400" b="1" dirty="0"/>
              <a:t> </a:t>
            </a:r>
            <a:r>
              <a:rPr lang="en-US" sz="2400" dirty="0"/>
              <a:t>and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org.eclipse.jdt.ui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plug-ins from version 3.1 to 3.3</a:t>
            </a:r>
          </a:p>
          <a:p>
            <a:r>
              <a:rPr lang="en-US" sz="2400" dirty="0" err="1"/>
              <a:t>SemDiff</a:t>
            </a:r>
            <a:r>
              <a:rPr lang="en-US" sz="2400" dirty="0"/>
              <a:t> to analyze the source history of the Eclipse framework</a:t>
            </a:r>
          </a:p>
          <a:p>
            <a:r>
              <a:rPr lang="en-US" sz="2400" dirty="0" err="1"/>
              <a:t>RefactoringCrawler</a:t>
            </a:r>
            <a:r>
              <a:rPr lang="en-US" sz="2400" dirty="0"/>
              <a:t> detects </a:t>
            </a:r>
            <a:r>
              <a:rPr lang="en-US" sz="2400" dirty="0" err="1"/>
              <a:t>refactorings</a:t>
            </a:r>
            <a:r>
              <a:rPr lang="en-US" sz="2400" dirty="0"/>
              <a:t> as baseline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66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D3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F50D59B-53C8-4FE6-9C62-6DD5F5DB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Result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08BBE68-51AC-4378-AF0C-F1CE8E0AD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61934"/>
            <a:ext cx="7188199" cy="2048637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92E65F-0508-46B6-9369-C700EA111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3299381"/>
            <a:ext cx="7188199" cy="2877582"/>
          </a:xfrm>
        </p:spPr>
        <p:txBody>
          <a:bodyPr>
            <a:normAutofit/>
          </a:bodyPr>
          <a:lstStyle/>
          <a:p>
            <a:r>
              <a:rPr lang="en-US" sz="2400" dirty="0"/>
              <a:t>The execution of the repository analysis framework took 16 hours on a Pentium D 3.2 </a:t>
            </a:r>
            <a:r>
              <a:rPr lang="en-US" sz="2400" dirty="0" err="1"/>
              <a:t>Ghz</a:t>
            </a:r>
            <a:r>
              <a:rPr lang="en-US" sz="2400" dirty="0"/>
              <a:t> with 2 Gb of RAM and running Ubuntu Server 7.04.</a:t>
            </a:r>
          </a:p>
          <a:p>
            <a:r>
              <a:rPr lang="en-US" sz="2400" dirty="0"/>
              <a:t>each request took 1 second to complete. Running the three analysis with </a:t>
            </a:r>
            <a:r>
              <a:rPr lang="en-US" sz="2400" dirty="0" err="1"/>
              <a:t>RefactoringCrawler</a:t>
            </a:r>
            <a:r>
              <a:rPr lang="en-US" sz="2400" dirty="0"/>
              <a:t> took 13 hours.</a:t>
            </a:r>
          </a:p>
        </p:txBody>
      </p:sp>
    </p:spTree>
    <p:extLst>
      <p:ext uri="{BB962C8B-B14F-4D97-AF65-F5344CB8AC3E}">
        <p14:creationId xmlns:p14="http://schemas.microsoft.com/office/powerpoint/2010/main" val="2303385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0EBA3DC-111C-42EC-9837-947B997C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Result 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2BD260-5436-4CC1-A18F-8CEF4B06F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Relevant recommendations</a:t>
            </a:r>
          </a:p>
          <a:p>
            <a:pPr lvl="1"/>
            <a:r>
              <a:rPr lang="en-US" dirty="0" err="1"/>
              <a:t>SemDiff</a:t>
            </a:r>
            <a:r>
              <a:rPr lang="en-US" dirty="0"/>
              <a:t> found relevant recommendations for 89% of the problematic calls in the client programs</a:t>
            </a:r>
          </a:p>
          <a:p>
            <a:r>
              <a:rPr lang="en-US" dirty="0"/>
              <a:t>Confidence Value</a:t>
            </a:r>
          </a:p>
          <a:p>
            <a:pPr lvl="1"/>
            <a:r>
              <a:rPr lang="en-US" dirty="0" err="1"/>
              <a:t>SemDiff</a:t>
            </a:r>
            <a:r>
              <a:rPr lang="en-US" dirty="0"/>
              <a:t> produced an average of 7.1 recommendations per request</a:t>
            </a:r>
          </a:p>
          <a:p>
            <a:pPr lvl="1"/>
            <a:r>
              <a:rPr lang="en-US" dirty="0"/>
              <a:t>confidence value was necessary to discriminate relevant replacements from false positives</a:t>
            </a:r>
            <a:r>
              <a:rPr lang="en-US" sz="2000" dirty="0"/>
              <a:t> </a:t>
            </a:r>
          </a:p>
          <a:p>
            <a:r>
              <a:rPr lang="en-US" dirty="0"/>
              <a:t>Non-trivial </a:t>
            </a:r>
            <a:r>
              <a:rPr lang="en-US" altLang="zh-CN" dirty="0"/>
              <a:t>changes</a:t>
            </a:r>
          </a:p>
          <a:p>
            <a:pPr lvl="1"/>
            <a:r>
              <a:rPr lang="en-US" dirty="0" err="1"/>
              <a:t>RefactoringCrawler</a:t>
            </a:r>
            <a:r>
              <a:rPr lang="en-US" dirty="0"/>
              <a:t> found 319 </a:t>
            </a:r>
            <a:r>
              <a:rPr lang="en-US" dirty="0" err="1"/>
              <a:t>refactorings</a:t>
            </a:r>
            <a:r>
              <a:rPr lang="en-US" dirty="0"/>
              <a:t> between JDT releases 3.1 and 3.3, only one related to errors within study scope. </a:t>
            </a:r>
            <a:r>
              <a:rPr lang="en-US" dirty="0" err="1"/>
              <a:t>SemDiff</a:t>
            </a:r>
            <a:r>
              <a:rPr lang="en-US" dirty="0"/>
              <a:t> works in the face of non-trivial changes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1645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D07803-1B60-4230-80E0-02E4BA807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Works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9BA770-E833-4080-83C0-B1F0056A5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K. Chow and D. </a:t>
            </a:r>
            <a:r>
              <a:rPr lang="en-US" sz="2000" dirty="0" err="1"/>
              <a:t>Notkin</a:t>
            </a:r>
            <a:r>
              <a:rPr lang="en-US" sz="2000" dirty="0"/>
              <a:t>. Semi-automatic update of applications in response to library changes. In Proc. of the Int’l Conference on Software Maintenance, pages 359–369, 1996.</a:t>
            </a:r>
          </a:p>
          <a:p>
            <a:r>
              <a:rPr lang="en-US" sz="2000" dirty="0"/>
              <a:t>J. Henkel and A. Diwan. Catchup!: capturing and replaying </a:t>
            </a:r>
            <a:r>
              <a:rPr lang="en-US" sz="2000" dirty="0" err="1"/>
              <a:t>refactorings</a:t>
            </a:r>
            <a:r>
              <a:rPr lang="en-US" sz="2000" dirty="0"/>
              <a:t> to support API evolution. In Proc. of the 27th international conference on Software engineering, pages 274–283, 2005.</a:t>
            </a:r>
          </a:p>
          <a:p>
            <a:r>
              <a:rPr lang="en-US" sz="2000" dirty="0"/>
              <a:t>D. Dig, C. </a:t>
            </a:r>
            <a:r>
              <a:rPr lang="en-US" sz="2000" dirty="0" err="1"/>
              <a:t>Comertoglu</a:t>
            </a:r>
            <a:r>
              <a:rPr lang="en-US" sz="2000" dirty="0"/>
              <a:t>, D. </a:t>
            </a:r>
            <a:r>
              <a:rPr lang="en-US" sz="2000" dirty="0" err="1"/>
              <a:t>Marinov</a:t>
            </a:r>
            <a:r>
              <a:rPr lang="en-US" sz="2000" dirty="0"/>
              <a:t>, and R. Johnson. Automated detection of </a:t>
            </a:r>
            <a:r>
              <a:rPr lang="en-US" sz="2000" dirty="0" err="1"/>
              <a:t>refactorings</a:t>
            </a:r>
            <a:r>
              <a:rPr lang="en-US" sz="2000" dirty="0"/>
              <a:t> in evolving components. In Proc. of the European Conference on Object-Oriented Programming, pages 404–428, 2006.</a:t>
            </a:r>
          </a:p>
          <a:p>
            <a:r>
              <a:rPr lang="en-US" sz="2000" dirty="0"/>
              <a:t>M. W. Godfrey and L. Zou. Using origin analysis to detect merging and splitting of source code entities. IEEE Transactions on Software Engineering, 31(2):166–181, 2005.</a:t>
            </a:r>
          </a:p>
        </p:txBody>
      </p:sp>
    </p:spTree>
    <p:extLst>
      <p:ext uri="{BB962C8B-B14F-4D97-AF65-F5344CB8AC3E}">
        <p14:creationId xmlns:p14="http://schemas.microsoft.com/office/powerpoint/2010/main" val="79738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8FA93-31ED-4B47-8DB2-F8DD502C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23E829-B074-417C-A3DE-3E98BF2A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SemDiff</a:t>
            </a:r>
            <a:r>
              <a:rPr lang="en-US" dirty="0"/>
              <a:t> automatically recommends adaptive changes in the face of non-trivial framework evolution</a:t>
            </a:r>
          </a:p>
          <a:p>
            <a:r>
              <a:rPr lang="en-US" dirty="0" err="1"/>
              <a:t>SemDiff</a:t>
            </a:r>
            <a:r>
              <a:rPr lang="en-US" dirty="0"/>
              <a:t> is able to track a framework’s evolution and infer non-trivial changes</a:t>
            </a:r>
          </a:p>
          <a:p>
            <a:r>
              <a:rPr lang="en-US" dirty="0"/>
              <a:t>An historical study of the Eclipse JDT framework and three of its client programs showed the effectiveness for their system</a:t>
            </a:r>
          </a:p>
        </p:txBody>
      </p:sp>
    </p:spTree>
    <p:extLst>
      <p:ext uri="{BB962C8B-B14F-4D97-AF65-F5344CB8AC3E}">
        <p14:creationId xmlns:p14="http://schemas.microsoft.com/office/powerpoint/2010/main" val="3972296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D1DBA14-1061-432F-A7DC-DC169321B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Discuss Questions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3FD52B78-DF32-4584-922C-B114F9BCD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61259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99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438022E-D11C-4BA3-B9BA-22AD7B8B7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Motivation</a:t>
            </a:r>
          </a:p>
        </p:txBody>
      </p:sp>
      <p:graphicFrame>
        <p:nvGraphicFramePr>
          <p:cNvPr id="20" name="内容占位符 2">
            <a:extLst>
              <a:ext uri="{FF2B5EF4-FFF2-40B4-BE49-F238E27FC236}">
                <a16:creationId xmlns:a16="http://schemas.microsoft.com/office/drawing/2014/main" id="{E25D9F92-923F-4075-B3C8-05CFF2F39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34131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550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7BC408B-0F8B-4F81-B70B-B0171BC9FAA2}"/>
              </a:ext>
            </a:extLst>
          </p:cNvPr>
          <p:cNvSpPr/>
          <p:nvPr/>
        </p:nvSpPr>
        <p:spPr>
          <a:xfrm>
            <a:off x="3407328" y="2767280"/>
            <a:ext cx="537734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8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Thanks!</a:t>
            </a:r>
            <a:endParaRPr lang="zh-CN" altLang="en-U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866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438022E-D11C-4BA3-B9BA-22AD7B8B7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Problem Definition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ED4284-E55A-4624-A564-7679D9F5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Provide a tool that can provide adaptations to client programs which are affected by the non-trivial evolution of framework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22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84C01D7-D6E0-4875-81BE-909142E5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Approach: SemDiff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121A66-547B-4149-BE4E-A95D746E7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25638"/>
            <a:ext cx="9144000" cy="42000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9EE4FD"/>
                </a:solidFill>
                <a:latin typeface="+mn-lt"/>
                <a:ea typeface="+mn-ea"/>
                <a:cs typeface="+mn-cs"/>
              </a:rPr>
              <a:t>A recommendation system suggests adaptations to client programs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>
            <a:extLst>
              <a:ext uri="{FF2B5EF4-FFF2-40B4-BE49-F238E27FC236}">
                <a16:creationId xmlns:a16="http://schemas.microsoft.com/office/drawing/2014/main" id="{C2324918-C08E-4572-A23E-5B5ACB31E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75" y="2509911"/>
            <a:ext cx="10056951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7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FC4C1D1-9AC8-483E-91AC-78F9F69C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2500">
                <a:solidFill>
                  <a:srgbClr val="FFFFFF"/>
                </a:solidFill>
              </a:rPr>
              <a:t>Adaptive Change Recommendations</a:t>
            </a:r>
          </a:p>
        </p:txBody>
      </p:sp>
      <p:graphicFrame>
        <p:nvGraphicFramePr>
          <p:cNvPr id="11" name="内容占位符 8">
            <a:extLst>
              <a:ext uri="{FF2B5EF4-FFF2-40B4-BE49-F238E27FC236}">
                <a16:creationId xmlns:a16="http://schemas.microsoft.com/office/drawing/2014/main" id="{E02E924D-4AAF-4101-AC78-4DA47BE33A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81435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90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A90EB2-6940-4B05-84D5-C8A00545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Metric </a:t>
            </a:r>
          </a:p>
        </p:txBody>
      </p:sp>
      <p:pic>
        <p:nvPicPr>
          <p:cNvPr id="16" name="内容占位符 15">
            <a:extLst>
              <a:ext uri="{FF2B5EF4-FFF2-40B4-BE49-F238E27FC236}">
                <a16:creationId xmlns:a16="http://schemas.microsoft.com/office/drawing/2014/main" id="{F8CE69F6-4095-47B2-BA37-E19272CE4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85" y="2142802"/>
            <a:ext cx="4153480" cy="485843"/>
          </a:xfr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3605D5E8-CA83-4EFB-BA76-7D9ECF50106F}"/>
              </a:ext>
            </a:extLst>
          </p:cNvPr>
          <p:cNvGrpSpPr/>
          <p:nvPr/>
        </p:nvGrpSpPr>
        <p:grpSpPr>
          <a:xfrm>
            <a:off x="1592828" y="1812120"/>
            <a:ext cx="2477851" cy="1193605"/>
            <a:chOff x="2356701" y="2064628"/>
            <a:chExt cx="2713348" cy="1444338"/>
          </a:xfrm>
        </p:grpSpPr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A296C98F-9A08-4CD4-829B-0AE1BC4603C4}"/>
                </a:ext>
              </a:extLst>
            </p:cNvPr>
            <p:cNvSpPr/>
            <p:nvPr/>
          </p:nvSpPr>
          <p:spPr>
            <a:xfrm>
              <a:off x="2356701" y="2550254"/>
              <a:ext cx="1191842" cy="5794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m1</a:t>
              </a:r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BD54B3D6-7BB5-409D-A2A1-A4C5C99CF57D}"/>
                </a:ext>
              </a:extLst>
            </p:cNvPr>
            <p:cNvSpPr/>
            <p:nvPr/>
          </p:nvSpPr>
          <p:spPr>
            <a:xfrm>
              <a:off x="3878207" y="2929520"/>
              <a:ext cx="1191842" cy="5794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n2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9FB6CB9-D985-4A1C-BA73-C3B8ED1E1125}"/>
                </a:ext>
              </a:extLst>
            </p:cNvPr>
            <p:cNvSpPr/>
            <p:nvPr/>
          </p:nvSpPr>
          <p:spPr>
            <a:xfrm>
              <a:off x="3841646" y="2064628"/>
              <a:ext cx="1191842" cy="5794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n1</a:t>
              </a:r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93A69F5A-B941-4978-ABCC-2A90F522A41D}"/>
                </a:ext>
              </a:extLst>
            </p:cNvPr>
            <p:cNvCxnSpPr>
              <a:cxnSpLocks/>
              <a:stCxn id="4" idx="7"/>
              <a:endCxn id="7" idx="2"/>
            </p:cNvCxnSpPr>
            <p:nvPr/>
          </p:nvCxnSpPr>
          <p:spPr>
            <a:xfrm flipV="1">
              <a:off x="3374002" y="2354351"/>
              <a:ext cx="467644" cy="2807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7108B5C2-C187-4BEC-B517-498CC38D8268}"/>
                </a:ext>
              </a:extLst>
            </p:cNvPr>
            <p:cNvCxnSpPr>
              <a:cxnSpLocks/>
              <a:stCxn id="4" idx="5"/>
              <a:endCxn id="5" idx="2"/>
            </p:cNvCxnSpPr>
            <p:nvPr/>
          </p:nvCxnSpPr>
          <p:spPr>
            <a:xfrm>
              <a:off x="3374002" y="3044842"/>
              <a:ext cx="504205" cy="1744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图片 23">
            <a:extLst>
              <a:ext uri="{FF2B5EF4-FFF2-40B4-BE49-F238E27FC236}">
                <a16:creationId xmlns:a16="http://schemas.microsoft.com/office/drawing/2014/main" id="{E08FDA38-984D-4EA2-8730-43F47355A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02" y="3058393"/>
            <a:ext cx="2934109" cy="168616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C88151D2-B7B9-4E01-8F94-662FAB595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960" y="3450697"/>
            <a:ext cx="4163006" cy="428685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0E5F1C8B-2A30-4217-BC9B-DDAA5DDCEC35}"/>
              </a:ext>
            </a:extLst>
          </p:cNvPr>
          <p:cNvSpPr txBox="1"/>
          <p:nvPr/>
        </p:nvSpPr>
        <p:spPr>
          <a:xfrm>
            <a:off x="9024265" y="2188686"/>
            <a:ext cx="196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n1, n2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9EFAB17-5738-4AF3-9D5B-A050ACF07886}"/>
              </a:ext>
            </a:extLst>
          </p:cNvPr>
          <p:cNvSpPr txBox="1"/>
          <p:nvPr/>
        </p:nvSpPr>
        <p:spPr>
          <a:xfrm>
            <a:off x="9011966" y="3532470"/>
            <a:ext cx="196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caller1, caller2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A9229136-526B-4484-8E48-93C10C3609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212" y="5053482"/>
            <a:ext cx="4982127" cy="834994"/>
          </a:xfrm>
          <a:prstGeom prst="rect">
            <a:avLst/>
          </a:prstGeom>
        </p:spPr>
      </p:pic>
      <p:sp>
        <p:nvSpPr>
          <p:cNvPr id="35" name="文本框 34">
            <a:extLst>
              <a:ext uri="{FF2B5EF4-FFF2-40B4-BE49-F238E27FC236}">
                <a16:creationId xmlns:a16="http://schemas.microsoft.com/office/drawing/2014/main" id="{7DB57F81-6D20-40A8-A400-140E4825520A}"/>
              </a:ext>
            </a:extLst>
          </p:cNvPr>
          <p:cNvSpPr txBox="1"/>
          <p:nvPr/>
        </p:nvSpPr>
        <p:spPr>
          <a:xfrm>
            <a:off x="9967199" y="5204498"/>
            <a:ext cx="196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m2, m3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392D69A-1674-4AE8-B119-18EC3891A3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55" y="4883195"/>
            <a:ext cx="2527447" cy="169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2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FC4C1D1-9AC8-483E-91AC-78F9F69C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Confidence Metric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内容占位符 6">
            <a:extLst>
              <a:ext uri="{FF2B5EF4-FFF2-40B4-BE49-F238E27FC236}">
                <a16:creationId xmlns:a16="http://schemas.microsoft.com/office/drawing/2014/main" id="{B5832FAF-3FCA-4DEE-A72C-17714DF0D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7" y="2945719"/>
            <a:ext cx="5455917" cy="295983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内容占位符 6">
            <a:extLst>
              <a:ext uri="{FF2B5EF4-FFF2-40B4-BE49-F238E27FC236}">
                <a16:creationId xmlns:a16="http://schemas.microsoft.com/office/drawing/2014/main" id="{0514AF00-00FF-4714-928E-2B2138ED9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73" y="3034378"/>
            <a:ext cx="5455917" cy="27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6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C3E06BE-EA75-4CE7-B4A0-C3386585A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27" y="104317"/>
            <a:ext cx="9830206" cy="6622800"/>
          </a:xfrm>
          <a:prstGeom prst="rect">
            <a:avLst/>
          </a:prstGeom>
        </p:spPr>
      </p:pic>
      <p:sp>
        <p:nvSpPr>
          <p:cNvPr id="4" name="椭圆 3">
            <a:extLst>
              <a:ext uri="{FF2B5EF4-FFF2-40B4-BE49-F238E27FC236}">
                <a16:creationId xmlns:a16="http://schemas.microsoft.com/office/drawing/2014/main" id="{38599C69-76A4-43F0-B328-BC9C79471448}"/>
              </a:ext>
            </a:extLst>
          </p:cNvPr>
          <p:cNvSpPr/>
          <p:nvPr/>
        </p:nvSpPr>
        <p:spPr>
          <a:xfrm>
            <a:off x="1046375" y="5337560"/>
            <a:ext cx="8465270" cy="45248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8B873F04-8DF6-4731-A257-5929CF19343C}"/>
              </a:ext>
            </a:extLst>
          </p:cNvPr>
          <p:cNvSpPr/>
          <p:nvPr/>
        </p:nvSpPr>
        <p:spPr>
          <a:xfrm>
            <a:off x="1022606" y="2721590"/>
            <a:ext cx="4245680" cy="54172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CF3FC5A-8ACE-44F7-82E9-B56F92A88F90}"/>
              </a:ext>
            </a:extLst>
          </p:cNvPr>
          <p:cNvSpPr txBox="1"/>
          <p:nvPr/>
        </p:nvSpPr>
        <p:spPr>
          <a:xfrm>
            <a:off x="3154260" y="2348917"/>
            <a:ext cx="271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Deprecated method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E4E13D1-31B2-4366-B6A0-3DA961DAF1C8}"/>
              </a:ext>
            </a:extLst>
          </p:cNvPr>
          <p:cNvSpPr txBox="1"/>
          <p:nvPr/>
        </p:nvSpPr>
        <p:spPr>
          <a:xfrm>
            <a:off x="6753136" y="2351104"/>
            <a:ext cx="399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Recommended replacement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6E0D5588-92FA-48CC-8484-5732B2809393}"/>
              </a:ext>
            </a:extLst>
          </p:cNvPr>
          <p:cNvSpPr/>
          <p:nvPr/>
        </p:nvSpPr>
        <p:spPr>
          <a:xfrm>
            <a:off x="5956736" y="2748155"/>
            <a:ext cx="4245680" cy="54172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75E69DC-C535-4113-90D8-9A8C13449E5E}"/>
              </a:ext>
            </a:extLst>
          </p:cNvPr>
          <p:cNvSpPr/>
          <p:nvPr/>
        </p:nvSpPr>
        <p:spPr>
          <a:xfrm>
            <a:off x="1359017" y="5217952"/>
            <a:ext cx="637563" cy="1509165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6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C6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A0A53A6-4F4A-4A27-B6B9-932BD218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Change Chains 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408F0150-258F-4DC9-ABCB-C6F19430E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821" y="582616"/>
            <a:ext cx="7651284" cy="2276256"/>
          </a:xfrm>
          <a:prstGeom prst="rect">
            <a:avLst/>
          </a:prstGeom>
        </p:spPr>
      </p:pic>
      <p:sp>
        <p:nvSpPr>
          <p:cNvPr id="10" name="内容占位符 8">
            <a:extLst>
              <a:ext uri="{FF2B5EF4-FFF2-40B4-BE49-F238E27FC236}">
                <a16:creationId xmlns:a16="http://schemas.microsoft.com/office/drawing/2014/main" id="{C8F60818-4F19-4F0C-855D-CC832A80ECAD}"/>
              </a:ext>
            </a:extLst>
          </p:cNvPr>
          <p:cNvSpPr txBox="1">
            <a:spLocks/>
          </p:cNvSpPr>
          <p:nvPr/>
        </p:nvSpPr>
        <p:spPr>
          <a:xfrm>
            <a:off x="4132220" y="3220165"/>
            <a:ext cx="7651285" cy="2992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method is replaced several times</a:t>
            </a:r>
          </a:p>
          <a:p>
            <a:r>
              <a:rPr lang="en-US" altLang="zh-CN" dirty="0"/>
              <a:t>S</a:t>
            </a:r>
            <a:r>
              <a:rPr lang="en-US" dirty="0"/>
              <a:t>ome methods removed the call </a:t>
            </a:r>
            <a:r>
              <a:rPr lang="en-US" altLang="zh-CN" dirty="0"/>
              <a:t>VS All method removed the </a:t>
            </a:r>
            <a:r>
              <a:rPr lang="en-US" dirty="0"/>
              <a:t>call</a:t>
            </a:r>
          </a:p>
          <a:p>
            <a:r>
              <a:rPr lang="en-US" dirty="0"/>
              <a:t>Discard the recommendation in a change chain</a:t>
            </a:r>
          </a:p>
          <a:p>
            <a:r>
              <a:rPr lang="en-US" dirty="0"/>
              <a:t>reapply the call difference analysis described above to find a more relevant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5544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757</Words>
  <Application>Microsoft Office PowerPoint</Application>
  <PresentationFormat>宽屏</PresentationFormat>
  <Paragraphs>83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主题​​</vt:lpstr>
      <vt:lpstr>Recommending Adaptive Changes for Framework Evolution</vt:lpstr>
      <vt:lpstr>Motivation</vt:lpstr>
      <vt:lpstr>Problem Definition</vt:lpstr>
      <vt:lpstr>Approach: SemDiff </vt:lpstr>
      <vt:lpstr>Adaptive Change Recommendations</vt:lpstr>
      <vt:lpstr>Confidence Metric </vt:lpstr>
      <vt:lpstr>Confidence Metric </vt:lpstr>
      <vt:lpstr>PowerPoint 演示文稿</vt:lpstr>
      <vt:lpstr>Change Chains </vt:lpstr>
      <vt:lpstr>Caller stability</vt:lpstr>
      <vt:lpstr>Spurious Call Removal</vt:lpstr>
      <vt:lpstr>Analyzing source code history</vt:lpstr>
      <vt:lpstr>Evaluation</vt:lpstr>
      <vt:lpstr>Evaluation  </vt:lpstr>
      <vt:lpstr>Result</vt:lpstr>
      <vt:lpstr>Result </vt:lpstr>
      <vt:lpstr>Related Works </vt:lpstr>
      <vt:lpstr>Conclusion </vt:lpstr>
      <vt:lpstr>Discuss Questions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Adaptive Changes for Framework Evolution</dc:title>
  <dc:creator>Alice zhang</dc:creator>
  <cp:lastModifiedBy>Alice zhang</cp:lastModifiedBy>
  <cp:revision>34</cp:revision>
  <cp:lastPrinted>2019-04-10T12:58:41Z</cp:lastPrinted>
  <dcterms:created xsi:type="dcterms:W3CDTF">2019-04-07T16:27:46Z</dcterms:created>
  <dcterms:modified xsi:type="dcterms:W3CDTF">2019-04-10T15:10:10Z</dcterms:modified>
</cp:coreProperties>
</file>