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T Sans Narrow"/>
      <p:regular r:id="rId20"/>
      <p:bold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regular.fntdata"/><Relationship Id="rId22" Type="http://schemas.openxmlformats.org/officeDocument/2006/relationships/font" Target="fonts/OpenSans-regular.fntdata"/><Relationship Id="rId21" Type="http://schemas.openxmlformats.org/officeDocument/2006/relationships/font" Target="fonts/PTSansNarrow-bold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094c9776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094c9776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Weihao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6052baf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06052baf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6052baf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6052baf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6052baf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06052baf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421b131c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421b131c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417971452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41797145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06052ba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06052ba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6052baf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6052baf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421b131c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421b131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6052baf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06052baf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6052baf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6052baf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06052baf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06052baf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Weihao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06052baf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06052baf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Weihao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refactoring.guru/design-patterns/observer" TargetMode="External"/><Relationship Id="rId4" Type="http://schemas.openxmlformats.org/officeDocument/2006/relationships/hyperlink" Target="https://medium.com/datadriveninvestor/design-patterns-a-quick-guide-to-observer-pattern-d0622145d6c2" TargetMode="External"/><Relationship Id="rId5" Type="http://schemas.openxmlformats.org/officeDocument/2006/relationships/hyperlink" Target="https://en.wikipedia.org/wiki/Observer_patter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Observer Pattern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020900" y="2774187"/>
            <a:ext cx="5577900" cy="16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Justin Siu, Jacob Searles,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John Nguyen,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Weihao Gao, Weikai Liang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Example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950" y="1016150"/>
            <a:ext cx="5871349" cy="31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Example1: Social Media Feed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Following someone on Instagram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 </a:t>
            </a:r>
            <a:r>
              <a:rPr b="1" lang="en"/>
              <a:t>observer </a:t>
            </a:r>
            <a:r>
              <a:rPr lang="en"/>
              <a:t>is </a:t>
            </a:r>
            <a:r>
              <a:rPr b="1" lang="en"/>
              <a:t>attached </a:t>
            </a:r>
            <a:r>
              <a:rPr lang="en"/>
              <a:t>to that person(subject/</a:t>
            </a:r>
            <a:r>
              <a:rPr b="1" lang="en"/>
              <a:t>publisher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account has the one-to-many relationship with its followers and has virtually no limit to the amount of followers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followed account makes a post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observers(followers) are </a:t>
            </a:r>
            <a:r>
              <a:rPr b="1" lang="en"/>
              <a:t>notified </a:t>
            </a:r>
            <a:r>
              <a:rPr lang="en"/>
              <a:t>and then update their feeds respectively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Unfollowing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observer is detached and will no longer receive updates from the publisher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Example2: Instant Messaging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Users(2 or more) are added to a chat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user then </a:t>
            </a:r>
            <a:r>
              <a:rPr b="1" lang="en"/>
              <a:t>subscribes</a:t>
            </a:r>
            <a:r>
              <a:rPr lang="en"/>
              <a:t> an </a:t>
            </a:r>
            <a:r>
              <a:rPr b="1" lang="en"/>
              <a:t>observer</a:t>
            </a:r>
            <a:r>
              <a:rPr lang="en"/>
              <a:t> </a:t>
            </a:r>
            <a:r>
              <a:rPr lang="en"/>
              <a:t>to the messaging feed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Probably notifies existing subscribers a new user has joined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user sends a message to the chat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Every subscribed user is then </a:t>
            </a:r>
            <a:r>
              <a:rPr b="1" lang="en"/>
              <a:t>notified </a:t>
            </a:r>
            <a:r>
              <a:rPr lang="en"/>
              <a:t>that a new message was sent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user then draws the message on their client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User(s) leave the chat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Leaving a chat unsubscribes the user’s respective observer and will no longer receive updates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Maybe even notifies others that the user has left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1849950"/>
            <a:ext cx="8520600" cy="14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you think of any real world software examples?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https://refactoring.guru/design-patterns/observer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https://medium.com/datadriveninvestor/design-patterns-a-quick-guide-to-observer-pattern-d0622145d6c2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https://en.wikipedia.org/wiki/Observer_pattern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Observer Pattern?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19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is a behavioral design pattern that lets you define a subscription mechanism to notify multiple objects about any events that happen to the object they’re observing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975" y="3083575"/>
            <a:ext cx="2578042" cy="161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Analogy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2419500" y="3350525"/>
            <a:ext cx="4305000" cy="12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Subscribing to a magazine/newspaper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875" y="1260000"/>
            <a:ext cx="3764250" cy="18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Terms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66325"/>
            <a:ext cx="8520600" cy="35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Subject / Publisher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object with some data of interest that will be notifying our subscribers of changes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Observer / Subscriber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other objects that want to track the changes in the publisher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Subscribe / register / attach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Observers register themselves to the subject because they want to be notified when there is a change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Notify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subject pushes data to the observers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it solves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Defining a one-to-many dependency between objects without making the objects tightly coupled.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Ensuring when one object changes its dependencies change as well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should be possible that one object can notify an open-ended number of other objects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and removing subscribers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150" y="1644875"/>
            <a:ext cx="3783700" cy="14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Notifying subscribers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538" y="1209100"/>
            <a:ext cx="4582936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623400" y="4074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Example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775" y="0"/>
            <a:ext cx="5497873" cy="504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2876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Example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9100" y="0"/>
            <a:ext cx="6824898" cy="50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