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Vinh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416ad5c2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416ad5c2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Vinh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24201615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2420161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Colin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4283783d3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4283783d3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Kelly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421ba25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421ba25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Kelly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416ad5c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416ad5c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416ad5c2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416ad5c2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416ad5c22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416ad5c2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pplication.security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application.security" TargetMode="External"/><Relationship Id="rId4" Type="http://schemas.openxmlformats.org/officeDocument/2006/relationships/hyperlink" Target="https://www.cnn.com/2019/07/29/business/capital-one-data-breach/index.html" TargetMode="External"/><Relationship Id="rId5" Type="http://schemas.openxmlformats.org/officeDocument/2006/relationships/hyperlink" Target="https://www.bloomberg.com/news/articles/2019-07-29/capital-one-data-systems-breached-by-seattle-woman-u-s-says" TargetMode="External"/><Relationship Id="rId6" Type="http://schemas.openxmlformats.org/officeDocument/2006/relationships/hyperlink" Target="https://www.govinfosecurity.com/capital-one-hacking-trial-delay-likely-a-132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9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Capital One Data Breach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800"/>
              <a:t>How poor software engineering created a vulnerability that exposed 106 million customer records</a:t>
            </a:r>
            <a:endParaRPr b="0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2400"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71717" y="34639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/>
              <a:t>Group 5: Kelly Ervin, Vinh Pham, Ryan Parker, and Colin Reddig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Situational Overview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00" y="1211350"/>
            <a:ext cx="6321600" cy="338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 former AWS employee gained access to over 100 million Capital One users’ accounts</a:t>
            </a:r>
            <a:endParaRPr sz="2000"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20-30 TB of data accessed i</a:t>
            </a:r>
            <a:r>
              <a:rPr lang="en" sz="2000"/>
              <a:t>ncluding :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140K SSNs, 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1 million Canadian Social Insurance #s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80K bank account numbers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No data was sold or used maliciously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Investigation is ongoing and trial will happen soon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SzPts val="2000"/>
              <a:buChar char="-"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Contra Demo</a:t>
            </a:r>
            <a:endParaRPr sz="7200"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What happened?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Details of the Attack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410100" y="1350950"/>
            <a:ext cx="6321600" cy="32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By exploiting a lack of string  verification, the adversary was able to easily access Capital One’s servers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Simple exploit, anyone with knowledge of Amazon Web Services would have been able to execute a similar attack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SzPts val="2000"/>
              <a:buChar char="-"/>
            </a:pPr>
            <a:r>
              <a:rPr lang="en" sz="2000"/>
              <a:t>The developers assumed that their input would be of a certain form - assumptions are dangerous!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2400250" y="575950"/>
            <a:ext cx="6321600" cy="11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developers do to prevent vulnerabilities?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2410100" y="1722775"/>
            <a:ext cx="6321600" cy="28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Don’t make assumptions about user behavior - be prepared for all cases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Always test or assert that your input is as expected - the output can be unpredictable for untested cases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SzPts val="2000"/>
              <a:buChar char="-"/>
            </a:pPr>
            <a:r>
              <a:rPr lang="en" sz="2000"/>
              <a:t>Test your code thoroughly for edge cases and behavior outside of expected use cases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Questions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2410100" y="1410950"/>
            <a:ext cx="6321600" cy="31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Should we be more afraid of data breaches?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How regulated should companies be to protect against data breaches?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How much should companies (ex: Capital One) be held liable for breaches?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How much should tools and platforms (ex: AWS) be held liable for breaches?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853950" y="1429350"/>
            <a:ext cx="7436100" cy="228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Questions?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2410100" y="1336575"/>
            <a:ext cx="6321600" cy="32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https://application.security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https://www.cnn.com/2019/07/29/business/capital-one-data-breach/index.html</a:t>
            </a:r>
            <a:r>
              <a:rPr lang="en" sz="2000"/>
              <a:t> 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https://www.bloomberg.com/news/articles/2019-07-29/capital-one-data-systems-breached-by-seattle-woman-u-s-says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SzPts val="2000"/>
              <a:buChar char="-"/>
            </a:pPr>
            <a:r>
              <a:rPr lang="en" sz="2000" u="sng">
                <a:solidFill>
                  <a:schemeClr val="hlink"/>
                </a:solidFill>
                <a:hlinkClick r:id="rId6"/>
              </a:rPr>
              <a:t>https://www.govinfosecurity.com/capital-one-hacking-trial-delay-likely-a-13236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