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5143500" cx="9144000"/>
  <p:notesSz cx="6858000" cy="9144000"/>
  <p:embeddedFontLst>
    <p:embeddedFont>
      <p:font typeface="Nunito"/>
      <p:regular r:id="rId19"/>
      <p:bold r:id="rId20"/>
      <p:italic r:id="rId21"/>
      <p:boldItalic r:id="rId22"/>
    </p:embeddedFont>
    <p:embeddedFont>
      <p:font typeface="Montserrat"/>
      <p:regular r:id="rId23"/>
      <p:bold r:id="rId24"/>
      <p:italic r:id="rId25"/>
      <p:boldItalic r:id="rId26"/>
    </p:embeddedFont>
    <p:embeddedFont>
      <p:font typeface="Maven Pro"/>
      <p:regular r:id="rId27"/>
      <p:bold r:id="rId2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Nunito-bold.fntdata"/><Relationship Id="rId22" Type="http://schemas.openxmlformats.org/officeDocument/2006/relationships/font" Target="fonts/Nunito-boldItalic.fntdata"/><Relationship Id="rId21" Type="http://schemas.openxmlformats.org/officeDocument/2006/relationships/font" Target="fonts/Nunito-italic.fntdata"/><Relationship Id="rId24" Type="http://schemas.openxmlformats.org/officeDocument/2006/relationships/font" Target="fonts/Montserrat-bold.fntdata"/><Relationship Id="rId23" Type="http://schemas.openxmlformats.org/officeDocument/2006/relationships/font" Target="fonts/Montserrat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Montserrat-boldItalic.fntdata"/><Relationship Id="rId25" Type="http://schemas.openxmlformats.org/officeDocument/2006/relationships/font" Target="fonts/Montserrat-italic.fntdata"/><Relationship Id="rId28" Type="http://schemas.openxmlformats.org/officeDocument/2006/relationships/font" Target="fonts/MavenPro-bold.fntdata"/><Relationship Id="rId27" Type="http://schemas.openxmlformats.org/officeDocument/2006/relationships/font" Target="fonts/MavenPro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font" Target="fonts/Nunito-regular.fntdata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g6239dfecdd_0_2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1" name="Google Shape;331;g6239dfecdd_0_2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Niles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7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g73e363d080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9" name="Google Shape;339;g73e363d080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Andrew</a:t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3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g6239dfecdd_0_4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5" name="Google Shape;345;g6239dfecdd_0_4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Niles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8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g65c07c4f2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0" name="Google Shape;350;g65c07c4f2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6239dfecdd_0_2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6239dfecdd_0_2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Jessie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g6239dfecdd_0_2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8" name="Google Shape;288;g6239dfecdd_0_2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Andre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g73e363d08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5" name="Google Shape;295;g73e363d08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Anthony Farina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g73e363d080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1" name="Google Shape;301;g73e363d080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Niles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g73e363d080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7" name="Google Shape;307;g73e363d080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Niles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g73e363d080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3" name="Google Shape;313;g73e363d080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Niles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g73e363d080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9" name="Google Shape;319;g73e363d080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Niles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g73e363d080_0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5" name="Google Shape;325;g73e363d080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Niles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accent3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7343003" y="3409675"/>
            <a:ext cx="1691422" cy="1732548"/>
            <a:chOff x="7343003" y="3409675"/>
            <a:chExt cx="1691422" cy="1732548"/>
          </a:xfrm>
        </p:grpSpPr>
        <p:grpSp>
          <p:nvGrpSpPr>
            <p:cNvPr id="11" name="Google Shape;11;p2"/>
            <p:cNvGrpSpPr/>
            <p:nvPr/>
          </p:nvGrpSpPr>
          <p:grpSpPr>
            <a:xfrm>
              <a:off x="7343003" y="4453711"/>
              <a:ext cx="316800" cy="688513"/>
              <a:chOff x="7343003" y="4453711"/>
              <a:chExt cx="316800" cy="688513"/>
            </a:xfrm>
          </p:grpSpPr>
          <p:sp>
            <p:nvSpPr>
              <p:cNvPr id="12" name="Google Shape;12;p2"/>
              <p:cNvSpPr/>
              <p:nvPr/>
            </p:nvSpPr>
            <p:spPr>
              <a:xfrm>
                <a:off x="7343003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" name="Google Shape;13;p2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" name="Google Shape;14;p2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" name="Google Shape;15;p2"/>
              <p:cNvSpPr/>
              <p:nvPr/>
            </p:nvSpPr>
            <p:spPr>
              <a:xfrm>
                <a:off x="7801210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" name="Google Shape;18;p2"/>
            <p:cNvGrpSpPr/>
            <p:nvPr/>
          </p:nvGrpSpPr>
          <p:grpSpPr>
            <a:xfrm>
              <a:off x="8259418" y="3757688"/>
              <a:ext cx="316800" cy="1384535"/>
              <a:chOff x="8259418" y="3757688"/>
              <a:chExt cx="316800" cy="1384535"/>
            </a:xfrm>
          </p:grpSpPr>
          <p:sp>
            <p:nvSpPr>
              <p:cNvPr id="19" name="Google Shape;19;p2"/>
              <p:cNvSpPr/>
              <p:nvPr/>
            </p:nvSpPr>
            <p:spPr>
              <a:xfrm>
                <a:off x="8259418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8259418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8259418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8259418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" name="Google Shape;23;p2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4" name="Google Shape;24;p2"/>
              <p:cNvSpPr/>
              <p:nvPr/>
            </p:nvSpPr>
            <p:spPr>
              <a:xfrm>
                <a:off x="8717625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29" name="Google Shape;29;p2"/>
          <p:cNvGrpSpPr/>
          <p:nvPr/>
        </p:nvGrpSpPr>
        <p:grpSpPr>
          <a:xfrm>
            <a:off x="5043503" y="0"/>
            <a:ext cx="3814072" cy="3839102"/>
            <a:chOff x="5043503" y="0"/>
            <a:chExt cx="3814072" cy="3839102"/>
          </a:xfrm>
        </p:grpSpPr>
        <p:sp>
          <p:nvSpPr>
            <p:cNvPr id="30" name="Google Shape;30;p2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 rot="-9830444">
              <a:off x="6469759" y="3480728"/>
              <a:ext cx="320148" cy="320148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2" name="Google Shape;32;p2"/>
            <p:cNvGrpSpPr/>
            <p:nvPr/>
          </p:nvGrpSpPr>
          <p:grpSpPr>
            <a:xfrm>
              <a:off x="7647812" y="2704283"/>
              <a:ext cx="635219" cy="635219"/>
              <a:chOff x="6725724" y="2701260"/>
              <a:chExt cx="1208101" cy="1208100"/>
            </a:xfrm>
          </p:grpSpPr>
          <p:sp>
            <p:nvSpPr>
              <p:cNvPr id="33" name="Google Shape;33;p2"/>
              <p:cNvSpPr/>
              <p:nvPr/>
            </p:nvSpPr>
            <p:spPr>
              <a:xfrm rot="5400000">
                <a:off x="6725725" y="2701260"/>
                <a:ext cx="1208100" cy="12081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 rot="5400000">
                <a:off x="6725724" y="2701260"/>
                <a:ext cx="1208100" cy="1208100"/>
              </a:xfrm>
              <a:prstGeom prst="pie">
                <a:avLst>
                  <a:gd fmla="val 8244818" name="adj1"/>
                  <a:gd fmla="val 16246175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 rot="5400000">
                <a:off x="6954988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36" name="Google Shape;36;p2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7" name="Google Shape;37;p2"/>
            <p:cNvGrpSpPr/>
            <p:nvPr/>
          </p:nvGrpSpPr>
          <p:grpSpPr>
            <a:xfrm>
              <a:off x="7952720" y="179238"/>
              <a:ext cx="873165" cy="873003"/>
              <a:chOff x="7754428" y="208725"/>
              <a:chExt cx="541800" cy="541800"/>
            </a:xfrm>
          </p:grpSpPr>
          <p:sp>
            <p:nvSpPr>
              <p:cNvPr id="38" name="Google Shape;38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40" name="Google Shape;40;p2"/>
            <p:cNvSpPr/>
            <p:nvPr/>
          </p:nvSpPr>
          <p:spPr>
            <a:xfrm>
              <a:off x="5399840" y="356365"/>
              <a:ext cx="2577000" cy="25770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 rot="2043858">
              <a:off x="5503813" y="460310"/>
              <a:ext cx="2369480" cy="236948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fmla="val 8801158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 rot="2044777">
              <a:off x="5911449" y="867729"/>
              <a:ext cx="1554223" cy="15542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fmla="val 1255410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 rot="-9830444">
              <a:off x="6469759" y="3480727"/>
              <a:ext cx="320148" cy="320148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6" name="Google Shape;46;p2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2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" name="Google Shape;48;p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accent3"/>
        </a:solid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oogle Shape;142;p11"/>
          <p:cNvGrpSpPr/>
          <p:nvPr/>
        </p:nvGrpSpPr>
        <p:grpSpPr>
          <a:xfrm>
            <a:off x="52" y="4099200"/>
            <a:ext cx="9144036" cy="1044300"/>
            <a:chOff x="52" y="4099200"/>
            <a:chExt cx="9144036" cy="1044300"/>
          </a:xfrm>
        </p:grpSpPr>
        <p:grpSp>
          <p:nvGrpSpPr>
            <p:cNvPr id="143" name="Google Shape;143;p11"/>
            <p:cNvGrpSpPr/>
            <p:nvPr/>
          </p:nvGrpSpPr>
          <p:grpSpPr>
            <a:xfrm>
              <a:off x="52" y="4309200"/>
              <a:ext cx="231622" cy="834300"/>
              <a:chOff x="2688737" y="4301380"/>
              <a:chExt cx="231900" cy="834300"/>
            </a:xfrm>
          </p:grpSpPr>
          <p:sp>
            <p:nvSpPr>
              <p:cNvPr id="144" name="Google Shape;144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5" name="Google Shape;145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6" name="Google Shape;146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7" name="Google Shape;147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8" name="Google Shape;148;p11"/>
            <p:cNvGrpSpPr/>
            <p:nvPr/>
          </p:nvGrpSpPr>
          <p:grpSpPr>
            <a:xfrm>
              <a:off x="371406" y="4099200"/>
              <a:ext cx="231622" cy="1044300"/>
              <a:chOff x="2688737" y="4091380"/>
              <a:chExt cx="231900" cy="1044300"/>
            </a:xfrm>
          </p:grpSpPr>
          <p:sp>
            <p:nvSpPr>
              <p:cNvPr id="149" name="Google Shape;149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0" name="Google Shape;150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1" name="Google Shape;15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2" name="Google Shape;152;p11"/>
              <p:cNvSpPr/>
              <p:nvPr/>
            </p:nvSpPr>
            <p:spPr>
              <a:xfrm flipH="1">
                <a:off x="2688737" y="4091380"/>
                <a:ext cx="2319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3" name="Google Shape;153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4" name="Google Shape;154;p11"/>
            <p:cNvGrpSpPr/>
            <p:nvPr/>
          </p:nvGrpSpPr>
          <p:grpSpPr>
            <a:xfrm>
              <a:off x="742761" y="4309200"/>
              <a:ext cx="231622" cy="834300"/>
              <a:chOff x="2688737" y="4301380"/>
              <a:chExt cx="231900" cy="834300"/>
            </a:xfrm>
          </p:grpSpPr>
          <p:sp>
            <p:nvSpPr>
              <p:cNvPr id="155" name="Google Shape;155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6" name="Google Shape;156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7" name="Google Shape;157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8" name="Google Shape;158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9" name="Google Shape;159;p11"/>
            <p:cNvGrpSpPr/>
            <p:nvPr/>
          </p:nvGrpSpPr>
          <p:grpSpPr>
            <a:xfrm>
              <a:off x="1114115" y="4518900"/>
              <a:ext cx="231622" cy="624600"/>
              <a:chOff x="2688737" y="4511080"/>
              <a:chExt cx="231900" cy="624600"/>
            </a:xfrm>
          </p:grpSpPr>
          <p:sp>
            <p:nvSpPr>
              <p:cNvPr id="160" name="Google Shape;160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1" name="Google Shape;16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2" name="Google Shape;162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3" name="Google Shape;163;p11"/>
            <p:cNvGrpSpPr/>
            <p:nvPr/>
          </p:nvGrpSpPr>
          <p:grpSpPr>
            <a:xfrm>
              <a:off x="1856753" y="4099200"/>
              <a:ext cx="231600" cy="1044300"/>
              <a:chOff x="1856753" y="4099200"/>
              <a:chExt cx="231600" cy="1044300"/>
            </a:xfrm>
          </p:grpSpPr>
          <p:sp>
            <p:nvSpPr>
              <p:cNvPr id="164" name="Google Shape;164;p11"/>
              <p:cNvSpPr/>
              <p:nvPr/>
            </p:nvSpPr>
            <p:spPr>
              <a:xfrm flipH="1">
                <a:off x="185675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5" name="Google Shape;165;p11"/>
              <p:cNvSpPr/>
              <p:nvPr/>
            </p:nvSpPr>
            <p:spPr>
              <a:xfrm flipH="1">
                <a:off x="185675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6" name="Google Shape;166;p11"/>
              <p:cNvSpPr/>
              <p:nvPr/>
            </p:nvSpPr>
            <p:spPr>
              <a:xfrm flipH="1">
                <a:off x="185675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7" name="Google Shape;167;p11"/>
              <p:cNvSpPr/>
              <p:nvPr/>
            </p:nvSpPr>
            <p:spPr>
              <a:xfrm flipH="1">
                <a:off x="1856753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8" name="Google Shape;168;p11"/>
              <p:cNvSpPr/>
              <p:nvPr/>
            </p:nvSpPr>
            <p:spPr>
              <a:xfrm flipH="1">
                <a:off x="185675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9" name="Google Shape;169;p11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70" name="Google Shape;170;p11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1" name="Google Shape;171;p11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2" name="Google Shape;172;p11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3" name="Google Shape;173;p11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4" name="Google Shape;174;p11"/>
            <p:cNvGrpSpPr/>
            <p:nvPr/>
          </p:nvGrpSpPr>
          <p:grpSpPr>
            <a:xfrm>
              <a:off x="2599462" y="4518900"/>
              <a:ext cx="231600" cy="624600"/>
              <a:chOff x="2599462" y="4518900"/>
              <a:chExt cx="231600" cy="624600"/>
            </a:xfrm>
          </p:grpSpPr>
          <p:sp>
            <p:nvSpPr>
              <p:cNvPr id="175" name="Google Shape;175;p11"/>
              <p:cNvSpPr/>
              <p:nvPr/>
            </p:nvSpPr>
            <p:spPr>
              <a:xfrm flipH="1">
                <a:off x="259946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6" name="Google Shape;176;p11"/>
              <p:cNvSpPr/>
              <p:nvPr/>
            </p:nvSpPr>
            <p:spPr>
              <a:xfrm flipH="1">
                <a:off x="259946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7" name="Google Shape;177;p11"/>
              <p:cNvSpPr/>
              <p:nvPr/>
            </p:nvSpPr>
            <p:spPr>
              <a:xfrm flipH="1">
                <a:off x="259946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8" name="Google Shape;178;p11"/>
            <p:cNvGrpSpPr/>
            <p:nvPr/>
          </p:nvGrpSpPr>
          <p:grpSpPr>
            <a:xfrm>
              <a:off x="3342171" y="4099200"/>
              <a:ext cx="231600" cy="1044300"/>
              <a:chOff x="3342171" y="4099200"/>
              <a:chExt cx="231600" cy="1044300"/>
            </a:xfrm>
          </p:grpSpPr>
          <p:sp>
            <p:nvSpPr>
              <p:cNvPr id="179" name="Google Shape;179;p11"/>
              <p:cNvSpPr/>
              <p:nvPr/>
            </p:nvSpPr>
            <p:spPr>
              <a:xfrm flipH="1">
                <a:off x="334217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0" name="Google Shape;180;p11"/>
              <p:cNvSpPr/>
              <p:nvPr/>
            </p:nvSpPr>
            <p:spPr>
              <a:xfrm flipH="1">
                <a:off x="334217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1" name="Google Shape;181;p11"/>
              <p:cNvSpPr/>
              <p:nvPr/>
            </p:nvSpPr>
            <p:spPr>
              <a:xfrm flipH="1">
                <a:off x="334217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2" name="Google Shape;182;p11"/>
              <p:cNvSpPr/>
              <p:nvPr/>
            </p:nvSpPr>
            <p:spPr>
              <a:xfrm flipH="1">
                <a:off x="3342171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3" name="Google Shape;183;p11"/>
              <p:cNvSpPr/>
              <p:nvPr/>
            </p:nvSpPr>
            <p:spPr>
              <a:xfrm flipH="1">
                <a:off x="334217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4" name="Google Shape;184;p11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85" name="Google Shape;185;p11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6" name="Google Shape;186;p11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7" name="Google Shape;187;p11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8" name="Google Shape;188;p11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9" name="Google Shape;189;p11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90" name="Google Shape;190;p11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1" name="Google Shape;191;p11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2" name="Google Shape;192;p11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3" name="Google Shape;193;p11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4" name="Google Shape;194;p11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95" name="Google Shape;195;p11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6" name="Google Shape;196;p11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7" name="Google Shape;197;p11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8" name="Google Shape;198;p11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199" name="Google Shape;199;p11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0" name="Google Shape;200;p11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1" name="Google Shape;201;p11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2" name="Google Shape;202;p11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3" name="Google Shape;203;p11"/>
            <p:cNvGrpSpPr/>
            <p:nvPr/>
          </p:nvGrpSpPr>
          <p:grpSpPr>
            <a:xfrm>
              <a:off x="4456234" y="4309200"/>
              <a:ext cx="231600" cy="834300"/>
              <a:chOff x="4456234" y="4309200"/>
              <a:chExt cx="231600" cy="834300"/>
            </a:xfrm>
          </p:grpSpPr>
          <p:sp>
            <p:nvSpPr>
              <p:cNvPr id="204" name="Google Shape;204;p11"/>
              <p:cNvSpPr/>
              <p:nvPr/>
            </p:nvSpPr>
            <p:spPr>
              <a:xfrm flipH="1">
                <a:off x="445623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5" name="Google Shape;205;p11"/>
              <p:cNvSpPr/>
              <p:nvPr/>
            </p:nvSpPr>
            <p:spPr>
              <a:xfrm flipH="1">
                <a:off x="445623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6" name="Google Shape;206;p11"/>
              <p:cNvSpPr/>
              <p:nvPr/>
            </p:nvSpPr>
            <p:spPr>
              <a:xfrm flipH="1">
                <a:off x="445623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7" name="Google Shape;207;p11"/>
              <p:cNvSpPr/>
              <p:nvPr/>
            </p:nvSpPr>
            <p:spPr>
              <a:xfrm flipH="1">
                <a:off x="445623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8" name="Google Shape;208;p11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09" name="Google Shape;209;p11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0" name="Google Shape;210;p11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1" name="Google Shape;211;p11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2" name="Google Shape;212;p11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3" name="Google Shape;213;p11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4" name="Google Shape;214;p11"/>
            <p:cNvGrpSpPr/>
            <p:nvPr/>
          </p:nvGrpSpPr>
          <p:grpSpPr>
            <a:xfrm>
              <a:off x="5198943" y="4309200"/>
              <a:ext cx="231600" cy="834300"/>
              <a:chOff x="5198943" y="4309200"/>
              <a:chExt cx="231600" cy="834300"/>
            </a:xfrm>
          </p:grpSpPr>
          <p:sp>
            <p:nvSpPr>
              <p:cNvPr id="215" name="Google Shape;215;p11"/>
              <p:cNvSpPr/>
              <p:nvPr/>
            </p:nvSpPr>
            <p:spPr>
              <a:xfrm flipH="1">
                <a:off x="519894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6" name="Google Shape;216;p11"/>
              <p:cNvSpPr/>
              <p:nvPr/>
            </p:nvSpPr>
            <p:spPr>
              <a:xfrm flipH="1">
                <a:off x="519894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7" name="Google Shape;217;p11"/>
              <p:cNvSpPr/>
              <p:nvPr/>
            </p:nvSpPr>
            <p:spPr>
              <a:xfrm flipH="1">
                <a:off x="519894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8" name="Google Shape;218;p11"/>
              <p:cNvSpPr/>
              <p:nvPr/>
            </p:nvSpPr>
            <p:spPr>
              <a:xfrm flipH="1">
                <a:off x="519894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9" name="Google Shape;219;p11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20" name="Google Shape;220;p11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1" name="Google Shape;221;p11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2" name="Google Shape;222;p11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3" name="Google Shape;223;p11"/>
            <p:cNvGrpSpPr/>
            <p:nvPr/>
          </p:nvGrpSpPr>
          <p:grpSpPr>
            <a:xfrm>
              <a:off x="5941652" y="4309200"/>
              <a:ext cx="231600" cy="834300"/>
              <a:chOff x="5941652" y="4309200"/>
              <a:chExt cx="231600" cy="834300"/>
            </a:xfrm>
          </p:grpSpPr>
          <p:sp>
            <p:nvSpPr>
              <p:cNvPr id="224" name="Google Shape;224;p11"/>
              <p:cNvSpPr/>
              <p:nvPr/>
            </p:nvSpPr>
            <p:spPr>
              <a:xfrm flipH="1">
                <a:off x="594165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5" name="Google Shape;225;p11"/>
              <p:cNvSpPr/>
              <p:nvPr/>
            </p:nvSpPr>
            <p:spPr>
              <a:xfrm flipH="1">
                <a:off x="5941652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6" name="Google Shape;226;p11"/>
              <p:cNvSpPr/>
              <p:nvPr/>
            </p:nvSpPr>
            <p:spPr>
              <a:xfrm flipH="1">
                <a:off x="594165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7" name="Google Shape;227;p11"/>
              <p:cNvSpPr/>
              <p:nvPr/>
            </p:nvSpPr>
            <p:spPr>
              <a:xfrm flipH="1">
                <a:off x="594165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8" name="Google Shape;228;p11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29" name="Google Shape;229;p11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0" name="Google Shape;230;p11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1" name="Google Shape;231;p11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2" name="Google Shape;232;p11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3" name="Google Shape;233;p11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4" name="Google Shape;234;p11"/>
            <p:cNvGrpSpPr/>
            <p:nvPr/>
          </p:nvGrpSpPr>
          <p:grpSpPr>
            <a:xfrm>
              <a:off x="6684361" y="4309200"/>
              <a:ext cx="231600" cy="834300"/>
              <a:chOff x="6684361" y="4309200"/>
              <a:chExt cx="231600" cy="834300"/>
            </a:xfrm>
          </p:grpSpPr>
          <p:sp>
            <p:nvSpPr>
              <p:cNvPr id="235" name="Google Shape;235;p11"/>
              <p:cNvSpPr/>
              <p:nvPr/>
            </p:nvSpPr>
            <p:spPr>
              <a:xfrm flipH="1">
                <a:off x="668436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6" name="Google Shape;236;p11"/>
              <p:cNvSpPr/>
              <p:nvPr/>
            </p:nvSpPr>
            <p:spPr>
              <a:xfrm flipH="1">
                <a:off x="668436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7" name="Google Shape;237;p11"/>
              <p:cNvSpPr/>
              <p:nvPr/>
            </p:nvSpPr>
            <p:spPr>
              <a:xfrm flipH="1">
                <a:off x="668436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8" name="Google Shape;238;p11"/>
              <p:cNvSpPr/>
              <p:nvPr/>
            </p:nvSpPr>
            <p:spPr>
              <a:xfrm flipH="1">
                <a:off x="668436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9" name="Google Shape;239;p11"/>
            <p:cNvGrpSpPr/>
            <p:nvPr/>
          </p:nvGrpSpPr>
          <p:grpSpPr>
            <a:xfrm>
              <a:off x="7055715" y="4518900"/>
              <a:ext cx="231600" cy="624600"/>
              <a:chOff x="7055715" y="4518900"/>
              <a:chExt cx="231600" cy="624600"/>
            </a:xfrm>
          </p:grpSpPr>
          <p:sp>
            <p:nvSpPr>
              <p:cNvPr id="240" name="Google Shape;240;p11"/>
              <p:cNvSpPr/>
              <p:nvPr/>
            </p:nvSpPr>
            <p:spPr>
              <a:xfrm flipH="1">
                <a:off x="705571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1" name="Google Shape;241;p11"/>
              <p:cNvSpPr/>
              <p:nvPr/>
            </p:nvSpPr>
            <p:spPr>
              <a:xfrm flipH="1">
                <a:off x="705571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2" name="Google Shape;242;p11"/>
              <p:cNvSpPr/>
              <p:nvPr/>
            </p:nvSpPr>
            <p:spPr>
              <a:xfrm flipH="1">
                <a:off x="705571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3" name="Google Shape;243;p11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44" name="Google Shape;244;p11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5" name="Google Shape;245;p11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6" name="Google Shape;246;p11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7" name="Google Shape;247;p11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8" name="Google Shape;248;p11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9" name="Google Shape;249;p11"/>
            <p:cNvGrpSpPr/>
            <p:nvPr/>
          </p:nvGrpSpPr>
          <p:grpSpPr>
            <a:xfrm>
              <a:off x="8169779" y="4309200"/>
              <a:ext cx="231600" cy="834300"/>
              <a:chOff x="8169779" y="4309200"/>
              <a:chExt cx="231600" cy="834300"/>
            </a:xfrm>
          </p:grpSpPr>
          <p:sp>
            <p:nvSpPr>
              <p:cNvPr id="250" name="Google Shape;250;p11"/>
              <p:cNvSpPr/>
              <p:nvPr/>
            </p:nvSpPr>
            <p:spPr>
              <a:xfrm flipH="1">
                <a:off x="81697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1" name="Google Shape;251;p11"/>
              <p:cNvSpPr/>
              <p:nvPr/>
            </p:nvSpPr>
            <p:spPr>
              <a:xfrm flipH="1">
                <a:off x="8169779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2" name="Google Shape;252;p11"/>
              <p:cNvSpPr/>
              <p:nvPr/>
            </p:nvSpPr>
            <p:spPr>
              <a:xfrm flipH="1">
                <a:off x="81697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3" name="Google Shape;253;p11"/>
              <p:cNvSpPr/>
              <p:nvPr/>
            </p:nvSpPr>
            <p:spPr>
              <a:xfrm flipH="1">
                <a:off x="81697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4" name="Google Shape;254;p11"/>
            <p:cNvGrpSpPr/>
            <p:nvPr/>
          </p:nvGrpSpPr>
          <p:grpSpPr>
            <a:xfrm>
              <a:off x="7427070" y="4309200"/>
              <a:ext cx="231600" cy="834300"/>
              <a:chOff x="7427070" y="4309200"/>
              <a:chExt cx="231600" cy="834300"/>
            </a:xfrm>
          </p:grpSpPr>
          <p:sp>
            <p:nvSpPr>
              <p:cNvPr id="255" name="Google Shape;255;p11"/>
              <p:cNvSpPr/>
              <p:nvPr/>
            </p:nvSpPr>
            <p:spPr>
              <a:xfrm flipH="1">
                <a:off x="7427070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6" name="Google Shape;256;p11"/>
              <p:cNvSpPr/>
              <p:nvPr/>
            </p:nvSpPr>
            <p:spPr>
              <a:xfrm flipH="1">
                <a:off x="7427070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7" name="Google Shape;257;p11"/>
              <p:cNvSpPr/>
              <p:nvPr/>
            </p:nvSpPr>
            <p:spPr>
              <a:xfrm flipH="1">
                <a:off x="7427070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8" name="Google Shape;258;p11"/>
              <p:cNvSpPr/>
              <p:nvPr/>
            </p:nvSpPr>
            <p:spPr>
              <a:xfrm flipH="1">
                <a:off x="7427070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9" name="Google Shape;259;p11"/>
            <p:cNvGrpSpPr/>
            <p:nvPr/>
          </p:nvGrpSpPr>
          <p:grpSpPr>
            <a:xfrm>
              <a:off x="8541133" y="4518900"/>
              <a:ext cx="231600" cy="624600"/>
              <a:chOff x="8541133" y="4518900"/>
              <a:chExt cx="231600" cy="624600"/>
            </a:xfrm>
          </p:grpSpPr>
          <p:sp>
            <p:nvSpPr>
              <p:cNvPr id="260" name="Google Shape;260;p11"/>
              <p:cNvSpPr/>
              <p:nvPr/>
            </p:nvSpPr>
            <p:spPr>
              <a:xfrm flipH="1">
                <a:off x="854113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1" name="Google Shape;261;p11"/>
              <p:cNvSpPr/>
              <p:nvPr/>
            </p:nvSpPr>
            <p:spPr>
              <a:xfrm flipH="1">
                <a:off x="854113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2" name="Google Shape;262;p11"/>
              <p:cNvSpPr/>
              <p:nvPr/>
            </p:nvSpPr>
            <p:spPr>
              <a:xfrm flipH="1">
                <a:off x="854113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63" name="Google Shape;263;p11"/>
            <p:cNvGrpSpPr/>
            <p:nvPr/>
          </p:nvGrpSpPr>
          <p:grpSpPr>
            <a:xfrm>
              <a:off x="8912488" y="4309200"/>
              <a:ext cx="231600" cy="834300"/>
              <a:chOff x="8912488" y="4309200"/>
              <a:chExt cx="231600" cy="834300"/>
            </a:xfrm>
          </p:grpSpPr>
          <p:sp>
            <p:nvSpPr>
              <p:cNvPr id="264" name="Google Shape;264;p11"/>
              <p:cNvSpPr/>
              <p:nvPr/>
            </p:nvSpPr>
            <p:spPr>
              <a:xfrm flipH="1">
                <a:off x="89124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5" name="Google Shape;265;p11"/>
              <p:cNvSpPr/>
              <p:nvPr/>
            </p:nvSpPr>
            <p:spPr>
              <a:xfrm flipH="1">
                <a:off x="89124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6" name="Google Shape;266;p11"/>
              <p:cNvSpPr/>
              <p:nvPr/>
            </p:nvSpPr>
            <p:spPr>
              <a:xfrm flipH="1">
                <a:off x="89124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7" name="Google Shape;267;p11"/>
              <p:cNvSpPr/>
              <p:nvPr/>
            </p:nvSpPr>
            <p:spPr>
              <a:xfrm flipH="1">
                <a:off x="89124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268" name="Google Shape;268;p11"/>
          <p:cNvSpPr txBox="1"/>
          <p:nvPr>
            <p:ph hasCustomPrompt="1" type="title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69" name="Google Shape;269;p11"/>
          <p:cNvSpPr txBox="1"/>
          <p:nvPr>
            <p:ph idx="1" type="body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0" name="Google Shape;270;p1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oogle Shape;50;p3"/>
          <p:cNvGrpSpPr/>
          <p:nvPr/>
        </p:nvGrpSpPr>
        <p:grpSpPr>
          <a:xfrm>
            <a:off x="146769" y="3406"/>
            <a:ext cx="1233215" cy="1384535"/>
            <a:chOff x="146769" y="3406"/>
            <a:chExt cx="1233215" cy="1384535"/>
          </a:xfrm>
        </p:grpSpPr>
        <p:grpSp>
          <p:nvGrpSpPr>
            <p:cNvPr id="51" name="Google Shape;51;p3"/>
            <p:cNvGrpSpPr/>
            <p:nvPr/>
          </p:nvGrpSpPr>
          <p:grpSpPr>
            <a:xfrm>
              <a:off x="1063183" y="3406"/>
              <a:ext cx="316800" cy="688513"/>
              <a:chOff x="1063183" y="3406"/>
              <a:chExt cx="316800" cy="688513"/>
            </a:xfrm>
          </p:grpSpPr>
          <p:sp>
            <p:nvSpPr>
              <p:cNvPr id="52" name="Google Shape;52;p3"/>
              <p:cNvSpPr/>
              <p:nvPr/>
            </p:nvSpPr>
            <p:spPr>
              <a:xfrm rot="10800000">
                <a:off x="1063183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" name="Google Shape;53;p3"/>
              <p:cNvSpPr/>
              <p:nvPr/>
            </p:nvSpPr>
            <p:spPr>
              <a:xfrm rot="10800000">
                <a:off x="1063183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4" name="Google Shape;54;p3"/>
            <p:cNvGrpSpPr/>
            <p:nvPr/>
          </p:nvGrpSpPr>
          <p:grpSpPr>
            <a:xfrm>
              <a:off x="604976" y="3406"/>
              <a:ext cx="316800" cy="1036524"/>
              <a:chOff x="604976" y="3406"/>
              <a:chExt cx="316800" cy="1036524"/>
            </a:xfrm>
          </p:grpSpPr>
          <p:sp>
            <p:nvSpPr>
              <p:cNvPr id="55" name="Google Shape;55;p3"/>
              <p:cNvSpPr/>
              <p:nvPr/>
            </p:nvSpPr>
            <p:spPr>
              <a:xfrm rot="10800000">
                <a:off x="604976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" name="Google Shape;56;p3"/>
              <p:cNvSpPr/>
              <p:nvPr/>
            </p:nvSpPr>
            <p:spPr>
              <a:xfrm rot="10800000">
                <a:off x="604976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7" name="Google Shape;57;p3"/>
              <p:cNvSpPr/>
              <p:nvPr/>
            </p:nvSpPr>
            <p:spPr>
              <a:xfrm rot="10800000">
                <a:off x="604976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8" name="Google Shape;58;p3"/>
            <p:cNvGrpSpPr/>
            <p:nvPr/>
          </p:nvGrpSpPr>
          <p:grpSpPr>
            <a:xfrm>
              <a:off x="146769" y="3406"/>
              <a:ext cx="316800" cy="1384535"/>
              <a:chOff x="146769" y="3406"/>
              <a:chExt cx="316800" cy="1384535"/>
            </a:xfrm>
          </p:grpSpPr>
          <p:sp>
            <p:nvSpPr>
              <p:cNvPr id="59" name="Google Shape;59;p3"/>
              <p:cNvSpPr/>
              <p:nvPr/>
            </p:nvSpPr>
            <p:spPr>
              <a:xfrm rot="10800000">
                <a:off x="146769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" name="Google Shape;60;p3"/>
              <p:cNvSpPr/>
              <p:nvPr/>
            </p:nvSpPr>
            <p:spPr>
              <a:xfrm rot="10800000">
                <a:off x="146769" y="3441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" name="Google Shape;61;p3"/>
              <p:cNvSpPr/>
              <p:nvPr/>
            </p:nvSpPr>
            <p:spPr>
              <a:xfrm rot="10800000">
                <a:off x="146769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" name="Google Shape;62;p3"/>
              <p:cNvSpPr/>
              <p:nvPr/>
            </p:nvSpPr>
            <p:spPr>
              <a:xfrm rot="10800000">
                <a:off x="146769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63" name="Google Shape;63;p3"/>
          <p:cNvGrpSpPr/>
          <p:nvPr/>
        </p:nvGrpSpPr>
        <p:grpSpPr>
          <a:xfrm>
            <a:off x="6775084" y="2904008"/>
            <a:ext cx="2186148" cy="2239500"/>
            <a:chOff x="6775084" y="2904008"/>
            <a:chExt cx="2186148" cy="2239500"/>
          </a:xfrm>
        </p:grpSpPr>
        <p:grpSp>
          <p:nvGrpSpPr>
            <p:cNvPr id="64" name="Google Shape;64;p3"/>
            <p:cNvGrpSpPr/>
            <p:nvPr/>
          </p:nvGrpSpPr>
          <p:grpSpPr>
            <a:xfrm>
              <a:off x="6775084" y="4253708"/>
              <a:ext cx="409500" cy="889800"/>
              <a:chOff x="6775084" y="4253708"/>
              <a:chExt cx="409500" cy="889800"/>
            </a:xfrm>
          </p:grpSpPr>
          <p:sp>
            <p:nvSpPr>
              <p:cNvPr id="65" name="Google Shape;65;p3"/>
              <p:cNvSpPr/>
              <p:nvPr/>
            </p:nvSpPr>
            <p:spPr>
              <a:xfrm>
                <a:off x="6775084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" name="Google Shape;66;p3"/>
              <p:cNvSpPr/>
              <p:nvPr/>
            </p:nvSpPr>
            <p:spPr>
              <a:xfrm>
                <a:off x="6775084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7" name="Google Shape;67;p3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68" name="Google Shape;68;p3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" name="Google Shape;69;p3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" name="Google Shape;70;p3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1" name="Google Shape;71;p3"/>
            <p:cNvGrpSpPr/>
            <p:nvPr/>
          </p:nvGrpSpPr>
          <p:grpSpPr>
            <a:xfrm>
              <a:off x="7959516" y="3354008"/>
              <a:ext cx="409500" cy="1789500"/>
              <a:chOff x="7959516" y="3354008"/>
              <a:chExt cx="409500" cy="1789500"/>
            </a:xfrm>
          </p:grpSpPr>
          <p:sp>
            <p:nvSpPr>
              <p:cNvPr id="72" name="Google Shape;72;p3"/>
              <p:cNvSpPr/>
              <p:nvPr/>
            </p:nvSpPr>
            <p:spPr>
              <a:xfrm>
                <a:off x="7959516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" name="Google Shape;73;p3"/>
              <p:cNvSpPr/>
              <p:nvPr/>
            </p:nvSpPr>
            <p:spPr>
              <a:xfrm>
                <a:off x="7959516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" name="Google Shape;74;p3"/>
              <p:cNvSpPr/>
              <p:nvPr/>
            </p:nvSpPr>
            <p:spPr>
              <a:xfrm>
                <a:off x="7959516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5" name="Google Shape;75;p3"/>
              <p:cNvSpPr/>
              <p:nvPr/>
            </p:nvSpPr>
            <p:spPr>
              <a:xfrm>
                <a:off x="7959516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6" name="Google Shape;76;p3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77" name="Google Shape;77;p3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" name="Google Shape;78;p3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" name="Google Shape;79;p3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" name="Google Shape;80;p3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" name="Google Shape;81;p3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82" name="Google Shape;82;p3"/>
          <p:cNvSpPr txBox="1"/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3" name="Google Shape;83;p3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oogle Shape;85;p4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86" name="Google Shape;86;p4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8" name="Google Shape;88;p4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9" name="Google Shape;89;p4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0" name="Google Shape;90;p4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5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93" name="Google Shape;93;p5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5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6" name="Google Shape;96;p5"/>
          <p:cNvSpPr txBox="1"/>
          <p:nvPr>
            <p:ph idx="1" type="body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7" name="Google Shape;97;p5"/>
          <p:cNvSpPr txBox="1"/>
          <p:nvPr>
            <p:ph idx="2" type="body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5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6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1" name="Google Shape;101;p6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6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6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4" name="Google Shape;104;p6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7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7" name="Google Shape;107;p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9" name="Google Shape;109;p7"/>
          <p:cNvSpPr txBox="1"/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10" name="Google Shape;110;p7"/>
          <p:cNvSpPr txBox="1"/>
          <p:nvPr>
            <p:ph idx="1" type="body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11" name="Google Shape;111;p7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dk1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oogle Shape;113;p8"/>
          <p:cNvGrpSpPr/>
          <p:nvPr/>
        </p:nvGrpSpPr>
        <p:grpSpPr>
          <a:xfrm>
            <a:off x="6866714" y="1306"/>
            <a:ext cx="2267451" cy="2601690"/>
            <a:chOff x="6790514" y="1306"/>
            <a:chExt cx="2267451" cy="2601690"/>
          </a:xfrm>
        </p:grpSpPr>
        <p:grpSp>
          <p:nvGrpSpPr>
            <p:cNvPr id="114" name="Google Shape;114;p8"/>
            <p:cNvGrpSpPr/>
            <p:nvPr/>
          </p:nvGrpSpPr>
          <p:grpSpPr>
            <a:xfrm>
              <a:off x="7067465" y="1306"/>
              <a:ext cx="1990500" cy="1990200"/>
              <a:chOff x="7067465" y="1306"/>
              <a:chExt cx="1990500" cy="1990200"/>
            </a:xfrm>
          </p:grpSpPr>
          <p:sp>
            <p:nvSpPr>
              <p:cNvPr id="115" name="Google Shape;115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6" name="Google Shape;116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7" name="Google Shape;117;p8"/>
              <p:cNvSpPr/>
              <p:nvPr/>
            </p:nvSpPr>
            <p:spPr>
              <a:xfrm rot="-8649154">
                <a:off x="7349891" y="283705"/>
                <a:ext cx="1425647" cy="14254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8" name="Google Shape;118;p8"/>
            <p:cNvGrpSpPr/>
            <p:nvPr/>
          </p:nvGrpSpPr>
          <p:grpSpPr>
            <a:xfrm>
              <a:off x="8207126" y="1807996"/>
              <a:ext cx="795000" cy="795000"/>
              <a:chOff x="8207126" y="1807996"/>
              <a:chExt cx="795000" cy="795000"/>
            </a:xfrm>
          </p:grpSpPr>
          <p:sp>
            <p:nvSpPr>
              <p:cNvPr id="119" name="Google Shape;119;p8"/>
              <p:cNvSpPr/>
              <p:nvPr/>
            </p:nvSpPr>
            <p:spPr>
              <a:xfrm rot="2152054">
                <a:off x="8319942" y="1920813"/>
                <a:ext cx="569367" cy="569367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" name="Google Shape;120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" name="Google Shape;121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22" name="Google Shape;122;p8"/>
            <p:cNvGrpSpPr/>
            <p:nvPr/>
          </p:nvGrpSpPr>
          <p:grpSpPr>
            <a:xfrm>
              <a:off x="6790514" y="118857"/>
              <a:ext cx="548700" cy="548700"/>
              <a:chOff x="6790514" y="118857"/>
              <a:chExt cx="548700" cy="548700"/>
            </a:xfrm>
          </p:grpSpPr>
          <p:sp>
            <p:nvSpPr>
              <p:cNvPr id="123" name="Google Shape;123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4" name="Google Shape;124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25" name="Google Shape;125;p8"/>
          <p:cNvSpPr txBox="1"/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6" name="Google Shape;126;p8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oogle Shape;128;p9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29" name="Google Shape;129;p9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Google Shape;130;p9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1" name="Google Shape;131;p9"/>
          <p:cNvSpPr txBox="1"/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32" name="Google Shape;132;p9"/>
          <p:cNvSpPr txBox="1"/>
          <p:nvPr>
            <p:ph idx="1" type="subTitle"/>
          </p:nvPr>
        </p:nvSpPr>
        <p:spPr>
          <a:xfrm>
            <a:off x="1303800" y="2743203"/>
            <a:ext cx="3430500" cy="7260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33" name="Google Shape;133;p9"/>
          <p:cNvSpPr txBox="1"/>
          <p:nvPr>
            <p:ph idx="2" type="body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34" name="Google Shape;134;p9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p10"/>
          <p:cNvGrpSpPr/>
          <p:nvPr/>
        </p:nvGrpSpPr>
        <p:grpSpPr>
          <a:xfrm>
            <a:off x="713373" y="3847119"/>
            <a:ext cx="825392" cy="825392"/>
            <a:chOff x="348199" y="179450"/>
            <a:chExt cx="1116300" cy="1116300"/>
          </a:xfrm>
        </p:grpSpPr>
        <p:sp>
          <p:nvSpPr>
            <p:cNvPr id="137" name="Google Shape;137;p10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Google Shape;138;p1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9" name="Google Shape;139;p10"/>
          <p:cNvSpPr txBox="1"/>
          <p:nvPr>
            <p:ph idx="1" type="body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40" name="Google Shape;140;p10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omentu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Nunito"/>
              <a:buChar char="●"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png"/><Relationship Id="rId4" Type="http://schemas.openxmlformats.org/officeDocument/2006/relationships/hyperlink" Target="https://www.tutorialspoint.com/design_pattern/command_pattern.htm" TargetMode="Externa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geeksforgeeks.org/command-pattern/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3"/>
          <p:cNvSpPr txBox="1"/>
          <p:nvPr>
            <p:ph type="ctrTitle"/>
          </p:nvPr>
        </p:nvSpPr>
        <p:spPr>
          <a:xfrm>
            <a:off x="824000" y="1613825"/>
            <a:ext cx="6738900" cy="105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Command Pattern</a:t>
            </a:r>
            <a:endParaRPr/>
          </a:p>
        </p:txBody>
      </p:sp>
      <p:sp>
        <p:nvSpPr>
          <p:cNvPr id="278" name="Google Shape;278;p13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Montserrat"/>
                <a:ea typeface="Montserrat"/>
                <a:cs typeface="Montserrat"/>
                <a:sym typeface="Montserrat"/>
              </a:rPr>
              <a:t>Group 2</a:t>
            </a:r>
            <a:endParaRPr b="1" sz="1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Montserrat"/>
                <a:ea typeface="Montserrat"/>
                <a:cs typeface="Montserrat"/>
                <a:sym typeface="Montserrat"/>
              </a:rPr>
              <a:t>Jessie Butler, Anthony Farina, Andrew Jorquera, Niles Rogoff, Andre Urcia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22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Command Pattern in Use</a:t>
            </a:r>
            <a:endParaRPr/>
          </a:p>
        </p:txBody>
      </p:sp>
      <p:pic>
        <p:nvPicPr>
          <p:cNvPr id="334" name="Google Shape;334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52650" y="1719749"/>
            <a:ext cx="3993300" cy="2994975"/>
          </a:xfrm>
          <a:prstGeom prst="rect">
            <a:avLst/>
          </a:prstGeom>
          <a:noFill/>
          <a:ln>
            <a:noFill/>
          </a:ln>
        </p:spPr>
      </p:pic>
      <p:sp>
        <p:nvSpPr>
          <p:cNvPr id="335" name="Google Shape;335;p22"/>
          <p:cNvSpPr txBox="1"/>
          <p:nvPr/>
        </p:nvSpPr>
        <p:spPr>
          <a:xfrm>
            <a:off x="4764313" y="4714725"/>
            <a:ext cx="4528800" cy="33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rgbClr val="01AFD1"/>
                </a:solidFill>
                <a:hlinkClick r:id="rId4"/>
              </a:rPr>
              <a:t>https://www.tutorialspoint.com/design_pattern/command_pattern.htm</a:t>
            </a:r>
            <a:endParaRPr/>
          </a:p>
        </p:txBody>
      </p:sp>
      <p:sp>
        <p:nvSpPr>
          <p:cNvPr id="336" name="Google Shape;336;p22"/>
          <p:cNvSpPr txBox="1"/>
          <p:nvPr>
            <p:ph idx="1" type="body"/>
          </p:nvPr>
        </p:nvSpPr>
        <p:spPr>
          <a:xfrm>
            <a:off x="633750" y="1597875"/>
            <a:ext cx="42189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</a:rPr>
              <a:t>An example of the command pattern can be seen in stocks. A “broker” class can invoke a buy or sell “order”</a:t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</a:rPr>
              <a:t>Another example comes from download wizards. When the “Next” button is pressed, the wizard executes a command object to start the next step of the configuration.</a:t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</a:rPr>
              <a:t>Finally, in a text-editing application, each menu item can have a command</a:t>
            </a:r>
            <a:endParaRPr sz="1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23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More uses</a:t>
            </a:r>
            <a:endParaRPr/>
          </a:p>
        </p:txBody>
      </p:sp>
      <p:sp>
        <p:nvSpPr>
          <p:cNvPr id="342" name="Google Shape;342;p23"/>
          <p:cNvSpPr txBox="1"/>
          <p:nvPr>
            <p:ph idx="1" type="body"/>
          </p:nvPr>
        </p:nvSpPr>
        <p:spPr>
          <a:xfrm>
            <a:off x="633750" y="1597875"/>
            <a:ext cx="79242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 sz="2400">
                <a:solidFill>
                  <a:srgbClr val="000000"/>
                </a:solidFill>
              </a:rPr>
              <a:t>Database Transactions</a:t>
            </a:r>
            <a:endParaRPr sz="2400">
              <a:solidFill>
                <a:srgbClr val="000000"/>
              </a:solidFill>
            </a:endParaRPr>
          </a:p>
          <a:p>
            <a:pPr indent="-3810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○"/>
            </a:pPr>
            <a:r>
              <a:rPr lang="en" sz="2400">
                <a:solidFill>
                  <a:srgbClr val="000000"/>
                </a:solidFill>
              </a:rPr>
              <a:t>unexecute() to roll back transaction</a:t>
            </a:r>
            <a:endParaRPr sz="2400">
              <a:solidFill>
                <a:srgbClr val="000000"/>
              </a:solidFill>
            </a:endParaRPr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 sz="2400">
                <a:solidFill>
                  <a:srgbClr val="000000"/>
                </a:solidFill>
              </a:rPr>
              <a:t>Multiplayer Games</a:t>
            </a:r>
            <a:endParaRPr sz="2400">
              <a:solidFill>
                <a:srgbClr val="000000"/>
              </a:solidFill>
            </a:endParaRPr>
          </a:p>
          <a:p>
            <a:pPr indent="-3810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○"/>
            </a:pPr>
            <a:r>
              <a:rPr lang="en" sz="2400">
                <a:solidFill>
                  <a:srgbClr val="000000"/>
                </a:solidFill>
              </a:rPr>
              <a:t>Command implements Serializable -&gt; send to other players to execute</a:t>
            </a:r>
            <a:endParaRPr sz="2400">
              <a:solidFill>
                <a:srgbClr val="000000"/>
              </a:solidFill>
            </a:endParaRPr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 sz="2400">
                <a:solidFill>
                  <a:srgbClr val="000000"/>
                </a:solidFill>
              </a:rPr>
              <a:t>Thread pools</a:t>
            </a:r>
            <a:endParaRPr sz="2400">
              <a:solidFill>
                <a:srgbClr val="000000"/>
              </a:solidFill>
            </a:endParaRPr>
          </a:p>
          <a:p>
            <a:pPr indent="-3810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○"/>
            </a:pPr>
            <a:r>
              <a:rPr lang="en" sz="2400">
                <a:solidFill>
                  <a:srgbClr val="000000"/>
                </a:solidFill>
              </a:rPr>
              <a:t>Submit Commands to the thread pool to be run</a:t>
            </a:r>
            <a:endParaRPr sz="2400">
              <a:solidFill>
                <a:srgbClr val="000000"/>
              </a:solidFill>
            </a:endParaRPr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 sz="2400">
                <a:solidFill>
                  <a:srgbClr val="000000"/>
                </a:solidFill>
              </a:rPr>
              <a:t>Macro Recording</a:t>
            </a:r>
            <a:endParaRPr sz="2400">
              <a:solidFill>
                <a:srgbClr val="000000"/>
              </a:solidFill>
            </a:endParaRPr>
          </a:p>
          <a:p>
            <a:pPr indent="-3810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○"/>
            </a:pPr>
            <a:r>
              <a:rPr lang="en" sz="2400">
                <a:solidFill>
                  <a:srgbClr val="000000"/>
                </a:solidFill>
              </a:rPr>
              <a:t>Similar to undo log, with replayability</a:t>
            </a:r>
            <a:endParaRPr sz="2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6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p24"/>
          <p:cNvSpPr txBox="1"/>
          <p:nvPr>
            <p:ph type="ctrTitle"/>
          </p:nvPr>
        </p:nvSpPr>
        <p:spPr>
          <a:xfrm>
            <a:off x="754100" y="2041950"/>
            <a:ext cx="6738900" cy="105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There are three main types of design patterns: Creational, Structural and Behavioral.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Despite having lots of structure, the Command pattern is a Behavioral design pattern. Why do you think this is?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p25"/>
          <p:cNvSpPr txBox="1"/>
          <p:nvPr>
            <p:ph type="ctrTitle"/>
          </p:nvPr>
        </p:nvSpPr>
        <p:spPr>
          <a:xfrm>
            <a:off x="754100" y="2041950"/>
            <a:ext cx="6738900" cy="105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Questions?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4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Command Pattern</a:t>
            </a:r>
            <a:endParaRPr/>
          </a:p>
        </p:txBody>
      </p:sp>
      <p:sp>
        <p:nvSpPr>
          <p:cNvPr id="284" name="Google Shape;284;p14"/>
          <p:cNvSpPr txBox="1"/>
          <p:nvPr>
            <p:ph idx="1" type="body"/>
          </p:nvPr>
        </p:nvSpPr>
        <p:spPr>
          <a:xfrm>
            <a:off x="1261500" y="1372475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rgbClr val="000000"/>
                </a:solidFill>
              </a:rPr>
              <a:t>Definition: </a:t>
            </a:r>
            <a:r>
              <a:rPr lang="en" sz="1400">
                <a:solidFill>
                  <a:srgbClr val="000000"/>
                </a:solidFill>
              </a:rPr>
              <a:t>The </a:t>
            </a:r>
            <a:r>
              <a:rPr b="1" lang="en" sz="1400">
                <a:solidFill>
                  <a:srgbClr val="000000"/>
                </a:solidFill>
              </a:rPr>
              <a:t>command pattern </a:t>
            </a:r>
            <a:r>
              <a:rPr lang="en" sz="1400">
                <a:solidFill>
                  <a:srgbClr val="000000"/>
                </a:solidFill>
              </a:rPr>
              <a:t>encapsulates a request as an object, thereby letting us parameterize other objects with different requests, queue or log requests, and support undoable operations.</a:t>
            </a:r>
            <a:endParaRPr sz="1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</a:rPr>
              <a:t>Simpler definition involves 4 aspects:</a:t>
            </a:r>
            <a:endParaRPr sz="1400">
              <a:solidFill>
                <a:srgbClr val="000000"/>
              </a:solidFill>
            </a:endParaRPr>
          </a:p>
          <a:p>
            <a:pPr indent="-317500" lvl="0" marL="457200" rtl="0" algn="l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unito"/>
              <a:buChar char="●"/>
            </a:pPr>
            <a:r>
              <a:rPr lang="en" sz="1400">
                <a:solidFill>
                  <a:srgbClr val="000000"/>
                </a:solidFill>
              </a:rPr>
              <a:t>Command - have a command interface; any new commands you want to add will implement this interface (Ex. light on, light off)</a:t>
            </a:r>
            <a:endParaRPr sz="1400">
              <a:solidFill>
                <a:srgbClr val="000000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unito"/>
              <a:buChar char="●"/>
            </a:pPr>
            <a:r>
              <a:rPr lang="en" sz="1400">
                <a:solidFill>
                  <a:srgbClr val="000000"/>
                </a:solidFill>
              </a:rPr>
              <a:t>Receiver - the object that will be receiving the commands (Ex: the light bulb)</a:t>
            </a:r>
            <a:endParaRPr sz="1400">
              <a:solidFill>
                <a:srgbClr val="000000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unito"/>
              <a:buChar char="●"/>
            </a:pPr>
            <a:r>
              <a:rPr lang="en" sz="1400">
                <a:solidFill>
                  <a:srgbClr val="000000"/>
                </a:solidFill>
              </a:rPr>
              <a:t>Invoker - keeps track of all registered commands for the receiver(s) (Ex. the light switch)</a:t>
            </a:r>
            <a:endParaRPr sz="1400">
              <a:solidFill>
                <a:srgbClr val="000000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unito"/>
              <a:buChar char="●"/>
            </a:pPr>
            <a:r>
              <a:rPr lang="en" sz="1400">
                <a:solidFill>
                  <a:srgbClr val="000000"/>
                </a:solidFill>
              </a:rPr>
              <a:t>Client - decides when and which commands to invoke for the receiver (Ex: person who turns on the light switch)</a:t>
            </a:r>
            <a:endParaRPr sz="1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285" name="Google Shape;285;p14"/>
          <p:cNvSpPr txBox="1"/>
          <p:nvPr/>
        </p:nvSpPr>
        <p:spPr>
          <a:xfrm>
            <a:off x="0" y="4754350"/>
            <a:ext cx="61419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latin typeface="Nunito"/>
                <a:ea typeface="Nunito"/>
                <a:cs typeface="Nunito"/>
                <a:sym typeface="Nunito"/>
              </a:rPr>
              <a:t>Source: </a:t>
            </a:r>
            <a:r>
              <a:rPr i="1" lang="en" sz="1100" u="sng">
                <a:solidFill>
                  <a:srgbClr val="01AFD1"/>
                </a:solidFill>
                <a:latin typeface="Nunito"/>
                <a:ea typeface="Nunito"/>
                <a:cs typeface="Nunito"/>
                <a:sym typeface="Nunito"/>
                <a:hlinkClick r:id="rId3"/>
              </a:rPr>
              <a:t>https://www.geeksforgeeks.org/command-pattern/</a:t>
            </a:r>
            <a:endParaRPr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1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000000"/>
                </a:solidFill>
              </a:rPr>
              <a:t>Feasibility, domain knowledge, responsibility separation</a:t>
            </a:r>
            <a:endParaRPr/>
          </a:p>
        </p:txBody>
      </p:sp>
      <p:pic>
        <p:nvPicPr>
          <p:cNvPr id="291" name="Google Shape;29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1997" y="3147272"/>
            <a:ext cx="4572000" cy="1996225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Google Shape;292;p15"/>
          <p:cNvSpPr txBox="1"/>
          <p:nvPr>
            <p:ph idx="1" type="body"/>
          </p:nvPr>
        </p:nvSpPr>
        <p:spPr>
          <a:xfrm>
            <a:off x="576750" y="1724375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unito"/>
              <a:buChar char="-"/>
            </a:pPr>
            <a:r>
              <a:rPr lang="en" sz="1800">
                <a:solidFill>
                  <a:srgbClr val="000000"/>
                </a:solidFill>
              </a:rPr>
              <a:t>The Command pattern allows for separation of concerns</a:t>
            </a:r>
            <a:endParaRPr sz="1800"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unito"/>
              <a:buChar char="-"/>
            </a:pPr>
            <a:r>
              <a:rPr lang="en" sz="1800">
                <a:solidFill>
                  <a:srgbClr val="000000"/>
                </a:solidFill>
              </a:rPr>
              <a:t>The UNDO system does not need to know what action it is undoing</a:t>
            </a:r>
            <a:endParaRPr sz="1800"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unito"/>
              <a:buChar char="-"/>
            </a:pPr>
            <a:r>
              <a:rPr lang="en" sz="1800">
                <a:solidFill>
                  <a:srgbClr val="000000"/>
                </a:solidFill>
              </a:rPr>
              <a:t>All commands implement a simple Abstract Base Class (ABC) with two virtual methods</a:t>
            </a:r>
            <a:endParaRPr sz="1800"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Playfair Display"/>
              <a:buChar char="-"/>
            </a:pPr>
            <a:r>
              <a:rPr lang="en" sz="1800">
                <a:solidFill>
                  <a:srgbClr val="000000"/>
                </a:solidFill>
              </a:rPr>
              <a:t>Dependency Inversion Principle (SOLI</a:t>
            </a:r>
            <a:r>
              <a:rPr b="1" lang="en" sz="1800">
                <a:solidFill>
                  <a:srgbClr val="000000"/>
                </a:solidFill>
              </a:rPr>
              <a:t>D</a:t>
            </a:r>
            <a:r>
              <a:rPr lang="en" sz="1800">
                <a:solidFill>
                  <a:srgbClr val="000000"/>
                </a:solidFill>
              </a:rPr>
              <a:t>)</a:t>
            </a:r>
            <a:endParaRPr sz="1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16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Undo Example</a:t>
            </a:r>
            <a:endParaRPr/>
          </a:p>
        </p:txBody>
      </p:sp>
      <p:pic>
        <p:nvPicPr>
          <p:cNvPr id="298" name="Google Shape;29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31175" y="1597875"/>
            <a:ext cx="6481649" cy="3240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17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Undo Example</a:t>
            </a:r>
            <a:endParaRPr/>
          </a:p>
        </p:txBody>
      </p:sp>
      <p:pic>
        <p:nvPicPr>
          <p:cNvPr id="304" name="Google Shape;30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80625" y="1786750"/>
            <a:ext cx="5276850" cy="2362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18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Undo Example</a:t>
            </a:r>
            <a:endParaRPr/>
          </a:p>
        </p:txBody>
      </p:sp>
      <p:pic>
        <p:nvPicPr>
          <p:cNvPr id="310" name="Google Shape;310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80625" y="1735700"/>
            <a:ext cx="5772150" cy="2200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19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Undo Example</a:t>
            </a:r>
            <a:endParaRPr/>
          </a:p>
        </p:txBody>
      </p:sp>
      <p:pic>
        <p:nvPicPr>
          <p:cNvPr id="316" name="Google Shape;316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37800" y="1789275"/>
            <a:ext cx="4762500" cy="2228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20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Undo Example</a:t>
            </a:r>
            <a:endParaRPr/>
          </a:p>
        </p:txBody>
      </p:sp>
      <p:pic>
        <p:nvPicPr>
          <p:cNvPr id="322" name="Google Shape;322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47325" y="2027500"/>
            <a:ext cx="4743450" cy="2247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21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Undo Example</a:t>
            </a:r>
            <a:endParaRPr/>
          </a:p>
        </p:txBody>
      </p:sp>
      <p:pic>
        <p:nvPicPr>
          <p:cNvPr id="328" name="Google Shape;328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85400" y="1892338"/>
            <a:ext cx="4867275" cy="2314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