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25"/>
            <a:ext cx="4572000" cy="5143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Relationship Id="rId4" Type="http://schemas.openxmlformats.org/officeDocument/2006/relationships/image" Target="../media/image0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State Design Pattern</a:t>
            </a:r>
          </a:p>
        </p:txBody>
      </p:sp>
      <p:sp>
        <p:nvSpPr>
          <p:cNvPr id="51" name="Shape 5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Brandon Jacobsen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State Pattern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Problem: An object has many different behaviors depending on its internal state. The object must be able to change its behavior during runtime depending on the current state that it is in.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Solution: We build a framework that keeps track of the program or object’s current state. Depending on what this current state is, the program or object’s behavior will react accordingly.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Core Classes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State Class</a:t>
            </a:r>
          </a:p>
          <a:p>
            <a:pPr indent="-228600" lvl="1" marL="9144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Abstract class that all concrete state classes should subclass from</a:t>
            </a:r>
          </a:p>
          <a:p>
            <a:pPr indent="-228600" lvl="1" marL="9144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Example functions:</a:t>
            </a:r>
          </a:p>
          <a:p>
            <a:pPr indent="-228600" lvl="2" marL="13716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OnEnter()</a:t>
            </a:r>
          </a:p>
          <a:p>
            <a:pPr indent="-228600" lvl="2" marL="13716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OnExit()</a:t>
            </a:r>
          </a:p>
          <a:p>
            <a:pPr indent="-228600" lvl="2" marL="13716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Update()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Concrete State Class</a:t>
            </a:r>
          </a:p>
          <a:p>
            <a:pPr indent="-228600" lvl="1" marL="9144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Implements the true functionality that is desired</a:t>
            </a:r>
          </a:p>
          <a:p>
            <a:pPr indent="-228600" lvl="1" marL="9144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Several of these classes for each program or object that implements this pattern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State Machine (Optional)</a:t>
            </a:r>
          </a:p>
          <a:p>
            <a:pPr indent="-228600" lvl="1" marL="9144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Handles the overall functionality of managing current state and state changes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9912" y="190500"/>
            <a:ext cx="3800475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Common State Pattern Uses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300000"/>
              </a:lnSpc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Process Scheduling/Orchestration</a:t>
            </a:r>
          </a:p>
          <a:p>
            <a:pPr indent="-228600" lvl="0" marL="457200" rtl="0">
              <a:lnSpc>
                <a:spcPct val="300000"/>
              </a:lnSpc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Artificial Intelligence</a:t>
            </a:r>
          </a:p>
          <a:p>
            <a:pPr indent="-228600" lvl="0" marL="457200" rtl="0">
              <a:lnSpc>
                <a:spcPct val="300000"/>
              </a:lnSpc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Game Engines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Code Example</a:t>
            </a:r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925" y="939023"/>
            <a:ext cx="2859450" cy="408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93650" y="1017725"/>
            <a:ext cx="3200400" cy="27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/>
          <p:nvPr/>
        </p:nvSpPr>
        <p:spPr>
          <a:xfrm>
            <a:off x="5012600" y="4707075"/>
            <a:ext cx="4015800" cy="22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http://gameprogrammingpatterns.com/state.html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Pros and Cons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152475"/>
            <a:ext cx="8520599" cy="3990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Pros: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Removes the needs of large conditional statements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Simple to implement and an easy way to manage a program or object’s behavior.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Quick and easy to add new behaviors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Encapsulates data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Cons: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Can be hard for a new programmer touching the code base to understand what all the states are doing.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Requires clean and informative documentation to keep track of behaviors.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Key Points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The state design pattern is simple to implement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Solves the problem of managing behaviors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Can be used in several scenarios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Leads to easier to read code and better data encapsulation.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FFFFFF"/>
                </a:solidFill>
              </a:rPr>
              <a:t>Despite these benefits, requires in depth documentation to keep track of behaviors and make it easier for new programmers to understand your intentions when they join the team.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