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6" r:id="rId4"/>
    <p:sldId id="267" r:id="rId5"/>
    <p:sldId id="270" r:id="rId6"/>
    <p:sldId id="271" r:id="rId7"/>
    <p:sldId id="272" r:id="rId8"/>
    <p:sldId id="265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48" d="100"/>
          <a:sy n="48" d="100"/>
        </p:scale>
        <p:origin x="67" y="94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10/20/2015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10/20/2015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78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0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46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9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930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17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0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6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6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971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0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Singleton design pattern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Nima Yahyazadeh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Intent</a:t>
            </a:r>
            <a:r>
              <a:rPr lang="en-US" sz="4800" dirty="0" smtClean="0"/>
              <a:t>	</a:t>
            </a:r>
            <a:endParaRPr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Only one instance </a:t>
            </a:r>
            <a:endParaRPr lang="en-US" sz="2800" dirty="0"/>
          </a:p>
          <a:p>
            <a:r>
              <a:rPr lang="en-US" sz="2800" dirty="0" smtClean="0"/>
              <a:t>Providing global point of access</a:t>
            </a:r>
            <a:endParaRPr lang="en-US" sz="2800" dirty="0"/>
          </a:p>
          <a:p>
            <a:r>
              <a:rPr lang="en-US" sz="2800" dirty="0" smtClean="0"/>
              <a:t>Just-in-time initialization or </a:t>
            </a:r>
          </a:p>
          <a:p>
            <a:pPr marL="548640" lvl="2" indent="0">
              <a:buNone/>
            </a:pPr>
            <a:r>
              <a:rPr lang="en-US" sz="2800" dirty="0" smtClean="0"/>
              <a:t>Initialization on first use</a:t>
            </a:r>
          </a:p>
        </p:txBody>
      </p:sp>
    </p:spTree>
    <p:extLst>
      <p:ext uri="{BB962C8B-B14F-4D97-AF65-F5344CB8AC3E}">
        <p14:creationId xmlns:p14="http://schemas.microsoft.com/office/powerpoint/2010/main" val="211619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How?</a:t>
            </a:r>
            <a:r>
              <a:rPr lang="en-US" dirty="0" smtClean="0"/>
              <a:t>	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9329928" cy="435133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/>
              <a:t>s</a:t>
            </a:r>
            <a:r>
              <a:rPr lang="en-US" sz="2800" b="1" dirty="0" smtClean="0"/>
              <a:t>ingle</a:t>
            </a:r>
            <a:r>
              <a:rPr lang="en-US" sz="2800" dirty="0" smtClean="0"/>
              <a:t> class responsible for:</a:t>
            </a:r>
          </a:p>
          <a:p>
            <a:pPr lvl="1"/>
            <a:r>
              <a:rPr lang="en-US" sz="2600" dirty="0" smtClean="0"/>
              <a:t>Creation</a:t>
            </a:r>
          </a:p>
          <a:p>
            <a:pPr lvl="1"/>
            <a:r>
              <a:rPr lang="en-US" sz="2600" dirty="0" smtClean="0"/>
              <a:t>Initialization</a:t>
            </a:r>
          </a:p>
          <a:p>
            <a:pPr lvl="1"/>
            <a:r>
              <a:rPr lang="en-US" sz="2600" dirty="0" smtClean="0"/>
              <a:t>Access</a:t>
            </a:r>
          </a:p>
          <a:p>
            <a:pPr lvl="1"/>
            <a:r>
              <a:rPr lang="en-US" sz="2600" dirty="0" smtClean="0"/>
              <a:t>Enforcement</a:t>
            </a:r>
          </a:p>
          <a:p>
            <a:r>
              <a:rPr lang="en-US" sz="2800" dirty="0" smtClean="0"/>
              <a:t>Private static data member</a:t>
            </a:r>
          </a:p>
          <a:p>
            <a:r>
              <a:rPr lang="en-US" sz="2800" dirty="0" smtClean="0"/>
              <a:t>Provide public static function </a:t>
            </a:r>
            <a:endParaRPr lang="en-US" sz="2600" dirty="0" smtClean="0"/>
          </a:p>
          <a:p>
            <a:r>
              <a:rPr lang="en-US" sz="2600" dirty="0" smtClean="0"/>
              <a:t>Client calls accessor function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4526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84124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How?</a:t>
            </a:r>
            <a:endParaRPr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07482"/>
            <a:ext cx="9418320" cy="169164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Initialization </a:t>
            </a:r>
            <a:r>
              <a:rPr lang="en-US" sz="2800" dirty="0" smtClean="0"/>
              <a:t>on first use</a:t>
            </a:r>
          </a:p>
          <a:p>
            <a:endParaRPr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588168"/>
            <a:ext cx="6610350" cy="2800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495800"/>
            <a:ext cx="38481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3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Code</a:t>
            </a:r>
            <a:endParaRPr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1261872" y="2214313"/>
            <a:ext cx="9482328" cy="4251133"/>
          </a:xfrm>
          <a:prstGeom prst="rect">
            <a:avLst/>
          </a:prstGeom>
          <a:solidFill>
            <a:srgbClr val="F6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4455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// Private constructor prevents instantiation from other classes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 {}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/**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i="1" dirty="0">
                <a:solidFill>
                  <a:srgbClr val="99998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kumimoji="0" lang="en-US" altLang="en-US" sz="1400" b="0" i="1" u="none" strike="noStrike" cap="none" normalizeH="0" baseline="0" dirty="0" err="1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SingletonHolder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is loaded on the first execution of </a:t>
            </a:r>
            <a:r>
              <a:rPr kumimoji="0" lang="en-US" altLang="en-US" sz="1400" b="0" i="1" u="none" strike="noStrike" cap="none" normalizeH="0" baseline="0" dirty="0" err="1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Singleton.getInstance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i="1" dirty="0">
                <a:solidFill>
                  <a:srgbClr val="99998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* or the first access to </a:t>
            </a:r>
            <a:r>
              <a:rPr kumimoji="0" lang="en-US" altLang="en-US" sz="1400" b="0" i="1" u="none" strike="noStrike" cap="none" normalizeH="0" baseline="0" dirty="0" err="1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SingletonHolder.INSTANCE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not before.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i="1" dirty="0">
                <a:solidFill>
                  <a:srgbClr val="99998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9999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44558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SingletonHolder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final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Singleton INSTANCE =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Singleton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99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getInstance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SingletonHolder.INSTANCE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4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Office of the U.S president</a:t>
            </a:r>
            <a:endParaRPr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261872" y="2057400"/>
            <a:ext cx="9025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Only one president at a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Global point of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Regardless of president name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136" y="3073063"/>
            <a:ext cx="63246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Ideas</a:t>
            </a:r>
            <a:endParaRPr sz="54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Initialization and global access</a:t>
            </a:r>
          </a:p>
          <a:p>
            <a:r>
              <a:rPr lang="en-US" sz="2800" dirty="0" smtClean="0"/>
              <a:t>Can we extend it?</a:t>
            </a:r>
          </a:p>
          <a:p>
            <a:r>
              <a:rPr lang="en-US" sz="2800" dirty="0" smtClean="0"/>
              <a:t>Singleton and subclasses</a:t>
            </a:r>
          </a:p>
          <a:p>
            <a:r>
              <a:rPr lang="en-US" sz="2800" dirty="0" smtClean="0"/>
              <a:t>Deleting object a singleton pattern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9598152" cy="160019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Sources </a:t>
            </a:r>
            <a:endParaRPr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362200"/>
            <a:ext cx="9742085" cy="3810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sourcemaking.com/</a:t>
            </a:r>
            <a:r>
              <a:rPr lang="en-US" sz="2800" dirty="0" err="1" smtClean="0"/>
              <a:t>design_patterns</a:t>
            </a:r>
            <a:r>
              <a:rPr lang="en-US" sz="2800" dirty="0" smtClean="0"/>
              <a:t>/singleton</a:t>
            </a:r>
          </a:p>
          <a:p>
            <a:r>
              <a:rPr lang="en-US" sz="2800" dirty="0" smtClean="0"/>
              <a:t>sourcemaking.com/</a:t>
            </a:r>
            <a:r>
              <a:rPr lang="en-US" sz="2800" dirty="0" err="1" smtClean="0"/>
              <a:t>design_patterns</a:t>
            </a:r>
            <a:r>
              <a:rPr lang="en-US" sz="2800" dirty="0" smtClean="0"/>
              <a:t>/</a:t>
            </a:r>
            <a:r>
              <a:rPr lang="en-US" sz="2800" dirty="0" err="1" smtClean="0"/>
              <a:t>to_kill_a_singleton</a:t>
            </a:r>
            <a:endParaRPr lang="en-US" sz="2800" dirty="0" smtClean="0"/>
          </a:p>
          <a:p>
            <a:r>
              <a:rPr lang="en-US" sz="2800" dirty="0"/>
              <a:t>http://apachetechnology.in/ati/www/KC/dw/Design%20Patterns%20Explained.pdf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23256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0</TotalTime>
  <Words>176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Candara</vt:lpstr>
      <vt:lpstr>Century Schoolbook</vt:lpstr>
      <vt:lpstr>Consolas</vt:lpstr>
      <vt:lpstr>Wingdings 2</vt:lpstr>
      <vt:lpstr>View</vt:lpstr>
      <vt:lpstr>Singleton design pattern</vt:lpstr>
      <vt:lpstr>Intent </vt:lpstr>
      <vt:lpstr>How? </vt:lpstr>
      <vt:lpstr>How?</vt:lpstr>
      <vt:lpstr>Java Code</vt:lpstr>
      <vt:lpstr>Office of the U.S president</vt:lpstr>
      <vt:lpstr>Ideas</vt:lpstr>
      <vt:lpstr>Sources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2015-10-20T20:16:18Z</dcterms:created>
  <dcterms:modified xsi:type="dcterms:W3CDTF">2015-10-21T19:39:13Z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TC029010269991</vt:lpwstr>
  </property>
</Properties>
</file>