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7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5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8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7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1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9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D5578-C8DC-45B2-B89B-F8E2EAFD31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DFDC3-C582-495A-AF04-60C5A6147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9599" y="2184400"/>
            <a:ext cx="6355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Refactoring Presentation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640024" y="3015397"/>
            <a:ext cx="137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Yash Pant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31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Refactoring Types:</a:t>
            </a:r>
          </a:p>
          <a:p>
            <a:pPr marL="0" indent="0">
              <a:buNone/>
            </a:pPr>
            <a:r>
              <a:rPr lang="en-US" dirty="0" smtClean="0"/>
              <a:t>	1. Replace Error Code with Exception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Split Temporary 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Remove Middle 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2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 Error Code with Exception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When code execution goes wrong, you have to handle errors.</a:t>
            </a:r>
          </a:p>
          <a:p>
            <a:pPr lvl="1"/>
            <a:r>
              <a:rPr lang="en-US" dirty="0" smtClean="0"/>
              <a:t>If you return an error code when something fails, the program will stop.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Throw an exception instead of returning an error code, and let an exception handler manage the error.</a:t>
            </a:r>
          </a:p>
          <a:p>
            <a:r>
              <a:rPr lang="en-US" dirty="0" smtClean="0"/>
              <a:t>Benefit:</a:t>
            </a:r>
          </a:p>
          <a:p>
            <a:pPr lvl="1"/>
            <a:r>
              <a:rPr lang="en-US" dirty="0" smtClean="0"/>
              <a:t>Program execution won’t end if there’s an error, your handler can take care of whatever fails. </a:t>
            </a:r>
          </a:p>
          <a:p>
            <a:pPr lvl="1"/>
            <a:r>
              <a:rPr lang="en-US" dirty="0" smtClean="0"/>
              <a:t>You can eliminate conditional statements used to check for error conditions.</a:t>
            </a:r>
          </a:p>
        </p:txBody>
      </p:sp>
    </p:spTree>
    <p:extLst>
      <p:ext uri="{BB962C8B-B14F-4D97-AF65-F5344CB8AC3E}">
        <p14:creationId xmlns:p14="http://schemas.microsoft.com/office/powerpoint/2010/main" val="254824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 Error Code with Exception -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025"/>
            <a:ext cx="10515600" cy="469370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authenticate(String credentials) {</a:t>
            </a:r>
          </a:p>
          <a:p>
            <a:pPr marL="457200" lvl="1" indent="0"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users.get</a:t>
            </a:r>
            <a:r>
              <a:rPr lang="en-US" dirty="0" smtClean="0"/>
              <a:t>(credentials) == null) 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smtClean="0"/>
              <a:t>return -1;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smtClean="0"/>
              <a:t>return 0;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u="sng" dirty="0" smtClean="0"/>
              <a:t>Refactor to:</a:t>
            </a:r>
            <a:endParaRPr lang="en-US" u="sng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v</a:t>
            </a:r>
            <a:r>
              <a:rPr lang="en-US" dirty="0" smtClean="0"/>
              <a:t>oid authenticate(String credentials) throws </a:t>
            </a:r>
            <a:r>
              <a:rPr lang="en-US" dirty="0" err="1" smtClean="0"/>
              <a:t>LoginException</a:t>
            </a:r>
            <a:r>
              <a:rPr lang="en-US" dirty="0" smtClean="0"/>
              <a:t> {</a:t>
            </a:r>
          </a:p>
          <a:p>
            <a:pPr marL="457200" lvl="1" indent="0"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users.get</a:t>
            </a:r>
            <a:r>
              <a:rPr lang="en-US" dirty="0" smtClean="0"/>
              <a:t>(credentials) == null) </a:t>
            </a:r>
          </a:p>
          <a:p>
            <a:pPr marL="457200" lvl="1" indent="0">
              <a:buNone/>
            </a:pPr>
            <a:r>
              <a:rPr lang="en-US" dirty="0" smtClean="0"/>
              <a:t>		throw new </a:t>
            </a:r>
            <a:r>
              <a:rPr lang="en-US" dirty="0" err="1" smtClean="0"/>
              <a:t>LoginException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94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Temporary Variable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Temporary variables can be reused many times to hold different values. </a:t>
            </a:r>
          </a:p>
          <a:p>
            <a:pPr lvl="1"/>
            <a:r>
              <a:rPr lang="en-US" dirty="0" smtClean="0"/>
              <a:t>If you use the same temp variable to hold values with different meanings, the code becomes hard to understand.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Use a different variables for different values, so that each variable is responsible to hold just 1 value. </a:t>
            </a:r>
          </a:p>
          <a:p>
            <a:r>
              <a:rPr lang="en-US" dirty="0" smtClean="0"/>
              <a:t>Benefit:</a:t>
            </a:r>
          </a:p>
          <a:p>
            <a:pPr lvl="1"/>
            <a:r>
              <a:rPr lang="en-US" dirty="0" smtClean="0"/>
              <a:t>Code is more readable. </a:t>
            </a:r>
          </a:p>
          <a:p>
            <a:pPr lvl="1"/>
            <a:r>
              <a:rPr lang="en-US" dirty="0" smtClean="0"/>
              <a:t>Code is easier to change and maintain</a:t>
            </a:r>
          </a:p>
        </p:txBody>
      </p:sp>
    </p:spTree>
    <p:extLst>
      <p:ext uri="{BB962C8B-B14F-4D97-AF65-F5344CB8AC3E}">
        <p14:creationId xmlns:p14="http://schemas.microsoft.com/office/powerpoint/2010/main" val="85700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Temporary Variable - Example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double temp = revenue – costs;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(“Profit = ” + temp);</a:t>
            </a:r>
          </a:p>
          <a:p>
            <a:pPr marL="0" indent="0">
              <a:buNone/>
            </a:pPr>
            <a:r>
              <a:rPr lang="en-US" dirty="0" smtClean="0"/>
              <a:t>temp = (costs / revenue) * 100;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(“Margin = ” + temp + “%”)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Refactor to: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double profit = revenue – costs;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(“Profit = ” + profit);</a:t>
            </a:r>
          </a:p>
          <a:p>
            <a:pPr marL="0" indent="0">
              <a:buNone/>
            </a:pPr>
            <a:r>
              <a:rPr lang="en-US" dirty="0" smtClean="0"/>
              <a:t>double margin = (costs / revenue) * 100;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(“Margin = ” + margin + “%”)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44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Middle Man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When your code becomes large, you can have too many classes that hand off tasks to one another. 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Delete the unnecessary methods and have them called directly instead of going through a chain of method calls</a:t>
            </a:r>
          </a:p>
          <a:p>
            <a:r>
              <a:rPr lang="en-US" dirty="0" smtClean="0"/>
              <a:t>Benefit:</a:t>
            </a:r>
          </a:p>
          <a:p>
            <a:pPr lvl="1"/>
            <a:r>
              <a:rPr lang="en-US" dirty="0" smtClean="0"/>
              <a:t>Code becomes easier to trace and debug</a:t>
            </a:r>
          </a:p>
          <a:p>
            <a:pPr lvl="1"/>
            <a:r>
              <a:rPr lang="en-US" dirty="0" smtClean="0"/>
              <a:t>Code is easier to maintain</a:t>
            </a:r>
          </a:p>
        </p:txBody>
      </p:sp>
    </p:spTree>
    <p:extLst>
      <p:ext uri="{BB962C8B-B14F-4D97-AF65-F5344CB8AC3E}">
        <p14:creationId xmlns:p14="http://schemas.microsoft.com/office/powerpoint/2010/main" val="248159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Middle Man - Example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956734" y="1620309"/>
            <a:ext cx="2294467" cy="663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ShippingTracker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6733" y="3117321"/>
            <a:ext cx="2294467" cy="663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6733" y="3780366"/>
            <a:ext cx="2294467" cy="330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56733" y="4111361"/>
            <a:ext cx="2294467" cy="45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getArrivalTime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56734" y="5159111"/>
            <a:ext cx="2294467" cy="663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Truck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103967" y="2283354"/>
            <a:ext cx="1" cy="83396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103967" y="4566445"/>
            <a:ext cx="1" cy="592666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826933" y="1620309"/>
            <a:ext cx="67734" cy="4526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39734" y="1617689"/>
            <a:ext cx="128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Refactor to:</a:t>
            </a:r>
            <a:endParaRPr lang="en-US" u="sng" dirty="0"/>
          </a:p>
        </p:txBody>
      </p:sp>
      <p:sp>
        <p:nvSpPr>
          <p:cNvPr id="20" name="Rectangle 19"/>
          <p:cNvSpPr/>
          <p:nvPr/>
        </p:nvSpPr>
        <p:spPr>
          <a:xfrm>
            <a:off x="6548967" y="1987021"/>
            <a:ext cx="2294467" cy="663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ShippingTracker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449232" y="4167189"/>
            <a:ext cx="2294467" cy="663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449232" y="4830234"/>
            <a:ext cx="2294467" cy="330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49232" y="5161229"/>
            <a:ext cx="2294467" cy="45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getTruck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407399" y="4190075"/>
            <a:ext cx="2294467" cy="663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407399" y="4853120"/>
            <a:ext cx="2294467" cy="330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407399" y="5184115"/>
            <a:ext cx="2294467" cy="45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getArrivalTime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69100" y="5018617"/>
            <a:ext cx="1621366" cy="0"/>
          </a:xfrm>
          <a:prstGeom prst="straightConnector1">
            <a:avLst/>
          </a:prstGeom>
          <a:ln>
            <a:solidFill>
              <a:schemeClr val="accent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26098" y="3587221"/>
            <a:ext cx="1" cy="592666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554632" y="3587221"/>
            <a:ext cx="1" cy="592666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626098" y="3587221"/>
            <a:ext cx="392853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696200" y="2700337"/>
            <a:ext cx="0" cy="89455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81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340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Overview</vt:lpstr>
      <vt:lpstr>Replace Error Code with Exception</vt:lpstr>
      <vt:lpstr>Replace Error Code with Exception - Example</vt:lpstr>
      <vt:lpstr>Split Temporary Variable</vt:lpstr>
      <vt:lpstr>Split Temporary Variable - Example</vt:lpstr>
      <vt:lpstr>Remove Middle Man</vt:lpstr>
      <vt:lpstr>Remove Middle Man -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Yash Pant</dc:creator>
  <cp:lastModifiedBy>Yash Pant</cp:lastModifiedBy>
  <cp:revision>8</cp:revision>
  <dcterms:created xsi:type="dcterms:W3CDTF">2015-10-28T03:29:45Z</dcterms:created>
  <dcterms:modified xsi:type="dcterms:W3CDTF">2015-10-28T04:38:32Z</dcterms:modified>
</cp:coreProperties>
</file>