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3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7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3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7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7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1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5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0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9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E2967-C378-467A-928D-686C3137F55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32993-6C33-4D8F-AE4F-4D074F1B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1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Refactoring with inline temp, method, and class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Sung-Jun Lee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5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temp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You have a temp that is assigned to once with a simple expression.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double </a:t>
            </a:r>
            <a:r>
              <a:rPr lang="en-US" dirty="0" err="1" smtClean="0"/>
              <a:t>basePrice</a:t>
            </a:r>
            <a:r>
              <a:rPr lang="en-US" dirty="0" smtClean="0"/>
              <a:t> = </a:t>
            </a:r>
            <a:r>
              <a:rPr lang="en-US" dirty="0" err="1" smtClean="0"/>
              <a:t>anOrder.basePrice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return (</a:t>
            </a:r>
            <a:r>
              <a:rPr lang="en-US" dirty="0" err="1" smtClean="0"/>
              <a:t>basePrice</a:t>
            </a:r>
            <a:r>
              <a:rPr lang="en-US" dirty="0" smtClean="0"/>
              <a:t> &gt; 1000)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Motivation: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used in Replace temp with query</a:t>
            </a:r>
          </a:p>
        </p:txBody>
      </p:sp>
    </p:spTree>
    <p:extLst>
      <p:ext uri="{BB962C8B-B14F-4D97-AF65-F5344CB8AC3E}">
        <p14:creationId xmlns:p14="http://schemas.microsoft.com/office/powerpoint/2010/main" val="113426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temp(cont.)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br>
              <a:rPr lang="en-US" dirty="0" smtClean="0"/>
            </a:br>
            <a:r>
              <a:rPr lang="en-US" dirty="0" smtClean="0"/>
              <a:t>Replace all references to temps that are assigned once with a simple expression with the expression itself.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return (</a:t>
            </a:r>
            <a:r>
              <a:rPr lang="en-US" dirty="0" err="1" smtClean="0"/>
              <a:t>anOrder.basePrice</a:t>
            </a:r>
            <a:r>
              <a:rPr lang="en-US" dirty="0" smtClean="0"/>
              <a:t>() &gt; 1000)</a:t>
            </a:r>
          </a:p>
          <a:p>
            <a:r>
              <a:rPr lang="en-US" dirty="0" smtClean="0"/>
              <a:t>Benefits: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Fixes problems that need to be fixed to do other types of refactoring</a:t>
            </a:r>
          </a:p>
        </p:txBody>
      </p:sp>
    </p:spTree>
    <p:extLst>
      <p:ext uri="{BB962C8B-B14F-4D97-AF65-F5344CB8AC3E}">
        <p14:creationId xmlns:p14="http://schemas.microsoft.com/office/powerpoint/2010/main" val="240692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Make method name as clear as the body</a:t>
            </a:r>
            <a:br>
              <a:rPr lang="en-US" dirty="0" smtClean="0"/>
            </a:b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getRating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return (</a:t>
            </a:r>
            <a:r>
              <a:rPr lang="en-US" dirty="0" err="1" smtClean="0"/>
              <a:t>moreThanFiveLateDeliveries</a:t>
            </a:r>
            <a:r>
              <a:rPr lang="en-US" dirty="0" smtClean="0"/>
              <a:t>()) ? 2 : 1;}</a:t>
            </a:r>
            <a:br>
              <a:rPr lang="en-US" dirty="0" smtClean="0"/>
            </a:b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moreThanFiveLateDeliveries</a:t>
            </a:r>
            <a:r>
              <a:rPr lang="en-US" dirty="0" smtClean="0"/>
              <a:t>(){</a:t>
            </a:r>
            <a:br>
              <a:rPr lang="en-US" dirty="0" smtClean="0"/>
            </a:br>
            <a:r>
              <a:rPr lang="en-US" dirty="0" smtClean="0"/>
              <a:t>    return _</a:t>
            </a:r>
            <a:r>
              <a:rPr lang="en-US" dirty="0" err="1" smtClean="0"/>
              <a:t>numberOfLateDeliveries</a:t>
            </a:r>
            <a:r>
              <a:rPr lang="en-US" dirty="0" smtClean="0"/>
              <a:t> &gt; 5;}</a:t>
            </a:r>
          </a:p>
          <a:p>
            <a:r>
              <a:rPr lang="en-US" dirty="0" smtClean="0"/>
              <a:t>Motivation:</a:t>
            </a:r>
            <a:br>
              <a:rPr lang="en-US" dirty="0" smtClean="0"/>
            </a:br>
            <a:r>
              <a:rPr lang="en-US" dirty="0" smtClean="0"/>
              <a:t>To get rid of pointless indirection and often good to do before other refactoring types such as replacing method with method object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6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Method(cont.)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br>
              <a:rPr lang="en-US" dirty="0" smtClean="0"/>
            </a:br>
            <a:r>
              <a:rPr lang="en-US" dirty="0" smtClean="0"/>
              <a:t>Put the method’s body into the body of its callers and remove the method.</a:t>
            </a:r>
            <a:br>
              <a:rPr lang="en-US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getRating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return (_</a:t>
            </a:r>
            <a:r>
              <a:rPr lang="en-US" dirty="0" err="1" smtClean="0"/>
              <a:t>numberOfLateDeliveries</a:t>
            </a:r>
            <a:r>
              <a:rPr lang="en-US" dirty="0" smtClean="0"/>
              <a:t> &gt; 5)? 2 : 1;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r>
              <a:rPr lang="en-US" dirty="0" smtClean="0"/>
              <a:t>Benefits:</a:t>
            </a:r>
            <a:br>
              <a:rPr lang="en-US" dirty="0" smtClean="0"/>
            </a:br>
            <a:r>
              <a:rPr lang="en-US" dirty="0" smtClean="0"/>
              <a:t>Makes the code clear and easy to read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A class is not doing much</a:t>
            </a:r>
            <a:br>
              <a:rPr lang="en-US" dirty="0" smtClean="0"/>
            </a:br>
            <a:r>
              <a:rPr lang="en-US" dirty="0" smtClean="0"/>
              <a:t>class Person...</a:t>
            </a:r>
            <a:br>
              <a:rPr lang="en-US" dirty="0" smtClean="0"/>
            </a:br>
            <a:r>
              <a:rPr lang="en-US" dirty="0" smtClean="0"/>
              <a:t>  public String </a:t>
            </a:r>
            <a:r>
              <a:rPr lang="en-US" dirty="0" err="1" smtClean="0"/>
              <a:t>getName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  return _name;}</a:t>
            </a:r>
            <a:br>
              <a:rPr lang="en-US" dirty="0" smtClean="0"/>
            </a:br>
            <a:r>
              <a:rPr lang="en-US" dirty="0" smtClean="0"/>
              <a:t>  public String </a:t>
            </a:r>
            <a:r>
              <a:rPr lang="en-US" dirty="0" err="1" smtClean="0"/>
              <a:t>getTelephoneNumber</a:t>
            </a:r>
            <a:r>
              <a:rPr lang="en-US" dirty="0" smtClean="0"/>
              <a:t>(){</a:t>
            </a:r>
            <a:br>
              <a:rPr lang="en-US" dirty="0" smtClean="0"/>
            </a:br>
            <a:r>
              <a:rPr lang="en-US" dirty="0" smtClean="0"/>
              <a:t>      return _</a:t>
            </a:r>
            <a:r>
              <a:rPr lang="en-US" dirty="0" err="1" smtClean="0"/>
              <a:t>officeTelephone.getTelephoneNumber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  private String _name;</a:t>
            </a:r>
            <a:br>
              <a:rPr lang="en-US" dirty="0" smtClean="0"/>
            </a:br>
            <a:r>
              <a:rPr lang="en-US" dirty="0" smtClean="0"/>
              <a:t>  private </a:t>
            </a:r>
            <a:r>
              <a:rPr lang="en-US" dirty="0" err="1" smtClean="0"/>
              <a:t>TelephoneNumber</a:t>
            </a:r>
            <a:r>
              <a:rPr lang="en-US" dirty="0" smtClean="0"/>
              <a:t> _</a:t>
            </a:r>
            <a:r>
              <a:rPr lang="en-US" dirty="0" err="1" smtClean="0"/>
              <a:t>officeTelephone</a:t>
            </a:r>
            <a:r>
              <a:rPr lang="en-US" dirty="0" smtClean="0"/>
              <a:t> = new   	</a:t>
            </a:r>
            <a:r>
              <a:rPr lang="en-US" dirty="0" err="1" smtClean="0"/>
              <a:t>TelephoneNumber</a:t>
            </a:r>
            <a:r>
              <a:rPr lang="en-US" dirty="0" smtClean="0"/>
              <a:t>();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04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class(cont.)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</a:t>
            </a:r>
            <a:r>
              <a:rPr lang="en-US" dirty="0" err="1" smtClean="0"/>
              <a:t>TelephoneNumber</a:t>
            </a:r>
            <a:r>
              <a:rPr lang="en-US" dirty="0" smtClean="0"/>
              <a:t>...</a:t>
            </a:r>
            <a:br>
              <a:rPr lang="en-US" dirty="0" smtClean="0"/>
            </a:br>
            <a:r>
              <a:rPr lang="en-US" dirty="0" smtClean="0"/>
              <a:t>  public String </a:t>
            </a:r>
            <a:r>
              <a:rPr lang="en-US" dirty="0" err="1" smtClean="0"/>
              <a:t>getTelephoneNumber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  return ("(" + _</a:t>
            </a:r>
            <a:r>
              <a:rPr lang="en-US" dirty="0" err="1" smtClean="0"/>
              <a:t>areaCode</a:t>
            </a:r>
            <a:r>
              <a:rPr lang="en-US" dirty="0" smtClean="0"/>
              <a:t> + ") " + _number);</a:t>
            </a:r>
            <a:br>
              <a:rPr lang="en-US" dirty="0" smtClean="0"/>
            </a:br>
            <a:r>
              <a:rPr lang="en-US" dirty="0" smtClean="0"/>
              <a:t>  }</a:t>
            </a:r>
            <a:br>
              <a:rPr lang="en-US" dirty="0" smtClean="0"/>
            </a:br>
            <a:r>
              <a:rPr lang="en-US" dirty="0" smtClean="0"/>
              <a:t>  String </a:t>
            </a:r>
            <a:r>
              <a:rPr lang="en-US" dirty="0" err="1" smtClean="0"/>
              <a:t>getAreaCode</a:t>
            </a:r>
            <a:r>
              <a:rPr lang="en-US" dirty="0" smtClean="0"/>
              <a:t>() {return _</a:t>
            </a:r>
            <a:r>
              <a:rPr lang="en-US" dirty="0" err="1" smtClean="0"/>
              <a:t>areaCode</a:t>
            </a:r>
            <a:r>
              <a:rPr lang="en-US" dirty="0" smtClean="0"/>
              <a:t>;}</a:t>
            </a:r>
            <a:br>
              <a:rPr lang="en-US" dirty="0" smtClean="0"/>
            </a:br>
            <a:r>
              <a:rPr lang="en-US" dirty="0" smtClean="0"/>
              <a:t>  void </a:t>
            </a:r>
            <a:r>
              <a:rPr lang="en-US" dirty="0" err="1" smtClean="0"/>
              <a:t>setAreaCode</a:t>
            </a:r>
            <a:r>
              <a:rPr lang="en-US" dirty="0" smtClean="0"/>
              <a:t>(String </a:t>
            </a:r>
            <a:r>
              <a:rPr lang="en-US" dirty="0" err="1" smtClean="0"/>
              <a:t>arg</a:t>
            </a:r>
            <a:r>
              <a:rPr lang="en-US" dirty="0" smtClean="0"/>
              <a:t>) {_</a:t>
            </a:r>
            <a:r>
              <a:rPr lang="en-US" dirty="0" err="1" smtClean="0"/>
              <a:t>areaCode</a:t>
            </a:r>
            <a:r>
              <a:rPr lang="en-US" dirty="0" smtClean="0"/>
              <a:t> = </a:t>
            </a:r>
            <a:r>
              <a:rPr lang="en-US" dirty="0" err="1" smtClean="0"/>
              <a:t>arg</a:t>
            </a:r>
            <a:r>
              <a:rPr lang="en-US" dirty="0" smtClean="0"/>
              <a:t>;}</a:t>
            </a:r>
            <a:br>
              <a:rPr lang="en-US" dirty="0" smtClean="0"/>
            </a:br>
            <a:r>
              <a:rPr lang="en-US" dirty="0" smtClean="0"/>
              <a:t>  String </a:t>
            </a:r>
            <a:r>
              <a:rPr lang="en-US" dirty="0" err="1" smtClean="0"/>
              <a:t>getNumber</a:t>
            </a:r>
            <a:r>
              <a:rPr lang="en-US" dirty="0" smtClean="0"/>
              <a:t>() {return _number;}</a:t>
            </a:r>
            <a:br>
              <a:rPr lang="en-US" dirty="0" smtClean="0"/>
            </a:br>
            <a:r>
              <a:rPr lang="en-US" dirty="0" smtClean="0"/>
              <a:t>  void </a:t>
            </a:r>
            <a:r>
              <a:rPr lang="en-US" dirty="0" err="1" smtClean="0"/>
              <a:t>setNumber</a:t>
            </a:r>
            <a:r>
              <a:rPr lang="en-US" dirty="0" smtClean="0"/>
              <a:t>(String </a:t>
            </a:r>
            <a:r>
              <a:rPr lang="en-US" dirty="0" err="1" smtClean="0"/>
              <a:t>arg</a:t>
            </a:r>
            <a:r>
              <a:rPr lang="en-US" dirty="0" smtClean="0"/>
              <a:t>) {_number = </a:t>
            </a:r>
            <a:r>
              <a:rPr lang="en-US" dirty="0" err="1" smtClean="0"/>
              <a:t>arg</a:t>
            </a:r>
            <a:r>
              <a:rPr lang="en-US" dirty="0" smtClean="0"/>
              <a:t>;}</a:t>
            </a:r>
            <a:br>
              <a:rPr lang="en-US" dirty="0" smtClean="0"/>
            </a:br>
            <a:r>
              <a:rPr lang="en-US" dirty="0" smtClean="0"/>
              <a:t>  private String _number;</a:t>
            </a:r>
            <a:br>
              <a:rPr lang="en-US" dirty="0" smtClean="0"/>
            </a:br>
            <a:r>
              <a:rPr lang="en-US" dirty="0" smtClean="0"/>
              <a:t>  private String _</a:t>
            </a:r>
            <a:r>
              <a:rPr lang="en-US" dirty="0" err="1" smtClean="0"/>
              <a:t>areaCode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8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Class(cont.)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Motivation: Reverse of extract class.  Result of other refactoring methods</a:t>
            </a:r>
          </a:p>
          <a:p>
            <a:r>
              <a:rPr lang="en-US" dirty="0" err="1" smtClean="0"/>
              <a:t>Solutions:Move</a:t>
            </a:r>
            <a:r>
              <a:rPr lang="en-US" dirty="0" smtClean="0"/>
              <a:t> the features of class to another class then delete the old class</a:t>
            </a:r>
          </a:p>
          <a:p>
            <a:pPr marL="0" indent="0">
              <a:buNone/>
            </a:pPr>
            <a:r>
              <a:rPr lang="en-US" dirty="0" smtClean="0"/>
              <a:t>class Person...</a:t>
            </a:r>
            <a:br>
              <a:rPr lang="en-US" dirty="0" smtClean="0"/>
            </a:br>
            <a:r>
              <a:rPr lang="en-US" dirty="0" smtClean="0"/>
              <a:t>  String </a:t>
            </a:r>
            <a:r>
              <a:rPr lang="en-US" dirty="0" err="1" smtClean="0"/>
              <a:t>getAreaCode</a:t>
            </a:r>
            <a:r>
              <a:rPr lang="en-US" dirty="0" smtClean="0"/>
              <a:t>() {return _</a:t>
            </a:r>
            <a:r>
              <a:rPr lang="en-US" dirty="0" err="1" smtClean="0"/>
              <a:t>officeTelephone.getAreaCode</a:t>
            </a:r>
            <a:r>
              <a:rPr lang="en-US" dirty="0" smtClean="0"/>
              <a:t>();}</a:t>
            </a:r>
            <a:br>
              <a:rPr lang="en-US" dirty="0" smtClean="0"/>
            </a:br>
            <a:r>
              <a:rPr lang="en-US" dirty="0" smtClean="0"/>
              <a:t>  void </a:t>
            </a:r>
            <a:r>
              <a:rPr lang="en-US" dirty="0" err="1" smtClean="0"/>
              <a:t>setAreaCode</a:t>
            </a:r>
            <a:r>
              <a:rPr lang="en-US" dirty="0" smtClean="0"/>
              <a:t>(String </a:t>
            </a:r>
            <a:r>
              <a:rPr lang="en-US" dirty="0" err="1" smtClean="0"/>
              <a:t>arg</a:t>
            </a:r>
            <a:r>
              <a:rPr lang="en-US" dirty="0" smtClean="0"/>
              <a:t>) {_</a:t>
            </a:r>
            <a:r>
              <a:rPr lang="en-US" dirty="0" err="1" smtClean="0"/>
              <a:t>officeTelephone.setAreaCode</a:t>
            </a:r>
            <a:r>
              <a:rPr lang="en-US" dirty="0" smtClean="0"/>
              <a:t>(</a:t>
            </a:r>
            <a:r>
              <a:rPr lang="en-US" dirty="0" err="1" smtClean="0"/>
              <a:t>arg</a:t>
            </a:r>
            <a:r>
              <a:rPr lang="en-US" dirty="0" smtClean="0"/>
              <a:t>);}</a:t>
            </a:r>
            <a:br>
              <a:rPr lang="en-US" dirty="0" smtClean="0"/>
            </a:br>
            <a:r>
              <a:rPr lang="en-US" dirty="0" smtClean="0"/>
              <a:t>  String </a:t>
            </a:r>
            <a:r>
              <a:rPr lang="en-US" dirty="0" err="1" smtClean="0"/>
              <a:t>getNumber</a:t>
            </a:r>
            <a:r>
              <a:rPr lang="en-US" dirty="0" smtClean="0"/>
              <a:t>() {return _</a:t>
            </a:r>
            <a:r>
              <a:rPr lang="en-US" dirty="0" err="1" smtClean="0"/>
              <a:t>officeTelephone.getNumber</a:t>
            </a:r>
            <a:r>
              <a:rPr lang="en-US" dirty="0" smtClean="0"/>
              <a:t>();}</a:t>
            </a:r>
            <a:br>
              <a:rPr lang="en-US" dirty="0" smtClean="0"/>
            </a:br>
            <a:r>
              <a:rPr lang="en-US" dirty="0" smtClean="0"/>
              <a:t>  void </a:t>
            </a:r>
            <a:r>
              <a:rPr lang="en-US" dirty="0" err="1" smtClean="0"/>
              <a:t>setNumber</a:t>
            </a:r>
            <a:r>
              <a:rPr lang="en-US" dirty="0" smtClean="0"/>
              <a:t>(String </a:t>
            </a:r>
            <a:r>
              <a:rPr lang="en-US" dirty="0" err="1" smtClean="0"/>
              <a:t>arg</a:t>
            </a:r>
            <a:r>
              <a:rPr lang="en-US" dirty="0" smtClean="0"/>
              <a:t>) {_</a:t>
            </a:r>
            <a:r>
              <a:rPr lang="en-US" dirty="0" err="1" smtClean="0"/>
              <a:t>officeTelephone.setNumber</a:t>
            </a:r>
            <a:r>
              <a:rPr lang="en-US" dirty="0" smtClean="0"/>
              <a:t>(</a:t>
            </a:r>
            <a:r>
              <a:rPr lang="en-US" dirty="0" err="1" smtClean="0"/>
              <a:t>arg</a:t>
            </a:r>
            <a:r>
              <a:rPr lang="en-US" dirty="0" smtClean="0"/>
              <a:t>);}</a:t>
            </a:r>
          </a:p>
          <a:p>
            <a:r>
              <a:rPr lang="en-US" dirty="0" smtClean="0"/>
              <a:t>Person martin = new Person();</a:t>
            </a:r>
            <a:br>
              <a:rPr lang="en-US" dirty="0" smtClean="0"/>
            </a:br>
            <a:r>
              <a:rPr lang="en-US" dirty="0" err="1" smtClean="0"/>
              <a:t>martin.getOfficeTelephone</a:t>
            </a:r>
            <a:r>
              <a:rPr lang="en-US" dirty="0" smtClean="0"/>
              <a:t>().</a:t>
            </a:r>
            <a:r>
              <a:rPr lang="en-US" dirty="0" err="1" smtClean="0"/>
              <a:t>setAreaCode</a:t>
            </a:r>
            <a:r>
              <a:rPr lang="en-US" dirty="0" smtClean="0"/>
              <a:t> ("781");</a:t>
            </a:r>
          </a:p>
          <a:p>
            <a:pPr marL="0" indent="0">
              <a:buNone/>
            </a:pPr>
            <a:r>
              <a:rPr lang="en-US" dirty="0" smtClean="0"/>
              <a:t>	becomes</a:t>
            </a:r>
          </a:p>
          <a:p>
            <a:pPr marL="0" indent="0">
              <a:buNone/>
            </a:pPr>
            <a:r>
              <a:rPr lang="en-US" dirty="0" smtClean="0"/>
              <a:t>    Person martin = new Person();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martin.setAreaCode</a:t>
            </a:r>
            <a:r>
              <a:rPr lang="en-US" dirty="0" smtClean="0"/>
              <a:t> ("781");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40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Class(cont.)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Benefits: Makes the program easier to read.</a:t>
            </a:r>
          </a:p>
        </p:txBody>
      </p:sp>
    </p:spTree>
    <p:extLst>
      <p:ext uri="{BB962C8B-B14F-4D97-AF65-F5344CB8AC3E}">
        <p14:creationId xmlns:p14="http://schemas.microsoft.com/office/powerpoint/2010/main" val="3706996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82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Refactoring with inline temp, method, and class</vt:lpstr>
      <vt:lpstr>Inline temp</vt:lpstr>
      <vt:lpstr>Inline temp(cont.)</vt:lpstr>
      <vt:lpstr>Inline Method</vt:lpstr>
      <vt:lpstr>Inline Method(cont.)</vt:lpstr>
      <vt:lpstr>Inline Class</vt:lpstr>
      <vt:lpstr>Inline class(cont.)</vt:lpstr>
      <vt:lpstr>Inline Class(cont.)</vt:lpstr>
      <vt:lpstr>Inline Class(cont.)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Refactoring with inline temp, method, and class</dc:title>
  <dc:creator>student</dc:creator>
  <cp:lastModifiedBy>student</cp:lastModifiedBy>
  <cp:revision>6</cp:revision>
  <dcterms:created xsi:type="dcterms:W3CDTF">2015-10-28T17:45:29Z</dcterms:created>
  <dcterms:modified xsi:type="dcterms:W3CDTF">2015-10-28T18:16:07Z</dcterms:modified>
</cp:coreProperties>
</file>