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6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3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1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9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2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5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3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9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0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6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8A727-E9E2-42AD-A753-FC593DE63F05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85383-208B-40D8-89D1-9CD997A20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Refactoring Strategies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Josh Schenk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4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Template Method</a:t>
            </a:r>
          </a:p>
          <a:p>
            <a:r>
              <a:rPr lang="en-US" dirty="0" smtClean="0"/>
              <a:t>Decompose Conditional</a:t>
            </a:r>
          </a:p>
          <a:p>
            <a:r>
              <a:rPr lang="en-US" dirty="0" smtClean="0"/>
              <a:t>Push Down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Template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Situation: When two subclasses contain similar functionality </a:t>
            </a:r>
          </a:p>
          <a:p>
            <a:r>
              <a:rPr lang="en-US" dirty="0" smtClean="0"/>
              <a:t>Solution: Merge the functionality into the superclass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4868" y="165940"/>
            <a:ext cx="6246255" cy="645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8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Decompose Conditional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Situation: Conditional clauses are bulky and difficult to interpret</a:t>
            </a:r>
          </a:p>
          <a:p>
            <a:r>
              <a:rPr lang="en-US" dirty="0" smtClean="0"/>
              <a:t>Solution: Decompose the functionality into multiple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2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391991" y="730921"/>
            <a:ext cx="9709598" cy="5180481"/>
          </a:xfrm>
        </p:spPr>
        <p:txBody>
          <a:bodyPr>
            <a:normAutofit/>
          </a:bodyPr>
          <a:lstStyle/>
          <a:p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if (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date.before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(SUMMER_START) || 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date.after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(SUMMER_END))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charge = quantity * _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winterRate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+ _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winterServiceCharge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else charge = quantity * _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summerRate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US" sz="2000" b="0" i="0" dirty="0" smtClean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n-US" sz="2000" b="0" i="0" dirty="0" smtClean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if (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notSummer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(date))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charge = 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winterCharge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(quantity);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else charge = </a:t>
            </a:r>
            <a:r>
              <a:rPr lang="en-US" sz="2000" b="0" i="0" dirty="0" err="1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summerCharge</a:t>
            </a:r>
            <a:r>
              <a:rPr lang="en-US" sz="2000" b="0" i="0" dirty="0" smtClean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(quantity);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4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 Down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Situation: Field in superclass is only used by some subclasses</a:t>
            </a:r>
          </a:p>
          <a:p>
            <a:r>
              <a:rPr lang="en-US" dirty="0" smtClean="0"/>
              <a:t>Solution: Move field to those subclasses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7144" y="1347801"/>
            <a:ext cx="11324111" cy="306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68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82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Refactoring Strategies  </vt:lpstr>
      <vt:lpstr>Types</vt:lpstr>
      <vt:lpstr>Form Template Method</vt:lpstr>
      <vt:lpstr>PowerPoint Presentation</vt:lpstr>
      <vt:lpstr>Decompose Conditional </vt:lpstr>
      <vt:lpstr>PowerPoint Presentation</vt:lpstr>
      <vt:lpstr>Push Down Field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Refactoring</dc:title>
  <dc:creator>Josh Schenk</dc:creator>
  <cp:lastModifiedBy>Josh Schenk</cp:lastModifiedBy>
  <cp:revision>5</cp:revision>
  <dcterms:created xsi:type="dcterms:W3CDTF">2015-10-28T17:22:46Z</dcterms:created>
  <dcterms:modified xsi:type="dcterms:W3CDTF">2015-10-28T18:47:00Z</dcterms:modified>
</cp:coreProperties>
</file>