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VanBuren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1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Reference to Value</a:t>
            </a:r>
          </a:p>
          <a:p>
            <a:endParaRPr lang="en-US" dirty="0" smtClean="0"/>
          </a:p>
          <a:p>
            <a:r>
              <a:rPr lang="en-US" dirty="0" smtClean="0"/>
              <a:t>Replace Exception with Test</a:t>
            </a:r>
          </a:p>
          <a:p>
            <a:endParaRPr lang="en-US" dirty="0" smtClean="0"/>
          </a:p>
          <a:p>
            <a:r>
              <a:rPr lang="en-US" dirty="0" smtClean="0"/>
              <a:t>Remove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3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Reference to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a mutable reference with an immutable value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dirty="0" err="1" smtClean="0"/>
              <a:t>hashcode</a:t>
            </a:r>
            <a:r>
              <a:rPr lang="en-US" dirty="0" smtClean="0"/>
              <a:t> and equals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00" y="1690688"/>
            <a:ext cx="3948766" cy="19287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000" y="3619458"/>
            <a:ext cx="5217115" cy="9687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000" y="4572786"/>
            <a:ext cx="3634516" cy="100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3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 Exception with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exceptions may help with debugging, they should not be used in case of tests</a:t>
            </a:r>
          </a:p>
          <a:p>
            <a:endParaRPr lang="en-US" dirty="0"/>
          </a:p>
          <a:p>
            <a:r>
              <a:rPr lang="en-US" dirty="0" smtClean="0"/>
              <a:t>Use conditional tests instead of exceptions unless you have a truly “exceptional”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1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00" y="1825625"/>
            <a:ext cx="43815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3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 </a:t>
            </a:r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that are no longer used should be removed</a:t>
            </a:r>
          </a:p>
          <a:p>
            <a:endParaRPr lang="en-US" dirty="0"/>
          </a:p>
          <a:p>
            <a:r>
              <a:rPr lang="en-US" dirty="0" smtClean="0"/>
              <a:t>Can lead to problems with polymorphic methods especially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999" y="1825624"/>
            <a:ext cx="9522693" cy="226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4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7754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129</TotalTime>
  <Words>93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Depth</vt:lpstr>
      <vt:lpstr>Refactoring</vt:lpstr>
      <vt:lpstr>Overview</vt:lpstr>
      <vt:lpstr>Change Reference to Value</vt:lpstr>
      <vt:lpstr>Code Example</vt:lpstr>
      <vt:lpstr>Replace Exception with Test</vt:lpstr>
      <vt:lpstr>Code Example</vt:lpstr>
      <vt:lpstr>Remove Parameter</vt:lpstr>
      <vt:lpstr>Example</vt:lpstr>
      <vt:lpstr>Questions?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</dc:title>
  <dc:creator>Ian VanBuren</dc:creator>
  <cp:lastModifiedBy>Ian VanBuren</cp:lastModifiedBy>
  <cp:revision>3</cp:revision>
  <dcterms:created xsi:type="dcterms:W3CDTF">2015-10-28T15:47:03Z</dcterms:created>
  <dcterms:modified xsi:type="dcterms:W3CDTF">2015-10-28T17:57:02Z</dcterms:modified>
</cp:coreProperties>
</file>