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10/28/2015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Refactoring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Ian VanBuren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1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Reference to Value</a:t>
            </a:r>
          </a:p>
          <a:p>
            <a:endParaRPr lang="en-US" dirty="0" smtClean="0"/>
          </a:p>
          <a:p>
            <a:r>
              <a:rPr lang="en-US" dirty="0" smtClean="0"/>
              <a:t>Replace Exception with Test</a:t>
            </a:r>
          </a:p>
          <a:p>
            <a:endParaRPr lang="en-US" dirty="0" smtClean="0"/>
          </a:p>
          <a:p>
            <a:r>
              <a:rPr lang="en-US" dirty="0" smtClean="0"/>
              <a:t>Remove Parameter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234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Reference to </a:t>
            </a: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a mutable reference with an immutable value</a:t>
            </a:r>
          </a:p>
          <a:p>
            <a:endParaRPr lang="en-US" dirty="0"/>
          </a:p>
          <a:p>
            <a:r>
              <a:rPr lang="en-US" dirty="0" smtClean="0"/>
              <a:t>Add a </a:t>
            </a:r>
            <a:r>
              <a:rPr lang="en-US" dirty="0" err="1" smtClean="0"/>
              <a:t>hashcode</a:t>
            </a:r>
            <a:r>
              <a:rPr lang="en-US" dirty="0" smtClean="0"/>
              <a:t> and equals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65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00" y="1690688"/>
            <a:ext cx="3948766" cy="19287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0000" y="3619458"/>
            <a:ext cx="5217115" cy="9687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0000" y="4572786"/>
            <a:ext cx="3634516" cy="100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830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Replace Exception with </a:t>
            </a:r>
            <a:r>
              <a:rPr lang="en-US" dirty="0" smtClean="0"/>
              <a:t>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exceptions may help with debugging, they should not be used in case of tests</a:t>
            </a:r>
          </a:p>
          <a:p>
            <a:endParaRPr lang="en-US" dirty="0"/>
          </a:p>
          <a:p>
            <a:r>
              <a:rPr lang="en-US" dirty="0" smtClean="0"/>
              <a:t>Use conditional tests instead of exceptions unless you have a truly “exceptional” 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019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000" y="1825625"/>
            <a:ext cx="4381500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03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Remove </a:t>
            </a:r>
            <a:r>
              <a:rPr lang="en-US" dirty="0" smtClean="0"/>
              <a:t>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Parameters that are no longer used should be removed</a:t>
            </a:r>
          </a:p>
          <a:p>
            <a:endParaRPr lang="en-US" dirty="0"/>
          </a:p>
          <a:p>
            <a:r>
              <a:rPr lang="en-US" dirty="0" smtClean="0"/>
              <a:t>Can lead to problems with polymorphic methods especially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93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999" y="1825624"/>
            <a:ext cx="9522693" cy="2268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940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77540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129</TotalTime>
  <Words>93</Words>
  <Application>Microsoft Office PowerPoint</Application>
  <PresentationFormat>Widescreen</PresentationFormat>
  <Paragraphs>24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Corbel</vt:lpstr>
      <vt:lpstr>Depth</vt:lpstr>
      <vt:lpstr>Refactoring</vt:lpstr>
      <vt:lpstr>Overview</vt:lpstr>
      <vt:lpstr>Change Reference to Value</vt:lpstr>
      <vt:lpstr>Code Example</vt:lpstr>
      <vt:lpstr>Replace Exception with Test</vt:lpstr>
      <vt:lpstr>Code Example</vt:lpstr>
      <vt:lpstr>Remove Parameter</vt:lpstr>
      <vt:lpstr>Example</vt:lpstr>
      <vt:lpstr>Questions?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Refactoring</dc:title>
  <dc:creator>Ian VanBuren</dc:creator>
  <cp:lastModifiedBy>Ian VanBuren</cp:lastModifiedBy>
  <cp:revision>3</cp:revision>
  <dcterms:created xsi:type="dcterms:W3CDTF">2015-10-28T15:47:03Z</dcterms:created>
  <dcterms:modified xsi:type="dcterms:W3CDTF">2015-10-28T17:57:02Z</dcterms:modified>
</cp:coreProperties>
</file>