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1" r:id="rId3"/>
    <p:sldId id="258" r:id="rId4"/>
    <p:sldId id="262" r:id="rId5"/>
    <p:sldId id="259" r:id="rId6"/>
    <p:sldId id="263" r:id="rId7"/>
    <p:sldId id="264" r:id="rId8"/>
    <p:sldId id="260"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4"/>
    <p:restoredTop sz="94654"/>
  </p:normalViewPr>
  <p:slideViewPr>
    <p:cSldViewPr snapToGrid="0" snapToObjects="1">
      <p:cViewPr varScale="1">
        <p:scale>
          <a:sx n="81" d="100"/>
          <a:sy n="81" d="100"/>
        </p:scale>
        <p:origin x="208" y="9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58C4F7-86CF-8745-A742-5237AC17A6CC}"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149864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8C4F7-86CF-8745-A742-5237AC17A6CC}"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96738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8C4F7-86CF-8745-A742-5237AC17A6CC}"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87036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8C4F7-86CF-8745-A742-5237AC17A6CC}"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93269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8C4F7-86CF-8745-A742-5237AC17A6CC}" type="datetimeFigureOut">
              <a:rPr lang="en-US" smtClean="0"/>
              <a:t>11/2/15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35700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8C4F7-86CF-8745-A742-5237AC17A6CC}"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3738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58C4F7-86CF-8745-A742-5237AC17A6CC}" type="datetimeFigureOut">
              <a:rPr lang="en-US" smtClean="0"/>
              <a:t>11/2/15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56104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58C4F7-86CF-8745-A742-5237AC17A6CC}" type="datetimeFigureOut">
              <a:rPr lang="en-US" smtClean="0"/>
              <a:t>11/2/15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202407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8C4F7-86CF-8745-A742-5237AC17A6CC}" type="datetimeFigureOut">
              <a:rPr lang="en-US" smtClean="0"/>
              <a:t>11/2/15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272122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8C4F7-86CF-8745-A742-5237AC17A6CC}"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564660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8C4F7-86CF-8745-A742-5237AC17A6CC}" type="datetimeFigureOut">
              <a:rPr lang="en-US" smtClean="0"/>
              <a:t>11/2/15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36996-425C-3A47-940F-38FEF14C110E}" type="slidenum">
              <a:rPr lang="en-US" smtClean="0"/>
              <a:t>‹#›</a:t>
            </a:fld>
            <a:endParaRPr lang="en-US"/>
          </a:p>
        </p:txBody>
      </p:sp>
    </p:spTree>
    <p:extLst>
      <p:ext uri="{BB962C8B-B14F-4D97-AF65-F5344CB8AC3E}">
        <p14:creationId xmlns:p14="http://schemas.microsoft.com/office/powerpoint/2010/main" val="13090936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8C4F7-86CF-8745-A742-5237AC17A6CC}" type="datetimeFigureOut">
              <a:rPr lang="en-US" smtClean="0"/>
              <a:t>11/2/15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36996-425C-3A47-940F-38FEF14C110E}" type="slidenum">
              <a:rPr lang="en-US" smtClean="0"/>
              <a:t>‹#›</a:t>
            </a:fld>
            <a:endParaRPr lang="en-US"/>
          </a:p>
        </p:txBody>
      </p:sp>
    </p:spTree>
    <p:extLst>
      <p:ext uri="{BB962C8B-B14F-4D97-AF65-F5344CB8AC3E}">
        <p14:creationId xmlns:p14="http://schemas.microsoft.com/office/powerpoint/2010/main" val="884642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Refactoring Types</a:t>
            </a:r>
            <a:endParaRPr lang="en-US" dirty="0"/>
          </a:p>
        </p:txBody>
      </p:sp>
      <p:sp>
        <p:nvSpPr>
          <p:cNvPr id="3" name="Subtitle 2"/>
          <p:cNvSpPr>
            <a:spLocks noGrp="1"/>
          </p:cNvSpPr>
          <p:nvPr>
            <p:ph type="subTitle" idx="1"/>
          </p:nvPr>
        </p:nvSpPr>
        <p:spPr/>
        <p:txBody>
          <a:bodyPr/>
          <a:lstStyle/>
          <a:p>
            <a:r>
              <a:rPr lang="en-US" dirty="0" smtClean="0"/>
              <a:t>Blake Duncan</a:t>
            </a:r>
            <a:endParaRPr lang="en-US" dirty="0"/>
          </a:p>
        </p:txBody>
      </p:sp>
    </p:spTree>
    <p:extLst>
      <p:ext uri="{BB962C8B-B14F-4D97-AF65-F5344CB8AC3E}">
        <p14:creationId xmlns:p14="http://schemas.microsoft.com/office/powerpoint/2010/main" val="570001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 Conditional Expression</a:t>
            </a:r>
            <a:endParaRPr lang="en-US" dirty="0"/>
          </a:p>
        </p:txBody>
      </p:sp>
      <p:sp>
        <p:nvSpPr>
          <p:cNvPr id="3" name="Content Placeholder 2"/>
          <p:cNvSpPr>
            <a:spLocks noGrp="1"/>
          </p:cNvSpPr>
          <p:nvPr>
            <p:ph idx="1"/>
          </p:nvPr>
        </p:nvSpPr>
        <p:spPr/>
        <p:txBody>
          <a:bodyPr/>
          <a:lstStyle/>
          <a:p>
            <a:r>
              <a:rPr lang="en-US" dirty="0" smtClean="0"/>
              <a:t>Benefit</a:t>
            </a:r>
          </a:p>
          <a:p>
            <a:pPr lvl="1"/>
            <a:r>
              <a:rPr lang="en-US" dirty="0"/>
              <a:t>By consolidating all operators, you can now isolate this complex expression in a new method with a name that explains the conditional's purpose</a:t>
            </a:r>
            <a:r>
              <a:rPr lang="en-US" dirty="0" smtClean="0"/>
              <a:t>.</a:t>
            </a:r>
          </a:p>
          <a:p>
            <a:pPr lvl="1"/>
            <a:r>
              <a:rPr lang="en-US" dirty="0"/>
              <a:t>Eliminates duplicate control flow code. Combining multiple conditionals that have the same "destination" helps to show that you are doing only one complicated check leading to one action.</a:t>
            </a:r>
          </a:p>
        </p:txBody>
      </p:sp>
    </p:spTree>
    <p:extLst>
      <p:ext uri="{BB962C8B-B14F-4D97-AF65-F5344CB8AC3E}">
        <p14:creationId xmlns:p14="http://schemas.microsoft.com/office/powerpoint/2010/main" val="1905327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Parameter</a:t>
            </a:r>
            <a:endParaRPr lang="en-US" dirty="0"/>
          </a:p>
        </p:txBody>
      </p:sp>
      <p:sp>
        <p:nvSpPr>
          <p:cNvPr id="3" name="Content Placeholder 2"/>
          <p:cNvSpPr>
            <a:spLocks noGrp="1"/>
          </p:cNvSpPr>
          <p:nvPr>
            <p:ph idx="1"/>
          </p:nvPr>
        </p:nvSpPr>
        <p:spPr/>
        <p:txBody>
          <a:bodyPr>
            <a:normAutofit/>
          </a:bodyPr>
          <a:lstStyle/>
          <a:p>
            <a:pPr marL="0" indent="0">
              <a:buNone/>
            </a:pPr>
            <a:r>
              <a:rPr lang="en-US" i="1" dirty="0"/>
              <a:t>Add Parameter</a:t>
            </a:r>
            <a:r>
              <a:rPr lang="en-US" dirty="0"/>
              <a:t> is a very common refactoring, one that you almost certainly have already done. The motivation is simple. You have to change a method, and the change requires information that wasn’t passed in before, so you add a parameter.</a:t>
            </a:r>
          </a:p>
        </p:txBody>
      </p:sp>
    </p:spTree>
    <p:extLst>
      <p:ext uri="{BB962C8B-B14F-4D97-AF65-F5344CB8AC3E}">
        <p14:creationId xmlns:p14="http://schemas.microsoft.com/office/powerpoint/2010/main" val="77943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Parameter</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0450" y="1975644"/>
            <a:ext cx="10071100" cy="4051300"/>
          </a:xfrm>
        </p:spPr>
      </p:pic>
    </p:spTree>
    <p:extLst>
      <p:ext uri="{BB962C8B-B14F-4D97-AF65-F5344CB8AC3E}">
        <p14:creationId xmlns:p14="http://schemas.microsoft.com/office/powerpoint/2010/main" val="370961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Parameters</a:t>
            </a:r>
            <a:endParaRPr lang="en-US" dirty="0"/>
          </a:p>
        </p:txBody>
      </p:sp>
      <p:sp>
        <p:nvSpPr>
          <p:cNvPr id="3" name="Content Placeholder 2"/>
          <p:cNvSpPr>
            <a:spLocks noGrp="1"/>
          </p:cNvSpPr>
          <p:nvPr>
            <p:ph idx="1"/>
          </p:nvPr>
        </p:nvSpPr>
        <p:spPr/>
        <p:txBody>
          <a:bodyPr/>
          <a:lstStyle/>
          <a:p>
            <a:r>
              <a:rPr lang="en-US" dirty="0" smtClean="0"/>
              <a:t>Benefit:</a:t>
            </a:r>
          </a:p>
          <a:p>
            <a:pPr lvl="1"/>
            <a:r>
              <a:rPr lang="en-US" dirty="0" smtClean="0"/>
              <a:t>Allows you to pass more information from the calling method</a:t>
            </a:r>
          </a:p>
          <a:p>
            <a:pPr lvl="1"/>
            <a:r>
              <a:rPr lang="en-US" dirty="0" smtClean="0"/>
              <a:t>New parameter can be used to simplify implementation or add functionality</a:t>
            </a:r>
          </a:p>
          <a:p>
            <a:r>
              <a:rPr lang="en-US" dirty="0" smtClean="0"/>
              <a:t>Con:</a:t>
            </a:r>
          </a:p>
          <a:p>
            <a:pPr lvl="1"/>
            <a:r>
              <a:rPr lang="en-US" dirty="0"/>
              <a:t>Often you have other alternatives to adding a parameter. If available, these alternatives are better because they don’t lead to increasing the length of parameter lists. Long parameter lists smell bad because they are hard to remember and often involve data clumps.</a:t>
            </a:r>
            <a:endParaRPr lang="en-US" dirty="0" smtClean="0"/>
          </a:p>
        </p:txBody>
      </p:sp>
    </p:spTree>
    <p:extLst>
      <p:ext uri="{BB962C8B-B14F-4D97-AF65-F5344CB8AC3E}">
        <p14:creationId xmlns:p14="http://schemas.microsoft.com/office/powerpoint/2010/main" val="732282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Collapse Hierarchy</a:t>
            </a:r>
            <a:endParaRPr lang="en-US" dirty="0"/>
          </a:p>
        </p:txBody>
      </p:sp>
      <p:sp>
        <p:nvSpPr>
          <p:cNvPr id="3" name="Content Placeholder 2"/>
          <p:cNvSpPr>
            <a:spLocks noGrp="1"/>
          </p:cNvSpPr>
          <p:nvPr>
            <p:ph idx="1"/>
          </p:nvPr>
        </p:nvSpPr>
        <p:spPr/>
        <p:txBody>
          <a:bodyPr/>
          <a:lstStyle/>
          <a:p>
            <a:r>
              <a:rPr lang="en-US" dirty="0"/>
              <a:t>If you have been working for a while with a class hierarchy, it can easily become too tangled for its own good. Refactoring the hierarchy often involves pushing methods and fields up and down the hierarchy. After you’ve done this you can well find you have a subclass that isn’t adding any value, so you need to merge the classes together.</a:t>
            </a:r>
          </a:p>
        </p:txBody>
      </p:sp>
    </p:spTree>
    <p:extLst>
      <p:ext uri="{BB962C8B-B14F-4D97-AF65-F5344CB8AC3E}">
        <p14:creationId xmlns:p14="http://schemas.microsoft.com/office/powerpoint/2010/main" val="248083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Collapse Hierarchy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3491" y="1411180"/>
            <a:ext cx="9096702" cy="5141614"/>
          </a:xfrm>
        </p:spPr>
      </p:pic>
    </p:spTree>
    <p:extLst>
      <p:ext uri="{BB962C8B-B14F-4D97-AF65-F5344CB8AC3E}">
        <p14:creationId xmlns:p14="http://schemas.microsoft.com/office/powerpoint/2010/main" val="1535711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Collapse Hierarchy </a:t>
            </a:r>
            <a:endParaRPr lang="en-US" dirty="0"/>
          </a:p>
        </p:txBody>
      </p:sp>
      <p:sp>
        <p:nvSpPr>
          <p:cNvPr id="3" name="Content Placeholder 2"/>
          <p:cNvSpPr>
            <a:spLocks noGrp="1"/>
          </p:cNvSpPr>
          <p:nvPr>
            <p:ph idx="1"/>
          </p:nvPr>
        </p:nvSpPr>
        <p:spPr/>
        <p:txBody>
          <a:bodyPr/>
          <a:lstStyle/>
          <a:p>
            <a:r>
              <a:rPr lang="en-US" dirty="0" smtClean="0"/>
              <a:t>Benefit</a:t>
            </a:r>
          </a:p>
          <a:p>
            <a:pPr lvl="1"/>
            <a:r>
              <a:rPr lang="en-US" dirty="0" smtClean="0"/>
              <a:t>The program </a:t>
            </a:r>
            <a:r>
              <a:rPr lang="en-US" dirty="0"/>
              <a:t>complexity is </a:t>
            </a:r>
            <a:r>
              <a:rPr lang="en-US" dirty="0" smtClean="0"/>
              <a:t>reduced because there are now fewer classes. </a:t>
            </a:r>
          </a:p>
          <a:p>
            <a:pPr lvl="1"/>
            <a:r>
              <a:rPr lang="en-US" dirty="0" smtClean="0"/>
              <a:t>Navigating </a:t>
            </a:r>
            <a:r>
              <a:rPr lang="en-US" dirty="0"/>
              <a:t>through your code is easier when methods are defined in one class early. You do not need to comb through the entire hierarchy to find a particular method.</a:t>
            </a:r>
          </a:p>
        </p:txBody>
      </p:sp>
    </p:spTree>
    <p:extLst>
      <p:ext uri="{BB962C8B-B14F-4D97-AF65-F5344CB8AC3E}">
        <p14:creationId xmlns:p14="http://schemas.microsoft.com/office/powerpoint/2010/main" val="1555295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 Conditional Expression</a:t>
            </a:r>
            <a:endParaRPr lang="en-US" dirty="0"/>
          </a:p>
        </p:txBody>
      </p:sp>
      <p:sp>
        <p:nvSpPr>
          <p:cNvPr id="3" name="Content Placeholder 2"/>
          <p:cNvSpPr>
            <a:spLocks noGrp="1"/>
          </p:cNvSpPr>
          <p:nvPr>
            <p:ph idx="1"/>
          </p:nvPr>
        </p:nvSpPr>
        <p:spPr/>
        <p:txBody>
          <a:bodyPr/>
          <a:lstStyle/>
          <a:p>
            <a:r>
              <a:rPr lang="en-US" dirty="0"/>
              <a:t>Sometimes you see a series of conditional checks in which each check is different yet the resulting action is the same. When you see this, you should use ands and </a:t>
            </a:r>
            <a:r>
              <a:rPr lang="en-US" dirty="0" err="1"/>
              <a:t>ors</a:t>
            </a:r>
            <a:r>
              <a:rPr lang="en-US" dirty="0"/>
              <a:t> to consolidate them into a single conditional check with a single result.</a:t>
            </a:r>
          </a:p>
        </p:txBody>
      </p:sp>
    </p:spTree>
    <p:extLst>
      <p:ext uri="{BB962C8B-B14F-4D97-AF65-F5344CB8AC3E}">
        <p14:creationId xmlns:p14="http://schemas.microsoft.com/office/powerpoint/2010/main" val="21094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Consolidate Conditional Expression </a:t>
            </a:r>
            <a:r>
              <a:rPr lang="en-US" dirty="0" smtClean="0"/>
              <a:t>Example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1348" y="1391142"/>
            <a:ext cx="10949303" cy="4174085"/>
          </a:xfrm>
        </p:spPr>
      </p:pic>
    </p:spTree>
    <p:extLst>
      <p:ext uri="{BB962C8B-B14F-4D97-AF65-F5344CB8AC3E}">
        <p14:creationId xmlns:p14="http://schemas.microsoft.com/office/powerpoint/2010/main" val="1098608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357</Words>
  <Application>Microsoft Macintosh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Calibri Light</vt:lpstr>
      <vt:lpstr>Arial</vt:lpstr>
      <vt:lpstr>Office Theme</vt:lpstr>
      <vt:lpstr>Refactoring Types</vt:lpstr>
      <vt:lpstr>Add Parameter</vt:lpstr>
      <vt:lpstr>Add Parameter</vt:lpstr>
      <vt:lpstr>Add Parameters</vt:lpstr>
      <vt:lpstr>Collapse Hierarchy</vt:lpstr>
      <vt:lpstr>Collapse Hierarchy </vt:lpstr>
      <vt:lpstr>Collapse Hierarchy </vt:lpstr>
      <vt:lpstr>Consolidate Conditional Expression</vt:lpstr>
      <vt:lpstr>Consolidate Conditional Expression Example</vt:lpstr>
      <vt:lpstr>Consolidate Conditional Expression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cp:revision>
  <dcterms:created xsi:type="dcterms:W3CDTF">2015-11-02T14:27:11Z</dcterms:created>
  <dcterms:modified xsi:type="dcterms:W3CDTF">2015-11-02T15:15:36Z</dcterms:modified>
</cp:coreProperties>
</file>