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BA435-3150-440D-9592-9091F23C29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FC3827-6ED6-4783-BFA1-AC039F3CCB3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BA435-3150-440D-9592-9091F23C29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3827-6ED6-4783-BFA1-AC039F3CCB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BA435-3150-440D-9592-9091F23C29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C3827-6ED6-4783-BFA1-AC039F3CCB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BA435-3150-440D-9592-9091F23C29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FC3827-6ED6-4783-BFA1-AC039F3CCB3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BA435-3150-440D-9592-9091F23C29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FC3827-6ED6-4783-BFA1-AC039F3CCB3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BA435-3150-440D-9592-9091F23C29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FC3827-6ED6-4783-BFA1-AC039F3CCB3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BA435-3150-440D-9592-9091F23C29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FC3827-6ED6-4783-BFA1-AC039F3CCB3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BA435-3150-440D-9592-9091F23C29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FC3827-6ED6-4783-BFA1-AC039F3CCB3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BA435-3150-440D-9592-9091F23C29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FC3827-6ED6-4783-BFA1-AC039F3CCB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BA435-3150-440D-9592-9091F23C29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FC3827-6ED6-4783-BFA1-AC039F3CCB3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BA435-3150-440D-9592-9091F23C29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FC3827-6ED6-4783-BFA1-AC039F3CCB3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E1BA435-3150-440D-9592-9091F23C2991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BFC3827-6ED6-4783-BFA1-AC039F3CCB3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543800" cy="2152650"/>
          </a:xfrm>
        </p:spPr>
        <p:txBody>
          <a:bodyPr/>
          <a:lstStyle/>
          <a:p>
            <a:r>
              <a:rPr lang="en-US" dirty="0" smtClean="0"/>
              <a:t>Refactoring Patterns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Aaron Kunzer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171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62200" y="1981200"/>
            <a:ext cx="6096000" cy="3657599"/>
          </a:xfrm>
        </p:spPr>
        <p:txBody>
          <a:bodyPr/>
          <a:lstStyle/>
          <a:p>
            <a:r>
              <a:rPr lang="en-US" dirty="0" smtClean="0"/>
              <a:t>Replacing magic numbers with symbolic constants</a:t>
            </a:r>
          </a:p>
          <a:p>
            <a:r>
              <a:rPr lang="en-US" dirty="0" smtClean="0"/>
              <a:t>Changing a Bidirectional relationship to a Unidirectional relationship.</a:t>
            </a:r>
          </a:p>
          <a:p>
            <a:r>
              <a:rPr lang="en-US" dirty="0" smtClean="0"/>
              <a:t>Replacing an array with an Object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04800"/>
            <a:ext cx="7543800" cy="914400"/>
          </a:xfrm>
        </p:spPr>
        <p:txBody>
          <a:bodyPr/>
          <a:lstStyle/>
          <a:p>
            <a:r>
              <a:rPr lang="en-US" dirty="0" smtClean="0"/>
              <a:t>3 types to know: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479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2209800"/>
            <a:ext cx="6096000" cy="3657599"/>
          </a:xfrm>
        </p:spPr>
        <p:txBody>
          <a:bodyPr>
            <a:normAutofit lnSpcReduction="10000"/>
          </a:bodyPr>
          <a:lstStyle/>
          <a:p>
            <a:pPr marL="18288" indent="0">
              <a:buNone/>
            </a:pPr>
            <a:r>
              <a:rPr lang="en-US" u="sng" dirty="0" smtClean="0"/>
              <a:t>Consider the following code:</a:t>
            </a:r>
          </a:p>
          <a:p>
            <a:pPr marL="18288" indent="0">
              <a:buNone/>
            </a:pPr>
            <a:endParaRPr lang="en-US" dirty="0" smtClean="0"/>
          </a:p>
          <a:p>
            <a:pPr marL="18288" indent="0">
              <a:buNone/>
            </a:pPr>
            <a:r>
              <a:rPr lang="en-US" dirty="0" smtClean="0"/>
              <a:t>…..</a:t>
            </a:r>
            <a:endParaRPr lang="en-US" dirty="0"/>
          </a:p>
          <a:p>
            <a:pPr marL="18288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[32] data = </a:t>
            </a:r>
            <a:r>
              <a:rPr lang="en-US" dirty="0" err="1" smtClean="0"/>
              <a:t>getData</a:t>
            </a:r>
            <a:r>
              <a:rPr lang="en-US" dirty="0" smtClean="0"/>
              <a:t>();</a:t>
            </a:r>
          </a:p>
          <a:p>
            <a:pPr marL="18288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average_int</a:t>
            </a:r>
            <a:r>
              <a:rPr lang="en-US" dirty="0" smtClean="0"/>
              <a:t> = 0;</a:t>
            </a:r>
          </a:p>
          <a:p>
            <a:pPr marL="18288" indent="0">
              <a:buNone/>
            </a:pPr>
            <a:r>
              <a:rPr lang="en-US" dirty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32;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dirty="0" smtClean="0"/>
              <a:t>data[</a:t>
            </a:r>
            <a:r>
              <a:rPr lang="en-US" dirty="0" err="1" smtClean="0"/>
              <a:t>i</a:t>
            </a:r>
            <a:r>
              <a:rPr lang="en-US" dirty="0" smtClean="0"/>
              <a:t>] += 32 +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dirty="0" err="1" smtClean="0"/>
              <a:t>average_int</a:t>
            </a:r>
            <a:r>
              <a:rPr lang="en-US" dirty="0" smtClean="0"/>
              <a:t> += data[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 marL="18288" indent="0">
              <a:buNone/>
            </a:pPr>
            <a:r>
              <a:rPr lang="en-US" dirty="0" smtClean="0"/>
              <a:t>}</a:t>
            </a:r>
          </a:p>
          <a:p>
            <a:pPr marL="18288" indent="0">
              <a:buNone/>
            </a:pPr>
            <a:r>
              <a:rPr lang="en-US" dirty="0" err="1"/>
              <a:t>p</a:t>
            </a:r>
            <a:r>
              <a:rPr lang="en-US" dirty="0" err="1" smtClean="0"/>
              <a:t>rintf</a:t>
            </a:r>
            <a:r>
              <a:rPr lang="en-US" dirty="0" smtClean="0"/>
              <a:t>(“%</a:t>
            </a:r>
            <a:r>
              <a:rPr lang="en-US" dirty="0" err="1" smtClean="0"/>
              <a:t>i</a:t>
            </a:r>
            <a:r>
              <a:rPr lang="en-US" dirty="0" smtClean="0"/>
              <a:t>\n”, average / 32);</a:t>
            </a:r>
          </a:p>
          <a:p>
            <a:pPr marL="182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53400" cy="914400"/>
          </a:xfrm>
        </p:spPr>
        <p:txBody>
          <a:bodyPr/>
          <a:lstStyle/>
          <a:p>
            <a:r>
              <a:rPr lang="en-US" sz="3600" dirty="0" smtClean="0"/>
              <a:t>Magic number to symbolic constant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1690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1447800"/>
            <a:ext cx="6096000" cy="4419599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en-US" u="sng" dirty="0" smtClean="0"/>
              <a:t>Now Consider this improved code:</a:t>
            </a:r>
          </a:p>
          <a:p>
            <a:pPr marL="18288" indent="0">
              <a:buNone/>
            </a:pPr>
            <a:endParaRPr lang="en-US" dirty="0"/>
          </a:p>
          <a:p>
            <a:pPr marL="18288" indent="0">
              <a:buNone/>
            </a:pPr>
            <a:r>
              <a:rPr lang="en-US" dirty="0" smtClean="0"/>
              <a:t>#define DATA_SIZE 32</a:t>
            </a:r>
          </a:p>
          <a:p>
            <a:pPr marL="18288" indent="0">
              <a:buNone/>
            </a:pPr>
            <a:r>
              <a:rPr lang="en-US" dirty="0" smtClean="0"/>
              <a:t>…..</a:t>
            </a:r>
            <a:endParaRPr lang="en-US" dirty="0"/>
          </a:p>
          <a:p>
            <a:pPr marL="18288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[DATA_SIZE] data = </a:t>
            </a:r>
            <a:r>
              <a:rPr lang="en-US" dirty="0" err="1" smtClean="0"/>
              <a:t>getData</a:t>
            </a:r>
            <a:r>
              <a:rPr lang="en-US" dirty="0" smtClean="0"/>
              <a:t>();</a:t>
            </a:r>
          </a:p>
          <a:p>
            <a:pPr marL="18288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average_int</a:t>
            </a:r>
            <a:r>
              <a:rPr lang="en-US" dirty="0" smtClean="0"/>
              <a:t> = 0;</a:t>
            </a:r>
          </a:p>
          <a:p>
            <a:pPr marL="18288" indent="0">
              <a:buNone/>
            </a:pPr>
            <a:r>
              <a:rPr lang="en-US" dirty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DATA_SIZE;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dirty="0" smtClean="0"/>
              <a:t>data[</a:t>
            </a:r>
            <a:r>
              <a:rPr lang="en-US" dirty="0" err="1" smtClean="0"/>
              <a:t>i</a:t>
            </a:r>
            <a:r>
              <a:rPr lang="en-US" dirty="0" smtClean="0"/>
              <a:t>] += DATA_SIZE +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dirty="0" err="1" smtClean="0"/>
              <a:t>average_int</a:t>
            </a:r>
            <a:r>
              <a:rPr lang="en-US" dirty="0" smtClean="0"/>
              <a:t> += data[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 marL="18288" indent="0">
              <a:buNone/>
            </a:pPr>
            <a:r>
              <a:rPr lang="en-US" dirty="0" smtClean="0"/>
              <a:t>}</a:t>
            </a:r>
          </a:p>
          <a:p>
            <a:pPr marL="18288" indent="0">
              <a:buNone/>
            </a:pPr>
            <a:r>
              <a:rPr lang="en-US" dirty="0" err="1"/>
              <a:t>p</a:t>
            </a:r>
            <a:r>
              <a:rPr lang="en-US" dirty="0" err="1" smtClean="0"/>
              <a:t>rintf</a:t>
            </a:r>
            <a:r>
              <a:rPr lang="en-US" dirty="0" smtClean="0"/>
              <a:t>(“%</a:t>
            </a:r>
            <a:r>
              <a:rPr lang="en-US" dirty="0" err="1" smtClean="0"/>
              <a:t>i</a:t>
            </a:r>
            <a:r>
              <a:rPr lang="en-US" dirty="0" smtClean="0"/>
              <a:t>\n”, average / DATA_SIZE);</a:t>
            </a:r>
          </a:p>
          <a:p>
            <a:pPr marL="182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53400" cy="914400"/>
          </a:xfrm>
        </p:spPr>
        <p:txBody>
          <a:bodyPr/>
          <a:lstStyle/>
          <a:p>
            <a:r>
              <a:rPr lang="en-US" sz="3600" dirty="0" smtClean="0"/>
              <a:t>Magic number to symbolic constant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60786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1828800"/>
            <a:ext cx="6096000" cy="3657599"/>
          </a:xfrm>
        </p:spPr>
        <p:txBody>
          <a:bodyPr>
            <a:normAutofit fontScale="92500" lnSpcReduction="20000"/>
          </a:bodyPr>
          <a:lstStyle/>
          <a:p>
            <a:pPr marL="18288" indent="0">
              <a:buNone/>
            </a:pPr>
            <a:r>
              <a:rPr lang="en-US" u="sng" dirty="0" smtClean="0"/>
              <a:t>Consider the following code:</a:t>
            </a:r>
            <a:endParaRPr lang="en-US" u="sng" dirty="0"/>
          </a:p>
          <a:p>
            <a:pPr marL="18288" indent="0">
              <a:buNone/>
            </a:pPr>
            <a:endParaRPr lang="en-US" dirty="0" smtClean="0"/>
          </a:p>
          <a:p>
            <a:pPr marL="18288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x=0, y=0;</a:t>
            </a:r>
          </a:p>
          <a:p>
            <a:pPr marL="18288" indent="0">
              <a:buNone/>
            </a:pPr>
            <a:r>
              <a:rPr lang="en-US" dirty="0"/>
              <a:t>p</a:t>
            </a:r>
            <a:r>
              <a:rPr lang="en-US" dirty="0" smtClean="0"/>
              <a:t>ublic void </a:t>
            </a:r>
            <a:r>
              <a:rPr lang="en-US" dirty="0" err="1" smtClean="0"/>
              <a:t>setY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newy</a:t>
            </a:r>
            <a:r>
              <a:rPr lang="en-US" dirty="0" smtClean="0"/>
              <a:t>) {</a:t>
            </a:r>
          </a:p>
          <a:p>
            <a:pPr marL="18288" indent="0">
              <a:buNone/>
            </a:pPr>
            <a:r>
              <a:rPr lang="en-US" dirty="0" smtClean="0"/>
              <a:t>	y = </a:t>
            </a:r>
            <a:r>
              <a:rPr lang="en-US" dirty="0" err="1" smtClean="0"/>
              <a:t>newy</a:t>
            </a:r>
            <a:r>
              <a:rPr lang="en-US" dirty="0" smtClean="0"/>
              <a:t>;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dirty="0" smtClean="0"/>
              <a:t>x = </a:t>
            </a:r>
            <a:r>
              <a:rPr lang="en-US" dirty="0" err="1" smtClean="0"/>
              <a:t>Math.sqrt</a:t>
            </a:r>
            <a:r>
              <a:rPr lang="en-US" dirty="0" smtClean="0"/>
              <a:t>(y); </a:t>
            </a:r>
            <a:endParaRPr lang="en-US" dirty="0"/>
          </a:p>
          <a:p>
            <a:pPr marL="18288" indent="0">
              <a:buNone/>
            </a:pPr>
            <a:r>
              <a:rPr lang="en-US" dirty="0" smtClean="0"/>
              <a:t>}</a:t>
            </a:r>
          </a:p>
          <a:p>
            <a:pPr marL="18288" indent="0">
              <a:buNone/>
            </a:pPr>
            <a:endParaRPr lang="en-US" dirty="0"/>
          </a:p>
          <a:p>
            <a:pPr marL="18288" indent="0">
              <a:buNone/>
            </a:pPr>
            <a:r>
              <a:rPr lang="en-US" dirty="0" smtClean="0"/>
              <a:t>Public void </a:t>
            </a:r>
            <a:r>
              <a:rPr lang="en-US" dirty="0" err="1" smtClean="0"/>
              <a:t>setX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newx</a:t>
            </a:r>
            <a:r>
              <a:rPr lang="en-US" dirty="0" smtClean="0"/>
              <a:t>) {</a:t>
            </a:r>
          </a:p>
          <a:p>
            <a:pPr marL="18288" indent="0">
              <a:buNone/>
            </a:pPr>
            <a:r>
              <a:rPr lang="en-US" dirty="0" smtClean="0"/>
              <a:t>	x = </a:t>
            </a:r>
            <a:r>
              <a:rPr lang="en-US" dirty="0" err="1" smtClean="0"/>
              <a:t>newx</a:t>
            </a:r>
            <a:r>
              <a:rPr lang="en-US" dirty="0" smtClean="0"/>
              <a:t>;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dirty="0" smtClean="0"/>
              <a:t>y = x * x;</a:t>
            </a:r>
            <a:endParaRPr lang="en-US" dirty="0"/>
          </a:p>
          <a:p>
            <a:pPr marL="18288" indent="0">
              <a:buNone/>
            </a:pPr>
            <a:r>
              <a:rPr lang="en-US" dirty="0" smtClean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457200"/>
            <a:ext cx="7543800" cy="914400"/>
          </a:xfrm>
        </p:spPr>
        <p:txBody>
          <a:bodyPr/>
          <a:lstStyle/>
          <a:p>
            <a:r>
              <a:rPr lang="en-US" sz="4000" dirty="0" smtClean="0"/>
              <a:t>Bidirectional to Unidirectional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64804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1828800"/>
            <a:ext cx="6096000" cy="3657599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en-US" u="sng" dirty="0" smtClean="0"/>
              <a:t>But if we never need to call </a:t>
            </a:r>
            <a:r>
              <a:rPr lang="en-US" u="sng" dirty="0" err="1"/>
              <a:t>s</a:t>
            </a:r>
            <a:r>
              <a:rPr lang="en-US" u="sng" dirty="0" err="1" smtClean="0"/>
              <a:t>etY</a:t>
            </a:r>
            <a:r>
              <a:rPr lang="en-US" u="sng" dirty="0" smtClean="0"/>
              <a:t>()….</a:t>
            </a:r>
            <a:endParaRPr lang="en-US" u="sng" dirty="0"/>
          </a:p>
          <a:p>
            <a:pPr marL="18288" indent="0">
              <a:buNone/>
            </a:pPr>
            <a:endParaRPr lang="en-US" dirty="0" smtClean="0"/>
          </a:p>
          <a:p>
            <a:pPr marL="18288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x=0, y=0;</a:t>
            </a:r>
            <a:endParaRPr lang="en-US" dirty="0"/>
          </a:p>
          <a:p>
            <a:pPr marL="18288" indent="0">
              <a:buNone/>
            </a:pPr>
            <a:r>
              <a:rPr lang="en-US" dirty="0" smtClean="0"/>
              <a:t>Public void </a:t>
            </a:r>
            <a:r>
              <a:rPr lang="en-US" dirty="0" err="1" smtClean="0"/>
              <a:t>setX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newx</a:t>
            </a:r>
            <a:r>
              <a:rPr lang="en-US" dirty="0" smtClean="0"/>
              <a:t>) {</a:t>
            </a:r>
          </a:p>
          <a:p>
            <a:pPr marL="18288" indent="0">
              <a:buNone/>
            </a:pPr>
            <a:r>
              <a:rPr lang="en-US" dirty="0" smtClean="0"/>
              <a:t>	x = </a:t>
            </a:r>
            <a:r>
              <a:rPr lang="en-US" dirty="0" err="1" smtClean="0"/>
              <a:t>newx</a:t>
            </a:r>
            <a:r>
              <a:rPr lang="en-US" dirty="0" smtClean="0"/>
              <a:t>;</a:t>
            </a:r>
          </a:p>
          <a:p>
            <a:pPr marL="18288" indent="0">
              <a:buNone/>
            </a:pPr>
            <a:r>
              <a:rPr lang="en-US" dirty="0"/>
              <a:t>	</a:t>
            </a:r>
            <a:r>
              <a:rPr lang="en-US" dirty="0" smtClean="0"/>
              <a:t>y = x * x;</a:t>
            </a:r>
            <a:endParaRPr lang="en-US" dirty="0"/>
          </a:p>
          <a:p>
            <a:pPr marL="18288" indent="0">
              <a:buNone/>
            </a:pPr>
            <a:r>
              <a:rPr lang="en-US" dirty="0" smtClean="0"/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457200"/>
            <a:ext cx="7543800" cy="914400"/>
          </a:xfrm>
        </p:spPr>
        <p:txBody>
          <a:bodyPr/>
          <a:lstStyle/>
          <a:p>
            <a:r>
              <a:rPr lang="en-US" sz="4000" dirty="0" smtClean="0"/>
              <a:t>Bidirectional to Unidirectional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54864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real life </a:t>
            </a:r>
            <a:r>
              <a:rPr lang="en-US" dirty="0" err="1" smtClean="0"/>
              <a:t>appication</a:t>
            </a:r>
            <a:r>
              <a:rPr lang="en-US" dirty="0" smtClean="0"/>
              <a:t>: </a:t>
            </a:r>
          </a:p>
          <a:p>
            <a:r>
              <a:rPr lang="en-US" dirty="0" smtClean="0"/>
              <a:t>You have a restaurant and your design contains a bidirectional association between customer and order. But orders don’t occur unless there’s already a customer. Make this a unidirectional instead.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18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1981200"/>
            <a:ext cx="7315200" cy="3657599"/>
          </a:xfrm>
        </p:spPr>
        <p:txBody>
          <a:bodyPr/>
          <a:lstStyle/>
          <a:p>
            <a:pPr marL="18288" indent="0">
              <a:buNone/>
            </a:pPr>
            <a:r>
              <a:rPr lang="en-US" u="sng" dirty="0" smtClean="0"/>
              <a:t>Consider the code:</a:t>
            </a:r>
          </a:p>
          <a:p>
            <a:pPr marL="18288" indent="0">
              <a:buNone/>
            </a:pPr>
            <a:endParaRPr lang="en-US" dirty="0"/>
          </a:p>
          <a:p>
            <a:pPr marL="18288" indent="0">
              <a:buNone/>
            </a:pPr>
            <a:r>
              <a:rPr lang="en-US" dirty="0" smtClean="0"/>
              <a:t>String[] data = new String[3];</a:t>
            </a:r>
          </a:p>
          <a:p>
            <a:pPr marL="18288" indent="0">
              <a:buNone/>
            </a:pPr>
            <a:r>
              <a:rPr lang="en-US" dirty="0"/>
              <a:t>d</a:t>
            </a:r>
            <a:r>
              <a:rPr lang="en-US" dirty="0" smtClean="0"/>
              <a:t>ata[0] = “John Smith”;</a:t>
            </a:r>
          </a:p>
          <a:p>
            <a:pPr marL="18288" indent="0">
              <a:buNone/>
            </a:pPr>
            <a:r>
              <a:rPr lang="en-US" dirty="0"/>
              <a:t>d</a:t>
            </a:r>
            <a:r>
              <a:rPr lang="en-US" dirty="0" smtClean="0"/>
              <a:t>ata[1] = “50,000”;</a:t>
            </a:r>
          </a:p>
          <a:p>
            <a:pPr marL="18288" indent="0">
              <a:buNone/>
            </a:pPr>
            <a:r>
              <a:rPr lang="en-US" dirty="0"/>
              <a:t>d</a:t>
            </a:r>
            <a:r>
              <a:rPr lang="en-US" dirty="0" smtClean="0"/>
              <a:t>ata[3] = “Full Time”;</a:t>
            </a:r>
          </a:p>
          <a:p>
            <a:pPr marL="18288" indent="0">
              <a:buNone/>
            </a:pPr>
            <a:endParaRPr lang="en-US" dirty="0"/>
          </a:p>
          <a:p>
            <a:pPr marL="18288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(data[0] + “, “ + data[1] + “, “ + data[2]);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304800"/>
            <a:ext cx="7543800" cy="914400"/>
          </a:xfrm>
        </p:spPr>
        <p:txBody>
          <a:bodyPr/>
          <a:lstStyle/>
          <a:p>
            <a:r>
              <a:rPr lang="en-US" dirty="0" smtClean="0"/>
              <a:t>Array to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8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0" y="1981200"/>
            <a:ext cx="7315200" cy="3657599"/>
          </a:xfrm>
        </p:spPr>
        <p:txBody>
          <a:bodyPr/>
          <a:lstStyle/>
          <a:p>
            <a:pPr marL="18288" indent="0">
              <a:buNone/>
            </a:pPr>
            <a:r>
              <a:rPr lang="en-US" u="sng" dirty="0" smtClean="0"/>
              <a:t>Organize the array into an object:</a:t>
            </a:r>
          </a:p>
          <a:p>
            <a:pPr marL="18288" indent="0">
              <a:buNone/>
            </a:pPr>
            <a:endParaRPr lang="en-US" dirty="0"/>
          </a:p>
          <a:p>
            <a:pPr marL="18288" indent="0">
              <a:buNone/>
            </a:pPr>
            <a:r>
              <a:rPr lang="en-US" dirty="0" smtClean="0"/>
              <a:t>Employee </a:t>
            </a:r>
            <a:r>
              <a:rPr lang="en-US" dirty="0" err="1" smtClean="0"/>
              <a:t>empl</a:t>
            </a:r>
            <a:r>
              <a:rPr lang="en-US" dirty="0" smtClean="0"/>
              <a:t> = new Employee(“John Smith”, “50,000”, “Full Time”);</a:t>
            </a:r>
          </a:p>
          <a:p>
            <a:pPr marL="18288" indent="0">
              <a:buNone/>
            </a:pPr>
            <a:endParaRPr lang="en-US" dirty="0"/>
          </a:p>
          <a:p>
            <a:pPr marL="18288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empl.toString</a:t>
            </a:r>
            <a:r>
              <a:rPr lang="en-US" dirty="0" smtClean="0"/>
              <a:t>());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304800"/>
            <a:ext cx="7543800" cy="914400"/>
          </a:xfrm>
        </p:spPr>
        <p:txBody>
          <a:bodyPr/>
          <a:lstStyle/>
          <a:p>
            <a:r>
              <a:rPr lang="en-US" dirty="0" smtClean="0"/>
              <a:t>Array to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158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27</TotalTime>
  <Words>265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Elemental</vt:lpstr>
      <vt:lpstr>Refactoring Patterns</vt:lpstr>
      <vt:lpstr>3 types to know:</vt:lpstr>
      <vt:lpstr>Magic number to symbolic constant</vt:lpstr>
      <vt:lpstr>Magic number to symbolic constant</vt:lpstr>
      <vt:lpstr>Bidirectional to Unidirectional</vt:lpstr>
      <vt:lpstr>Bidirectional to Unidirectional</vt:lpstr>
      <vt:lpstr>Array to Object</vt:lpstr>
      <vt:lpstr>Array to Object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Refactoring Patterns</dc:title>
  <dc:creator>Aaron</dc:creator>
  <cp:lastModifiedBy>Aaron</cp:lastModifiedBy>
  <cp:revision>3</cp:revision>
  <dcterms:created xsi:type="dcterms:W3CDTF">2015-10-28T18:31:42Z</dcterms:created>
  <dcterms:modified xsi:type="dcterms:W3CDTF">2015-10-28T18:59:31Z</dcterms:modified>
</cp:coreProperties>
</file>