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5" r:id="rId4"/>
    <p:sldId id="276" r:id="rId5"/>
    <p:sldId id="277" r:id="rId6"/>
    <p:sldId id="272" r:id="rId7"/>
    <p:sldId id="278" r:id="rId8"/>
    <p:sldId id="279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>
      <p:cViewPr varScale="1">
        <p:scale>
          <a:sx n="59" d="100"/>
          <a:sy n="59" d="100"/>
        </p:scale>
        <p:origin x="-120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10/28/15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10/28/15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/>
              <a:pPr/>
              <a:t>10/28/15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books.org/wiki/Computer_Science_Design_Patterns/Memento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en.wikibooks.org/wiki/Computer_Science_Design_Patterns/Memen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Memento Design Pattern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Lisle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would we use Memento?</a:t>
            </a:r>
            <a:endParaRPr dirty="0"/>
          </a:p>
          <a:p>
            <a:r>
              <a:rPr lang="en-US" dirty="0" smtClean="0"/>
              <a:t>Examples of Memento</a:t>
            </a:r>
            <a:endParaRPr dirty="0"/>
          </a:p>
          <a:p>
            <a:r>
              <a:rPr lang="en-US" dirty="0" smtClean="0"/>
              <a:t>How to implement Memento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82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Memento?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Undo</a:t>
            </a:r>
            <a:endParaRPr dirty="0"/>
          </a:p>
          <a:p>
            <a:r>
              <a:rPr lang="en-US" dirty="0" err="1" smtClean="0"/>
              <a:t>Checkpointing</a:t>
            </a:r>
            <a:endParaRPr dirty="0"/>
          </a:p>
          <a:p>
            <a:r>
              <a:rPr lang="en-US" dirty="0" smtClean="0"/>
              <a:t>Saving a program’s state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6237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Rectangles</a:t>
            </a:r>
          </a:p>
          <a:p>
            <a:pPr lvl="1"/>
            <a:r>
              <a:rPr lang="en-US" dirty="0" smtClean="0"/>
              <a:t>See Design Patterns book, </a:t>
            </a:r>
            <a:r>
              <a:rPr lang="en-US" smtClean="0"/>
              <a:t>Memento section</a:t>
            </a:r>
            <a:endParaRPr dirty="0"/>
          </a:p>
          <a:p>
            <a:pPr lvl="1"/>
            <a:r>
              <a:rPr lang="en-US" dirty="0" smtClean="0"/>
              <a:t>Not a direct example</a:t>
            </a:r>
          </a:p>
          <a:p>
            <a:pPr lvl="1"/>
            <a:r>
              <a:rPr lang="en-US" dirty="0" smtClean="0"/>
              <a:t>Re-use of a method doesn’t guarantee the same </a:t>
            </a:r>
            <a:r>
              <a:rPr lang="en-US" dirty="0" smtClean="0"/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321967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Mementos in Games</a:t>
            </a:r>
            <a:endParaRPr dirty="0"/>
          </a:p>
        </p:txBody>
      </p:sp>
      <p:pic>
        <p:nvPicPr>
          <p:cNvPr id="2050" name="Picture 2" descr="http://www.mobygames.com/images/shots/l/80726-halo-combat-evolved-windows-screenshot-checkpoint-save-loc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8928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8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Memento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“actors” in a Memento</a:t>
            </a:r>
          </a:p>
          <a:p>
            <a:pPr lvl="1"/>
            <a:r>
              <a:rPr lang="en-US" dirty="0" smtClean="0"/>
              <a:t>The Memento Object</a:t>
            </a:r>
          </a:p>
          <a:p>
            <a:pPr lvl="1"/>
            <a:r>
              <a:rPr lang="en-US" dirty="0" smtClean="0"/>
              <a:t>The originator</a:t>
            </a:r>
          </a:p>
          <a:p>
            <a:pPr lvl="1"/>
            <a:r>
              <a:rPr lang="en-US" dirty="0" smtClean="0"/>
              <a:t>The caretaker</a:t>
            </a:r>
            <a:endParaRPr dirty="0"/>
          </a:p>
          <a:p>
            <a:r>
              <a:rPr lang="en-US" dirty="0" smtClean="0"/>
              <a:t>Ideally the Memento is not stored by the Originator</a:t>
            </a:r>
          </a:p>
          <a:p>
            <a:pPr lvl="1"/>
            <a:r>
              <a:rPr lang="en-US" dirty="0" smtClean="0"/>
              <a:t>Enables “saving”</a:t>
            </a:r>
            <a:endParaRPr dirty="0"/>
          </a:p>
          <a:p>
            <a:r>
              <a:rPr lang="en-US" dirty="0" smtClean="0"/>
              <a:t>The Caretaker keeps the object but doesn’t read it</a:t>
            </a:r>
          </a:p>
          <a:p>
            <a:pPr lvl="1"/>
            <a:r>
              <a:rPr lang="en-US" dirty="0" smtClean="0"/>
              <a:t>Wide versus Narrow Interfaces (friend descriptor in C++)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107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Example – </a:t>
            </a:r>
            <a:r>
              <a:rPr lang="en-US" dirty="0" err="1" smtClean="0"/>
              <a:t>Wikibook</a:t>
            </a:r>
            <a:r>
              <a:rPr lang="en-US" dirty="0" smtClean="0"/>
              <a:t> Computer Science Design Patterns</a:t>
            </a:r>
            <a:endParaRPr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en.wikibooks.org/wiki/Computer_Science_Design_Patterns/Memento</a:t>
            </a:r>
            <a:endParaRPr lang="en-US" dirty="0" smtClean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775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Memento Design Pattern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Memory</a:t>
            </a:r>
          </a:p>
          <a:p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Timing for solvers</a:t>
            </a:r>
          </a:p>
          <a:p>
            <a:pPr lvl="1"/>
            <a:r>
              <a:rPr lang="en-US" dirty="0" smtClean="0"/>
              <a:t>Games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Caretaker</a:t>
            </a:r>
            <a:r>
              <a:rPr lang="en-US" smtClean="0"/>
              <a:t>, Originator, </a:t>
            </a:r>
            <a:r>
              <a:rPr lang="en-US" dirty="0" smtClean="0"/>
              <a:t>Memento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886161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Works Cited</a:t>
            </a:r>
          </a:p>
          <a:p>
            <a:endParaRPr lang="en-US" dirty="0"/>
          </a:p>
          <a:p>
            <a:r>
              <a:rPr lang="en-US" dirty="0" smtClean="0"/>
              <a:t>Gamma, Erich.  </a:t>
            </a:r>
            <a:r>
              <a:rPr lang="en-US" u="sng" dirty="0" smtClean="0"/>
              <a:t>Design Patterns: Elements of Reusable Object Oriented Software.  </a:t>
            </a:r>
            <a:r>
              <a:rPr lang="en-US" dirty="0" smtClean="0"/>
              <a:t>Addison-Wesley Professional.  1995.</a:t>
            </a:r>
          </a:p>
          <a:p>
            <a:endParaRPr lang="en-US" dirty="0"/>
          </a:p>
          <a:p>
            <a:r>
              <a:rPr lang="en-US" dirty="0"/>
              <a:t>Memento. </a:t>
            </a:r>
            <a:r>
              <a:rPr lang="en-US" dirty="0">
                <a:hlinkClick r:id="rId2"/>
              </a:rPr>
              <a:t>https://en.wikibooks.org/wiki/Computer_Science_Design_Patterns/</a:t>
            </a:r>
            <a:r>
              <a:rPr lang="en-US" dirty="0" smtClean="0">
                <a:hlinkClick r:id="rId2"/>
              </a:rPr>
              <a:t>Memento</a:t>
            </a:r>
            <a:r>
              <a:rPr lang="en-US" dirty="0" smtClean="0"/>
              <a:t>.  January 2014.  October 2015.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256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6CFF6F-D9AA-4BC0-911A-0A1356771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technology circuit board design presentation (widescreen)</Template>
  <TotalTime>0</TotalTime>
  <Words>188</Words>
  <Application>Microsoft Macintosh PowerPoint</Application>
  <PresentationFormat>Custom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 Computer 16x9</vt:lpstr>
      <vt:lpstr>Memento Design Pattern</vt:lpstr>
      <vt:lpstr>Overview</vt:lpstr>
      <vt:lpstr>Why Memento?</vt:lpstr>
      <vt:lpstr>Examples</vt:lpstr>
      <vt:lpstr>Mementos in Games</vt:lpstr>
      <vt:lpstr>How to use Memento</vt:lpstr>
      <vt:lpstr>Java Example – Wikibook Computer Science Design Patterns</vt:lpstr>
      <vt:lpstr>Memento Design Pattern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2015-10-21T15:54:03Z</dcterms:created>
  <dcterms:modified xsi:type="dcterms:W3CDTF">2015-10-28T19:57:23Z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TC029010269991</vt:lpwstr>
  </property>
</Properties>
</file>