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notesMasterIdLst>
    <p:notesMasterId r:id="rId11"/>
  </p:notesMasterIdLst>
  <p:sldIdLst>
    <p:sldId id="256" r:id="rId2"/>
    <p:sldId id="264" r:id="rId3"/>
    <p:sldId id="257" r:id="rId4"/>
    <p:sldId id="258" r:id="rId5"/>
    <p:sldId id="259" r:id="rId6"/>
    <p:sldId id="266" r:id="rId7"/>
    <p:sldId id="265" r:id="rId8"/>
    <p:sldId id="267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19" autoAdjust="0"/>
    <p:restoredTop sz="94660"/>
  </p:normalViewPr>
  <p:slideViewPr>
    <p:cSldViewPr>
      <p:cViewPr>
        <p:scale>
          <a:sx n="81" d="100"/>
          <a:sy n="81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F39C6-97B2-4B5D-8934-67EB35744DAE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CDF37-19E7-4500-B07C-52DC7A532C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195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Complex</a:t>
            </a:r>
            <a:r>
              <a:rPr lang="en-US" baseline="0" dirty="0" smtClean="0"/>
              <a:t> system: large number of interdependent classes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CDF37-19E7-4500-B07C-52DC7A532C6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467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0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05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75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5665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121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705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25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427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02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78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17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65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6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976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17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096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880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51F91-3501-4E67-BD51-38E046CEB16D}" type="datetimeFigureOut">
              <a:rPr lang="en-US" smtClean="0"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245E5E-A24F-4E9D-B803-6251D0E2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3543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  <p:sldLayoutId id="2147483818" r:id="rId15"/>
    <p:sldLayoutId id="2147483819" r:id="rId16"/>
    <p:sldLayoutId id="2147483820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Pattern: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Facade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Christopher </a:t>
            </a:r>
            <a:r>
              <a:rPr lang="en-US" dirty="0" err="1" smtClean="0"/>
              <a:t>Aska</a:t>
            </a:r>
            <a:r>
              <a:rPr lang="en-US" dirty="0" smtClean="0"/>
              <a:t> Toda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46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Façade?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Hides complexities of the system, and provides a simpler interface for ease of use and easier understanding</a:t>
            </a:r>
          </a:p>
          <a:p>
            <a:r>
              <a:rPr lang="en-US" dirty="0" smtClean="0"/>
              <a:t>Defines a higher-level interface that makes the subsystem easier to use</a:t>
            </a:r>
          </a:p>
          <a:p>
            <a:r>
              <a:rPr lang="en-US" dirty="0" smtClean="0"/>
              <a:t>Wrapper class containing set of required members for complicated subsystem with simpler interface</a:t>
            </a:r>
          </a:p>
          <a:p>
            <a:r>
              <a:rPr lang="en-US" dirty="0" smtClean="0"/>
              <a:t>Decouples code that uses the system, easy modification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67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Operations made in sequence, where same action is required in multiple places within application</a:t>
            </a:r>
          </a:p>
          <a:p>
            <a:r>
              <a:rPr lang="en-US" dirty="0" smtClean="0"/>
              <a:t>Modification will be a pain by changing code in different places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139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lead controller that handles all of the repeating codes.</a:t>
            </a:r>
          </a:p>
          <a:p>
            <a:r>
              <a:rPr lang="en-US" dirty="0" smtClean="0"/>
              <a:t>Call the lead controller, based on the parameters provided, to perform actions</a:t>
            </a:r>
          </a:p>
          <a:p>
            <a:r>
              <a:rPr lang="en-US" dirty="0" smtClean="0"/>
              <a:t>Just change the lead controller, to make changes of the code in the process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172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936" y="0"/>
            <a:ext cx="82296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143000"/>
            <a:ext cx="7565473" cy="5472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0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-131844"/>
            <a:ext cx="7429499" cy="1478570"/>
          </a:xfrm>
        </p:spPr>
        <p:txBody>
          <a:bodyPr/>
          <a:lstStyle/>
          <a:p>
            <a:r>
              <a:rPr lang="en-US" dirty="0" smtClean="0"/>
              <a:t>Example (cont’d)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838200"/>
            <a:ext cx="7543800" cy="3706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4648200"/>
            <a:ext cx="7620001" cy="2062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498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00200"/>
            <a:ext cx="874643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535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-7917"/>
            <a:ext cx="7429499" cy="1478570"/>
          </a:xfrm>
        </p:spPr>
        <p:txBody>
          <a:bodyPr/>
          <a:lstStyle/>
          <a:p>
            <a:r>
              <a:rPr lang="en-US" dirty="0" smtClean="0"/>
              <a:t>Example 2 (cont’d)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143000"/>
            <a:ext cx="7890986" cy="5327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9538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04800"/>
            <a:ext cx="8229600" cy="838200"/>
          </a:xfrm>
        </p:spPr>
        <p:txBody>
          <a:bodyPr/>
          <a:lstStyle/>
          <a:p>
            <a:r>
              <a:rPr lang="en-US" dirty="0" err="1" smtClean="0"/>
              <a:t>Keypoint</a:t>
            </a:r>
            <a:r>
              <a:rPr lang="en-US" dirty="0" smtClean="0"/>
              <a:t>(s)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69719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smtClean="0"/>
              <a:t>Façade</a:t>
            </a:r>
            <a:r>
              <a:rPr lang="en-US" dirty="0" smtClean="0"/>
              <a:t>: Makes complex interface easier to use, using a Façade class.</a:t>
            </a:r>
          </a:p>
          <a:p>
            <a:r>
              <a:rPr lang="en-US" b="1" dirty="0" smtClean="0"/>
              <a:t>Complex system</a:t>
            </a:r>
            <a:r>
              <a:rPr lang="en-US" dirty="0" smtClean="0"/>
              <a:t>: Large number of interacting components, and code that is hard to understand</a:t>
            </a:r>
          </a:p>
          <a:p>
            <a:r>
              <a:rPr lang="en-US" b="1" dirty="0" smtClean="0"/>
              <a:t>Interface</a:t>
            </a:r>
            <a:r>
              <a:rPr lang="en-US" dirty="0" smtClean="0"/>
              <a:t>: Shared boundary across which two separate components of a computer system exchange information</a:t>
            </a:r>
          </a:p>
          <a:p>
            <a:r>
              <a:rPr lang="en-US" b="1" dirty="0" smtClean="0"/>
              <a:t>Decouple</a:t>
            </a:r>
            <a:r>
              <a:rPr lang="en-US" dirty="0" smtClean="0"/>
              <a:t>: Relationship in which one module interacts has less interdependency with another module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967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1057</TotalTime>
  <Words>213</Words>
  <Application>Microsoft Office PowerPoint</Application>
  <PresentationFormat>On-screen Show (4:3)</PresentationFormat>
  <Paragraphs>28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Tw Cen MT</vt:lpstr>
      <vt:lpstr>Arial</vt:lpstr>
      <vt:lpstr>Calibri</vt:lpstr>
      <vt:lpstr>Trebuchet MS</vt:lpstr>
      <vt:lpstr>Circuit</vt:lpstr>
      <vt:lpstr>Design Pattern: Facade</vt:lpstr>
      <vt:lpstr>What is Façade?</vt:lpstr>
      <vt:lpstr>Problem</vt:lpstr>
      <vt:lpstr>Solution</vt:lpstr>
      <vt:lpstr>Example</vt:lpstr>
      <vt:lpstr>Example (cont’d)</vt:lpstr>
      <vt:lpstr>Example 2</vt:lpstr>
      <vt:lpstr>Example 2 (cont’d)</vt:lpstr>
      <vt:lpstr>Keypoint(s)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 Pattern: Facade</dc:title>
  <dc:creator>Aska_Toda</dc:creator>
  <cp:lastModifiedBy>Christopher Aska Toda</cp:lastModifiedBy>
  <cp:revision>27</cp:revision>
  <dcterms:created xsi:type="dcterms:W3CDTF">2015-10-16T20:55:00Z</dcterms:created>
  <dcterms:modified xsi:type="dcterms:W3CDTF">2015-10-21T20:16:30Z</dcterms:modified>
</cp:coreProperties>
</file>