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B1F8C-4C8B-4740-96A8-534CC8C1A09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04DFF-24F0-4300-AB3B-417910BE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19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04DFF-24F0-4300-AB3B-417910BE60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4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6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0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3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0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3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9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8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1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1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64E52-356F-463C-BC3F-530F5E0BEB2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07D92-3D03-4321-9C76-7980BB0E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Decorator Design Pattern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Phillip Shin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7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to sub classing, which adds behavior at compile time, changing all subclasses</a:t>
            </a:r>
          </a:p>
          <a:p>
            <a:r>
              <a:rPr lang="en-US" dirty="0" smtClean="0"/>
              <a:t>Allows dynamic decoration of different instances of an object at run time</a:t>
            </a:r>
            <a:endParaRPr lang="en-US" dirty="0" smtClean="0"/>
          </a:p>
          <a:p>
            <a:r>
              <a:rPr lang="en-US" dirty="0" smtClean="0"/>
              <a:t>Used when there are several independent ways of extending functionality</a:t>
            </a:r>
          </a:p>
        </p:txBody>
      </p:sp>
    </p:spTree>
    <p:extLst>
      <p:ext uri="{BB962C8B-B14F-4D97-AF65-F5344CB8AC3E}">
        <p14:creationId xmlns:p14="http://schemas.microsoft.com/office/powerpoint/2010/main" val="189606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r>
              <a:rPr lang="en-US" dirty="0" smtClean="0"/>
              <a:t>Solution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Key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91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to add responsibilities to individual objects, not entire class</a:t>
            </a:r>
          </a:p>
          <a:p>
            <a:r>
              <a:rPr lang="en-US" dirty="0" smtClean="0"/>
              <a:t>Inheritance is inflexible</a:t>
            </a:r>
          </a:p>
          <a:p>
            <a:r>
              <a:rPr lang="en-US" dirty="0" smtClean="0"/>
              <a:t>Would have to create class for every different combination of functionality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1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Wrap the component in another object that adds functionality on a per need basis</a:t>
            </a:r>
          </a:p>
          <a:p>
            <a:r>
              <a:rPr lang="en-US" dirty="0" smtClean="0"/>
              <a:t>Wrapper called a Decorator</a:t>
            </a:r>
          </a:p>
        </p:txBody>
      </p:sp>
    </p:spTree>
    <p:extLst>
      <p:ext uri="{BB962C8B-B14F-4D97-AF65-F5344CB8AC3E}">
        <p14:creationId xmlns:p14="http://schemas.microsoft.com/office/powerpoint/2010/main" val="325523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Component (window)</a:t>
            </a:r>
          </a:p>
          <a:p>
            <a:pPr lvl="1"/>
            <a:r>
              <a:rPr lang="en-US" dirty="0" smtClean="0"/>
              <a:t>Defines interface for “</a:t>
            </a:r>
            <a:r>
              <a:rPr lang="en-US" dirty="0" err="1" smtClean="0"/>
              <a:t>decoratable</a:t>
            </a:r>
            <a:r>
              <a:rPr lang="en-US" dirty="0" smtClean="0"/>
              <a:t>” objects</a:t>
            </a:r>
          </a:p>
          <a:p>
            <a:r>
              <a:rPr lang="en-US" dirty="0" smtClean="0"/>
              <a:t>Concrete Component (simple window)</a:t>
            </a:r>
          </a:p>
          <a:p>
            <a:pPr lvl="1"/>
            <a:r>
              <a:rPr lang="en-US" dirty="0" smtClean="0"/>
              <a:t>Object which can be decorated</a:t>
            </a:r>
          </a:p>
          <a:p>
            <a:r>
              <a:rPr lang="en-US" dirty="0" smtClean="0"/>
              <a:t>Decorator (window decorator)</a:t>
            </a:r>
          </a:p>
          <a:p>
            <a:pPr lvl="1"/>
            <a:r>
              <a:rPr lang="en-US" dirty="0" smtClean="0"/>
              <a:t>Maintains reference to component and conforms interface to component</a:t>
            </a:r>
          </a:p>
          <a:p>
            <a:r>
              <a:rPr lang="en-US" dirty="0" smtClean="0"/>
              <a:t>Concrete Decorators (horizontal and vertical scroll bar decorators)</a:t>
            </a:r>
          </a:p>
          <a:p>
            <a:pPr lvl="1"/>
            <a:r>
              <a:rPr lang="en-US" dirty="0" smtClean="0"/>
              <a:t>Adds responsibilities to component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8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18802"/>
            <a:ext cx="8229600" cy="3688759"/>
          </a:xfrm>
        </p:spPr>
      </p:pic>
    </p:spTree>
    <p:extLst>
      <p:ext uri="{BB962C8B-B14F-4D97-AF65-F5344CB8AC3E}">
        <p14:creationId xmlns:p14="http://schemas.microsoft.com/office/powerpoint/2010/main" val="205926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28600"/>
            <a:ext cx="5915851" cy="292458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638" y="3276600"/>
            <a:ext cx="59504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800"/>
            <a:ext cx="7066694" cy="4663542"/>
          </a:xfrm>
        </p:spPr>
      </p:pic>
    </p:spTree>
    <p:extLst>
      <p:ext uri="{BB962C8B-B14F-4D97-AF65-F5344CB8AC3E}">
        <p14:creationId xmlns:p14="http://schemas.microsoft.com/office/powerpoint/2010/main" val="3687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76400"/>
            <a:ext cx="7306352" cy="2253583"/>
          </a:xfrm>
        </p:spPr>
      </p:pic>
      <p:sp>
        <p:nvSpPr>
          <p:cNvPr id="5" name="TextBox 4"/>
          <p:cNvSpPr txBox="1"/>
          <p:nvPr/>
        </p:nvSpPr>
        <p:spPr>
          <a:xfrm>
            <a:off x="1752600" y="41148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output of this program is "simple window, including vertical scrollbars, including horizontal scrollbars"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167</Words>
  <Application>Microsoft Office PowerPoint</Application>
  <PresentationFormat>On-screen Show (4:3)</PresentationFormat>
  <Paragraphs>31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Decorator Design Pattern</vt:lpstr>
      <vt:lpstr>Overview</vt:lpstr>
      <vt:lpstr>Problem</vt:lpstr>
      <vt:lpstr>Solution</vt:lpstr>
      <vt:lpstr>Participants</vt:lpstr>
      <vt:lpstr>Example</vt:lpstr>
      <vt:lpstr>PowerPoint Presentation</vt:lpstr>
      <vt:lpstr>PowerPoint Presentation</vt:lpstr>
      <vt:lpstr>Example</vt:lpstr>
      <vt:lpstr>Key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Decorator</dc:title>
  <dc:creator>Phillip Shin</dc:creator>
  <cp:lastModifiedBy>Phillip Shin</cp:lastModifiedBy>
  <cp:revision>15</cp:revision>
  <dcterms:created xsi:type="dcterms:W3CDTF">2015-10-20T20:42:54Z</dcterms:created>
  <dcterms:modified xsi:type="dcterms:W3CDTF">2015-10-20T23:23:50Z</dcterms:modified>
</cp:coreProperties>
</file>