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5" autoAdjust="0"/>
    <p:restoredTop sz="94660"/>
  </p:normalViewPr>
  <p:slideViewPr>
    <p:cSldViewPr snapToGrid="0">
      <p:cViewPr varScale="1">
        <p:scale>
          <a:sx n="65" d="100"/>
          <a:sy n="65" d="100"/>
        </p:scale>
        <p:origin x="224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7491-B18A-4D68-9B48-724BA24F1714}" type="datetimeFigureOut">
              <a:rPr lang="zh-CN" altLang="en-US" smtClean="0"/>
              <a:t>15/10/21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BCEFA-4DE9-49C4-965F-3FADC68737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6352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7491-B18A-4D68-9B48-724BA24F1714}" type="datetimeFigureOut">
              <a:rPr lang="zh-CN" altLang="en-US" smtClean="0"/>
              <a:t>15/10/21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BCEFA-4DE9-49C4-965F-3FADC68737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2668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7491-B18A-4D68-9B48-724BA24F1714}" type="datetimeFigureOut">
              <a:rPr lang="zh-CN" altLang="en-US" smtClean="0"/>
              <a:t>15/10/21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BCEFA-4DE9-49C4-965F-3FADC68737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9023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7491-B18A-4D68-9B48-724BA24F1714}" type="datetimeFigureOut">
              <a:rPr lang="zh-CN" altLang="en-US" smtClean="0"/>
              <a:t>15/10/21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BCEFA-4DE9-49C4-965F-3FADC68737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0998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7491-B18A-4D68-9B48-724BA24F1714}" type="datetimeFigureOut">
              <a:rPr lang="zh-CN" altLang="en-US" smtClean="0"/>
              <a:t>15/10/21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BCEFA-4DE9-49C4-965F-3FADC68737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4595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7491-B18A-4D68-9B48-724BA24F1714}" type="datetimeFigureOut">
              <a:rPr lang="zh-CN" altLang="en-US" smtClean="0"/>
              <a:t>15/10/21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BCEFA-4DE9-49C4-965F-3FADC68737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5742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7491-B18A-4D68-9B48-724BA24F1714}" type="datetimeFigureOut">
              <a:rPr lang="zh-CN" altLang="en-US" smtClean="0"/>
              <a:t>15/10/21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BCEFA-4DE9-49C4-965F-3FADC68737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5723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7491-B18A-4D68-9B48-724BA24F1714}" type="datetimeFigureOut">
              <a:rPr lang="zh-CN" altLang="en-US" smtClean="0"/>
              <a:t>15/10/21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BCEFA-4DE9-49C4-965F-3FADC68737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0015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7491-B18A-4D68-9B48-724BA24F1714}" type="datetimeFigureOut">
              <a:rPr lang="zh-CN" altLang="en-US" smtClean="0"/>
              <a:t>15/10/21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BCEFA-4DE9-49C4-965F-3FADC68737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1637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7491-B18A-4D68-9B48-724BA24F1714}" type="datetimeFigureOut">
              <a:rPr lang="zh-CN" altLang="en-US" smtClean="0"/>
              <a:t>15/10/21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BCEFA-4DE9-49C4-965F-3FADC68737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4936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7491-B18A-4D68-9B48-724BA24F1714}" type="datetimeFigureOut">
              <a:rPr lang="zh-CN" altLang="en-US" smtClean="0"/>
              <a:t>15/10/21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BCEFA-4DE9-49C4-965F-3FADC68737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3698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17491-B18A-4D68-9B48-724BA24F1714}" type="datetimeFigureOut">
              <a:rPr lang="zh-CN" altLang="en-US" smtClean="0"/>
              <a:t>15/10/21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BCEFA-4DE9-49C4-965F-3FADC68737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8933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Builder Pattern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198620"/>
            <a:ext cx="10515600" cy="3605348"/>
          </a:xfrm>
        </p:spPr>
      </p:pic>
    </p:spTree>
    <p:extLst>
      <p:ext uri="{BB962C8B-B14F-4D97-AF65-F5344CB8AC3E}">
        <p14:creationId xmlns:p14="http://schemas.microsoft.com/office/powerpoint/2010/main" val="312016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-1351722"/>
            <a:ext cx="10515600" cy="198784"/>
          </a:xfrm>
        </p:spPr>
        <p:txBody>
          <a:bodyPr>
            <a:normAutofit fontScale="90000"/>
          </a:bodyPr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59026"/>
            <a:ext cx="10515600" cy="6017937"/>
          </a:xfrm>
        </p:spPr>
        <p:txBody>
          <a:bodyPr/>
          <a:lstStyle/>
          <a:p>
            <a:r>
              <a:rPr lang="en-US" altLang="zh-CN" b="1" dirty="0"/>
              <a:t>public</a:t>
            </a:r>
            <a:r>
              <a:rPr lang="en-US" altLang="zh-CN" dirty="0"/>
              <a:t> </a:t>
            </a:r>
            <a:r>
              <a:rPr lang="en-US" altLang="zh-CN" b="1" dirty="0"/>
              <a:t>static</a:t>
            </a:r>
            <a:r>
              <a:rPr lang="en-US" altLang="zh-CN" dirty="0"/>
              <a:t> </a:t>
            </a:r>
            <a:r>
              <a:rPr lang="en-US" altLang="zh-CN" b="1" dirty="0"/>
              <a:t>class</a:t>
            </a:r>
            <a:r>
              <a:rPr lang="en-US" altLang="zh-CN" dirty="0"/>
              <a:t> </a:t>
            </a:r>
            <a:r>
              <a:rPr lang="en-US" altLang="zh-CN" dirty="0" err="1"/>
              <a:t>UserBuilder</a:t>
            </a:r>
            <a:r>
              <a:rPr lang="en-US" altLang="zh-CN" dirty="0"/>
              <a:t> {  </a:t>
            </a:r>
          </a:p>
          <a:p>
            <a:r>
              <a:rPr lang="en-US" altLang="zh-CN" dirty="0"/>
              <a:t>        </a:t>
            </a:r>
            <a:r>
              <a:rPr lang="en-US" altLang="zh-CN" b="1" dirty="0"/>
              <a:t>private</a:t>
            </a:r>
            <a:r>
              <a:rPr lang="en-US" altLang="zh-CN" dirty="0"/>
              <a:t> </a:t>
            </a:r>
            <a:r>
              <a:rPr lang="en-US" altLang="zh-CN" b="1" dirty="0"/>
              <a:t>final</a:t>
            </a:r>
            <a:r>
              <a:rPr lang="en-US" altLang="zh-CN" dirty="0"/>
              <a:t> String </a:t>
            </a:r>
            <a:r>
              <a:rPr lang="en-US" altLang="zh-CN" dirty="0" err="1"/>
              <a:t>firstName</a:t>
            </a:r>
            <a:r>
              <a:rPr lang="en-US" altLang="zh-CN" dirty="0"/>
              <a:t>;  </a:t>
            </a:r>
          </a:p>
          <a:p>
            <a:r>
              <a:rPr lang="en-US" altLang="zh-CN" dirty="0"/>
              <a:t>        </a:t>
            </a:r>
            <a:r>
              <a:rPr lang="en-US" altLang="zh-CN" b="1" dirty="0"/>
              <a:t>private</a:t>
            </a:r>
            <a:r>
              <a:rPr lang="en-US" altLang="zh-CN" dirty="0"/>
              <a:t> </a:t>
            </a:r>
            <a:r>
              <a:rPr lang="en-US" altLang="zh-CN" b="1" dirty="0"/>
              <a:t>final</a:t>
            </a:r>
            <a:r>
              <a:rPr lang="en-US" altLang="zh-CN" dirty="0"/>
              <a:t> String </a:t>
            </a:r>
            <a:r>
              <a:rPr lang="en-US" altLang="zh-CN" dirty="0" err="1"/>
              <a:t>lastName</a:t>
            </a:r>
            <a:r>
              <a:rPr lang="en-US" altLang="zh-CN" dirty="0"/>
              <a:t>;  </a:t>
            </a:r>
          </a:p>
          <a:p>
            <a:r>
              <a:rPr lang="en-US" altLang="zh-CN" dirty="0"/>
              <a:t>        </a:t>
            </a:r>
            <a:r>
              <a:rPr lang="en-US" altLang="zh-CN" b="1" dirty="0"/>
              <a:t>private</a:t>
            </a:r>
            <a:r>
              <a:rPr lang="en-US" altLang="zh-CN" dirty="0"/>
              <a:t> </a:t>
            </a:r>
            <a:r>
              <a:rPr lang="en-US" altLang="zh-CN" b="1" dirty="0" err="1"/>
              <a:t>int</a:t>
            </a:r>
            <a:r>
              <a:rPr lang="en-US" altLang="zh-CN" dirty="0"/>
              <a:t> age;  </a:t>
            </a:r>
          </a:p>
          <a:p>
            <a:r>
              <a:rPr lang="en-US" altLang="zh-CN" dirty="0"/>
              <a:t>        </a:t>
            </a:r>
            <a:r>
              <a:rPr lang="en-US" altLang="zh-CN" b="1" dirty="0"/>
              <a:t>private</a:t>
            </a:r>
            <a:r>
              <a:rPr lang="en-US" altLang="zh-CN" dirty="0"/>
              <a:t> String phone;  </a:t>
            </a:r>
          </a:p>
          <a:p>
            <a:r>
              <a:rPr lang="en-US" altLang="zh-CN" dirty="0"/>
              <a:t>        </a:t>
            </a:r>
            <a:r>
              <a:rPr lang="en-US" altLang="zh-CN" b="1" dirty="0"/>
              <a:t>private</a:t>
            </a:r>
            <a:r>
              <a:rPr lang="en-US" altLang="zh-CN" dirty="0"/>
              <a:t> String address;  </a:t>
            </a:r>
          </a:p>
          <a:p>
            <a:r>
              <a:rPr lang="en-US" altLang="zh-CN" dirty="0"/>
              <a:t>  </a:t>
            </a:r>
          </a:p>
          <a:p>
            <a:r>
              <a:rPr lang="en-US" altLang="zh-CN" dirty="0"/>
              <a:t>        </a:t>
            </a:r>
            <a:r>
              <a:rPr lang="en-US" altLang="zh-CN" b="1" dirty="0"/>
              <a:t>public</a:t>
            </a:r>
            <a:r>
              <a:rPr lang="en-US" altLang="zh-CN" dirty="0"/>
              <a:t> </a:t>
            </a:r>
            <a:r>
              <a:rPr lang="en-US" altLang="zh-CN" dirty="0" err="1"/>
              <a:t>UserBuilder</a:t>
            </a:r>
            <a:r>
              <a:rPr lang="en-US" altLang="zh-CN" dirty="0"/>
              <a:t>(String </a:t>
            </a:r>
            <a:r>
              <a:rPr lang="en-US" altLang="zh-CN" dirty="0" err="1"/>
              <a:t>firstName</a:t>
            </a:r>
            <a:r>
              <a:rPr lang="en-US" altLang="zh-CN" dirty="0"/>
              <a:t>, String </a:t>
            </a:r>
            <a:r>
              <a:rPr lang="en-US" altLang="zh-CN" dirty="0" err="1"/>
              <a:t>lastName</a:t>
            </a:r>
            <a:r>
              <a:rPr lang="en-US" altLang="zh-CN" dirty="0"/>
              <a:t>) {  </a:t>
            </a:r>
          </a:p>
          <a:p>
            <a:r>
              <a:rPr lang="en-US" altLang="zh-CN" dirty="0"/>
              <a:t>            </a:t>
            </a:r>
            <a:r>
              <a:rPr lang="en-US" altLang="zh-CN" b="1" dirty="0" err="1"/>
              <a:t>this</a:t>
            </a:r>
            <a:r>
              <a:rPr lang="en-US" altLang="zh-CN" dirty="0" err="1"/>
              <a:t>.firstName</a:t>
            </a:r>
            <a:r>
              <a:rPr lang="en-US" altLang="zh-CN" dirty="0"/>
              <a:t> = </a:t>
            </a:r>
            <a:r>
              <a:rPr lang="en-US" altLang="zh-CN" dirty="0" err="1"/>
              <a:t>firstName</a:t>
            </a:r>
            <a:r>
              <a:rPr lang="en-US" altLang="zh-CN" dirty="0"/>
              <a:t>;  </a:t>
            </a:r>
          </a:p>
          <a:p>
            <a:r>
              <a:rPr lang="en-US" altLang="zh-CN" dirty="0"/>
              <a:t>            </a:t>
            </a:r>
            <a:r>
              <a:rPr lang="en-US" altLang="zh-CN" b="1" dirty="0" err="1"/>
              <a:t>this</a:t>
            </a:r>
            <a:r>
              <a:rPr lang="en-US" altLang="zh-CN" dirty="0" err="1"/>
              <a:t>.lastName</a:t>
            </a:r>
            <a:r>
              <a:rPr lang="en-US" altLang="zh-CN" dirty="0"/>
              <a:t> = </a:t>
            </a:r>
            <a:r>
              <a:rPr lang="en-US" altLang="zh-CN" dirty="0" err="1"/>
              <a:t>lastName</a:t>
            </a:r>
            <a:r>
              <a:rPr lang="en-US" altLang="zh-CN" dirty="0"/>
              <a:t>;  </a:t>
            </a:r>
          </a:p>
          <a:p>
            <a:r>
              <a:rPr lang="en-US" altLang="zh-CN" dirty="0"/>
              <a:t>        }  </a:t>
            </a: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87967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flipV="1">
            <a:off x="838200" y="-397565"/>
            <a:ext cx="10515600" cy="59635"/>
          </a:xfrm>
        </p:spPr>
        <p:txBody>
          <a:bodyPr>
            <a:normAutofit fontScale="90000"/>
          </a:bodyPr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176963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b="1" dirty="0"/>
              <a:t>public</a:t>
            </a:r>
            <a:r>
              <a:rPr lang="en-US" altLang="zh-CN" dirty="0"/>
              <a:t> </a:t>
            </a:r>
            <a:r>
              <a:rPr lang="en-US" altLang="zh-CN" dirty="0" err="1"/>
              <a:t>UserBuilder</a:t>
            </a:r>
            <a:r>
              <a:rPr lang="en-US" altLang="zh-CN" dirty="0"/>
              <a:t> age(</a:t>
            </a:r>
            <a:r>
              <a:rPr lang="en-US" altLang="zh-CN" b="1" dirty="0" err="1"/>
              <a:t>int</a:t>
            </a:r>
            <a:r>
              <a:rPr lang="en-US" altLang="zh-CN" dirty="0"/>
              <a:t> age) {  </a:t>
            </a:r>
          </a:p>
          <a:p>
            <a:r>
              <a:rPr lang="en-US" altLang="zh-CN" dirty="0"/>
              <a:t>            </a:t>
            </a:r>
            <a:r>
              <a:rPr lang="en-US" altLang="zh-CN" b="1" dirty="0" err="1"/>
              <a:t>this</a:t>
            </a:r>
            <a:r>
              <a:rPr lang="en-US" altLang="zh-CN" dirty="0" err="1"/>
              <a:t>.age</a:t>
            </a:r>
            <a:r>
              <a:rPr lang="en-US" altLang="zh-CN" dirty="0"/>
              <a:t> = age;  </a:t>
            </a:r>
          </a:p>
          <a:p>
            <a:r>
              <a:rPr lang="en-US" altLang="zh-CN" dirty="0"/>
              <a:t>            </a:t>
            </a:r>
            <a:r>
              <a:rPr lang="en-US" altLang="zh-CN" b="1" dirty="0"/>
              <a:t>return</a:t>
            </a:r>
            <a:r>
              <a:rPr lang="en-US" altLang="zh-CN" dirty="0"/>
              <a:t> </a:t>
            </a:r>
            <a:r>
              <a:rPr lang="en-US" altLang="zh-CN" b="1" dirty="0"/>
              <a:t>this</a:t>
            </a:r>
            <a:r>
              <a:rPr lang="en-US" altLang="zh-CN" dirty="0"/>
              <a:t>;  </a:t>
            </a:r>
          </a:p>
          <a:p>
            <a:r>
              <a:rPr lang="en-US" altLang="zh-CN" dirty="0"/>
              <a:t>        }  </a:t>
            </a:r>
          </a:p>
          <a:p>
            <a:r>
              <a:rPr lang="en-US" altLang="zh-CN" dirty="0"/>
              <a:t>        </a:t>
            </a:r>
            <a:r>
              <a:rPr lang="en-US" altLang="zh-CN" b="1" dirty="0"/>
              <a:t>public</a:t>
            </a:r>
            <a:r>
              <a:rPr lang="en-US" altLang="zh-CN" dirty="0"/>
              <a:t> </a:t>
            </a:r>
            <a:r>
              <a:rPr lang="en-US" altLang="zh-CN" dirty="0" err="1"/>
              <a:t>UserBuilder</a:t>
            </a:r>
            <a:r>
              <a:rPr lang="en-US" altLang="zh-CN" dirty="0"/>
              <a:t> phone(String phone) {  </a:t>
            </a:r>
          </a:p>
          <a:p>
            <a:r>
              <a:rPr lang="en-US" altLang="zh-CN" dirty="0"/>
              <a:t>            </a:t>
            </a:r>
            <a:r>
              <a:rPr lang="en-US" altLang="zh-CN" b="1" dirty="0" err="1"/>
              <a:t>this</a:t>
            </a:r>
            <a:r>
              <a:rPr lang="en-US" altLang="zh-CN" dirty="0" err="1"/>
              <a:t>.phone</a:t>
            </a:r>
            <a:r>
              <a:rPr lang="en-US" altLang="zh-CN" dirty="0"/>
              <a:t> = phone;  </a:t>
            </a:r>
          </a:p>
          <a:p>
            <a:r>
              <a:rPr lang="en-US" altLang="zh-CN" dirty="0"/>
              <a:t>            </a:t>
            </a:r>
            <a:r>
              <a:rPr lang="en-US" altLang="zh-CN" b="1" dirty="0"/>
              <a:t>return</a:t>
            </a:r>
            <a:r>
              <a:rPr lang="en-US" altLang="zh-CN" dirty="0"/>
              <a:t> </a:t>
            </a:r>
            <a:r>
              <a:rPr lang="en-US" altLang="zh-CN" b="1" dirty="0"/>
              <a:t>this</a:t>
            </a:r>
            <a:r>
              <a:rPr lang="en-US" altLang="zh-CN" dirty="0"/>
              <a:t>;  </a:t>
            </a:r>
          </a:p>
          <a:p>
            <a:r>
              <a:rPr lang="en-US" altLang="zh-CN" dirty="0"/>
              <a:t>        }  </a:t>
            </a:r>
          </a:p>
          <a:p>
            <a:r>
              <a:rPr lang="en-US" altLang="zh-CN" dirty="0"/>
              <a:t>        </a:t>
            </a:r>
            <a:r>
              <a:rPr lang="en-US" altLang="zh-CN" b="1" dirty="0"/>
              <a:t>public</a:t>
            </a:r>
            <a:r>
              <a:rPr lang="en-US" altLang="zh-CN" dirty="0"/>
              <a:t> </a:t>
            </a:r>
            <a:r>
              <a:rPr lang="en-US" altLang="zh-CN" dirty="0" err="1"/>
              <a:t>UserBuilder</a:t>
            </a:r>
            <a:r>
              <a:rPr lang="en-US" altLang="zh-CN" dirty="0"/>
              <a:t> address(String address) {  </a:t>
            </a:r>
          </a:p>
          <a:p>
            <a:r>
              <a:rPr lang="en-US" altLang="zh-CN" dirty="0"/>
              <a:t>            </a:t>
            </a:r>
            <a:r>
              <a:rPr lang="en-US" altLang="zh-CN" b="1" dirty="0" err="1"/>
              <a:t>this</a:t>
            </a:r>
            <a:r>
              <a:rPr lang="en-US" altLang="zh-CN" dirty="0" err="1"/>
              <a:t>.address</a:t>
            </a:r>
            <a:r>
              <a:rPr lang="en-US" altLang="zh-CN" dirty="0"/>
              <a:t> = address;  </a:t>
            </a:r>
          </a:p>
          <a:p>
            <a:r>
              <a:rPr lang="en-US" altLang="zh-CN" dirty="0"/>
              <a:t>            </a:t>
            </a:r>
            <a:r>
              <a:rPr lang="en-US" altLang="zh-CN" b="1" dirty="0"/>
              <a:t>return</a:t>
            </a:r>
            <a:r>
              <a:rPr lang="en-US" altLang="zh-CN" dirty="0"/>
              <a:t> </a:t>
            </a:r>
            <a:r>
              <a:rPr lang="en-US" altLang="zh-CN" b="1" dirty="0"/>
              <a:t>this</a:t>
            </a:r>
            <a:r>
              <a:rPr lang="en-US" altLang="zh-CN" dirty="0"/>
              <a:t>;  </a:t>
            </a:r>
          </a:p>
          <a:p>
            <a:r>
              <a:rPr lang="en-US" altLang="zh-CN" dirty="0"/>
              <a:t>        }  </a:t>
            </a:r>
          </a:p>
          <a:p>
            <a:r>
              <a:rPr lang="en-US" altLang="zh-CN" dirty="0"/>
              <a:t>        </a:t>
            </a:r>
            <a:r>
              <a:rPr lang="en-US" altLang="zh-CN" b="1" dirty="0"/>
              <a:t>public</a:t>
            </a:r>
            <a:r>
              <a:rPr lang="en-US" altLang="zh-CN" dirty="0"/>
              <a:t> User build() {  </a:t>
            </a:r>
          </a:p>
          <a:p>
            <a:r>
              <a:rPr lang="en-US" altLang="zh-CN" dirty="0"/>
              <a:t>            </a:t>
            </a:r>
            <a:r>
              <a:rPr lang="en-US" altLang="zh-CN" b="1" dirty="0"/>
              <a:t>return</a:t>
            </a:r>
            <a:r>
              <a:rPr lang="en-US" altLang="zh-CN" dirty="0"/>
              <a:t> </a:t>
            </a:r>
            <a:r>
              <a:rPr lang="en-US" altLang="zh-CN" b="1" dirty="0"/>
              <a:t>new</a:t>
            </a:r>
            <a:r>
              <a:rPr lang="en-US" altLang="zh-CN" dirty="0"/>
              <a:t> User(</a:t>
            </a:r>
            <a:r>
              <a:rPr lang="en-US" altLang="zh-CN" b="1" dirty="0"/>
              <a:t>this</a:t>
            </a:r>
            <a:r>
              <a:rPr lang="en-US" altLang="zh-CN" dirty="0"/>
              <a:t>);  </a:t>
            </a:r>
          </a:p>
          <a:p>
            <a:r>
              <a:rPr lang="en-US" altLang="zh-CN" dirty="0"/>
              <a:t>        }  </a:t>
            </a: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50765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-489640"/>
            <a:ext cx="10515600" cy="45719"/>
          </a:xfrm>
        </p:spPr>
        <p:txBody>
          <a:bodyPr>
            <a:normAutofit fontScale="90000"/>
          </a:bodyPr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78904"/>
            <a:ext cx="10515600" cy="5998059"/>
          </a:xfrm>
        </p:spPr>
        <p:txBody>
          <a:bodyPr/>
          <a:lstStyle/>
          <a:p>
            <a:r>
              <a:rPr lang="en-US" altLang="zh-CN" b="1" dirty="0"/>
              <a:t>public</a:t>
            </a:r>
            <a:r>
              <a:rPr lang="en-US" altLang="zh-CN" dirty="0"/>
              <a:t> User </a:t>
            </a:r>
            <a:r>
              <a:rPr lang="en-US" altLang="zh-CN" dirty="0" err="1"/>
              <a:t>getUser</a:t>
            </a:r>
            <a:r>
              <a:rPr lang="en-US" altLang="zh-CN" dirty="0"/>
              <a:t>() {  </a:t>
            </a:r>
          </a:p>
          <a:p>
            <a:r>
              <a:rPr lang="en-US" altLang="zh-CN" dirty="0"/>
              <a:t>    </a:t>
            </a:r>
            <a:r>
              <a:rPr lang="en-US" altLang="zh-CN" b="1" dirty="0"/>
              <a:t>return</a:t>
            </a:r>
            <a:r>
              <a:rPr lang="en-US" altLang="zh-CN" dirty="0"/>
              <a:t> </a:t>
            </a:r>
            <a:r>
              <a:rPr lang="en-US" altLang="zh-CN" b="1" dirty="0"/>
              <a:t>new</a:t>
            </a:r>
            <a:r>
              <a:rPr lang="en-US" altLang="zh-CN" dirty="0"/>
              <a:t>  </a:t>
            </a:r>
          </a:p>
          <a:p>
            <a:r>
              <a:rPr lang="en-US" altLang="zh-CN" dirty="0"/>
              <a:t>            </a:t>
            </a:r>
            <a:r>
              <a:rPr lang="en-US" altLang="zh-CN" dirty="0" err="1"/>
              <a:t>User.UserBuilder</a:t>
            </a:r>
            <a:r>
              <a:rPr lang="en-US" altLang="zh-CN" dirty="0"/>
              <a:t>('</a:t>
            </a:r>
            <a:r>
              <a:rPr lang="en-US" altLang="zh-CN" dirty="0" err="1"/>
              <a:t>Jhon</a:t>
            </a:r>
            <a:r>
              <a:rPr lang="en-US" altLang="zh-CN" dirty="0"/>
              <a:t>', 'Doe')  </a:t>
            </a:r>
          </a:p>
          <a:p>
            <a:r>
              <a:rPr lang="en-US" altLang="zh-CN" dirty="0"/>
              <a:t>            .age(30)  </a:t>
            </a:r>
          </a:p>
          <a:p>
            <a:r>
              <a:rPr lang="en-US" altLang="zh-CN" dirty="0"/>
              <a:t>            .phone('1234567')  </a:t>
            </a:r>
          </a:p>
          <a:p>
            <a:r>
              <a:rPr lang="en-US" altLang="zh-CN" dirty="0"/>
              <a:t>            .address('Fake address 1234')  </a:t>
            </a:r>
          </a:p>
          <a:p>
            <a:r>
              <a:rPr lang="en-US" altLang="zh-CN" dirty="0"/>
              <a:t>            .build();  </a:t>
            </a:r>
          </a:p>
          <a:p>
            <a:r>
              <a:rPr lang="en-US" altLang="zh-CN"/>
              <a:t>} </a:t>
            </a: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37267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644191"/>
            <a:ext cx="9144000" cy="1218165"/>
          </a:xfrm>
        </p:spPr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2021747"/>
            <a:ext cx="9144000" cy="3236053"/>
          </a:xfrm>
        </p:spPr>
        <p:txBody>
          <a:bodyPr/>
          <a:lstStyle/>
          <a:p>
            <a:pPr algn="l"/>
            <a:r>
              <a:rPr lang="en-US" altLang="zh-CN" dirty="0" smtClean="0"/>
              <a:t>What’s Builder: TO find a solution to the telescoping constructor</a:t>
            </a:r>
          </a:p>
          <a:p>
            <a:pPr algn="l"/>
            <a:r>
              <a:rPr lang="en-US" altLang="zh-CN" dirty="0" smtClean="0"/>
              <a:t>Problem: Too many parameters</a:t>
            </a:r>
          </a:p>
          <a:p>
            <a:pPr algn="l"/>
            <a:r>
              <a:rPr lang="en-US" altLang="zh-CN" dirty="0" smtClean="0"/>
              <a:t>Solution: To get an abstract object, a builder, that receives each initialization parameter step by step and </a:t>
            </a:r>
            <a:r>
              <a:rPr lang="en-US" altLang="zh-CN" dirty="0" smtClean="0"/>
              <a:t>the</a:t>
            </a:r>
            <a:r>
              <a:rPr lang="en-US" altLang="zh-CN" dirty="0" smtClean="0"/>
              <a:t>n</a:t>
            </a:r>
            <a:r>
              <a:rPr lang="en-US" altLang="zh-CN" dirty="0" smtClean="0"/>
              <a:t> </a:t>
            </a:r>
            <a:r>
              <a:rPr lang="en-US" altLang="zh-CN" dirty="0" smtClean="0"/>
              <a:t>returns the resulting constructed object at once</a:t>
            </a:r>
            <a:endParaRPr lang="zh-CN" altLang="en-US" dirty="0"/>
          </a:p>
          <a:p>
            <a:pPr algn="l"/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42819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000" b="1" dirty="0" smtClean="0"/>
              <a:t>public</a:t>
            </a:r>
            <a:r>
              <a:rPr lang="en-US" altLang="zh-CN" sz="2000" dirty="0"/>
              <a:t> </a:t>
            </a:r>
            <a:r>
              <a:rPr lang="en-US" altLang="zh-CN" sz="2000" b="1" dirty="0"/>
              <a:t>class</a:t>
            </a:r>
            <a:r>
              <a:rPr lang="en-US" altLang="zh-CN" sz="2000" dirty="0"/>
              <a:t> User {  </a:t>
            </a:r>
          </a:p>
          <a:p>
            <a:r>
              <a:rPr lang="en-US" altLang="zh-CN" sz="2000" dirty="0"/>
              <a:t>   </a:t>
            </a:r>
            <a:r>
              <a:rPr lang="en-US" altLang="zh-CN" sz="2000" b="1" dirty="0"/>
              <a:t>private</a:t>
            </a:r>
            <a:r>
              <a:rPr lang="en-US" altLang="zh-CN" sz="2000" dirty="0"/>
              <a:t> </a:t>
            </a:r>
            <a:r>
              <a:rPr lang="en-US" altLang="zh-CN" sz="2000" b="1" dirty="0"/>
              <a:t>final</a:t>
            </a:r>
            <a:r>
              <a:rPr lang="en-US" altLang="zh-CN" sz="2000" dirty="0"/>
              <a:t> String </a:t>
            </a:r>
            <a:r>
              <a:rPr lang="en-US" altLang="zh-CN" sz="2000" dirty="0" err="1"/>
              <a:t>firstName</a:t>
            </a:r>
            <a:r>
              <a:rPr lang="en-US" altLang="zh-CN" sz="2000" dirty="0"/>
              <a:t>;    //required  </a:t>
            </a:r>
          </a:p>
          <a:p>
            <a:r>
              <a:rPr lang="en-US" altLang="zh-CN" sz="2000" dirty="0"/>
              <a:t>    </a:t>
            </a:r>
            <a:r>
              <a:rPr lang="en-US" altLang="zh-CN" sz="2000" b="1" dirty="0"/>
              <a:t>private</a:t>
            </a:r>
            <a:r>
              <a:rPr lang="en-US" altLang="zh-CN" sz="2000" dirty="0"/>
              <a:t> </a:t>
            </a:r>
            <a:r>
              <a:rPr lang="en-US" altLang="zh-CN" sz="2000" b="1" dirty="0"/>
              <a:t>final</a:t>
            </a:r>
            <a:r>
              <a:rPr lang="en-US" altLang="zh-CN" sz="2000" dirty="0"/>
              <a:t> String </a:t>
            </a:r>
            <a:r>
              <a:rPr lang="en-US" altLang="zh-CN" sz="2000" dirty="0" err="1"/>
              <a:t>lastName</a:t>
            </a:r>
            <a:r>
              <a:rPr lang="en-US" altLang="zh-CN" sz="2000" dirty="0"/>
              <a:t>;    //required  </a:t>
            </a:r>
          </a:p>
          <a:p>
            <a:r>
              <a:rPr lang="en-US" altLang="zh-CN" sz="2000" dirty="0"/>
              <a:t>    </a:t>
            </a:r>
            <a:r>
              <a:rPr lang="en-US" altLang="zh-CN" sz="2000" b="1" dirty="0"/>
              <a:t>private</a:t>
            </a:r>
            <a:r>
              <a:rPr lang="en-US" altLang="zh-CN" sz="2000" dirty="0"/>
              <a:t> </a:t>
            </a:r>
            <a:r>
              <a:rPr lang="en-US" altLang="zh-CN" sz="2000" b="1" dirty="0"/>
              <a:t>final</a:t>
            </a:r>
            <a:r>
              <a:rPr lang="en-US" altLang="zh-CN" sz="2000" dirty="0"/>
              <a:t> </a:t>
            </a:r>
            <a:r>
              <a:rPr lang="en-US" altLang="zh-CN" sz="2000" b="1" dirty="0" err="1"/>
              <a:t>int</a:t>
            </a:r>
            <a:r>
              <a:rPr lang="en-US" altLang="zh-CN" sz="2000" dirty="0"/>
              <a:t> age;    //optional  </a:t>
            </a:r>
          </a:p>
          <a:p>
            <a:r>
              <a:rPr lang="en-US" altLang="zh-CN" sz="2000" dirty="0"/>
              <a:t>    </a:t>
            </a:r>
            <a:r>
              <a:rPr lang="en-US" altLang="zh-CN" sz="2000" b="1" dirty="0"/>
              <a:t>private</a:t>
            </a:r>
            <a:r>
              <a:rPr lang="en-US" altLang="zh-CN" sz="2000" dirty="0"/>
              <a:t> </a:t>
            </a:r>
            <a:r>
              <a:rPr lang="en-US" altLang="zh-CN" sz="2000" b="1" dirty="0"/>
              <a:t>final</a:t>
            </a:r>
            <a:r>
              <a:rPr lang="en-US" altLang="zh-CN" sz="2000" dirty="0"/>
              <a:t> String phone;    //optional  </a:t>
            </a:r>
          </a:p>
          <a:p>
            <a:r>
              <a:rPr lang="en-US" altLang="zh-CN" sz="2000" dirty="0"/>
              <a:t>    </a:t>
            </a:r>
            <a:r>
              <a:rPr lang="en-US" altLang="zh-CN" sz="2000" b="1" dirty="0"/>
              <a:t>private</a:t>
            </a:r>
            <a:r>
              <a:rPr lang="en-US" altLang="zh-CN" sz="2000" dirty="0"/>
              <a:t> </a:t>
            </a:r>
            <a:r>
              <a:rPr lang="en-US" altLang="zh-CN" sz="2000" b="1" dirty="0"/>
              <a:t>final</a:t>
            </a:r>
            <a:r>
              <a:rPr lang="en-US" altLang="zh-CN" sz="2000" dirty="0"/>
              <a:t> String address;    //optional    </a:t>
            </a:r>
          </a:p>
          <a:p>
            <a:r>
              <a:rPr lang="en-US" altLang="zh-CN" sz="2000" dirty="0"/>
              <a:t>}  </a:t>
            </a:r>
          </a:p>
          <a:p>
            <a:pPr marL="0" indent="0">
              <a:buNone/>
            </a:pPr>
            <a:endParaRPr lang="en-US" altLang="zh-CN" sz="1200" dirty="0" smtClean="0"/>
          </a:p>
        </p:txBody>
      </p:sp>
    </p:spTree>
    <p:extLst>
      <p:ext uri="{BB962C8B-B14F-4D97-AF65-F5344CB8AC3E}">
        <p14:creationId xmlns:p14="http://schemas.microsoft.com/office/powerpoint/2010/main" val="132367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Option One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altLang="zh-CN" sz="5600" b="1" dirty="0"/>
              <a:t>public</a:t>
            </a:r>
            <a:r>
              <a:rPr lang="en-US" altLang="zh-CN" sz="5600" dirty="0"/>
              <a:t> User(String </a:t>
            </a:r>
            <a:r>
              <a:rPr lang="en-US" altLang="zh-CN" sz="5600" dirty="0" err="1"/>
              <a:t>firstName</a:t>
            </a:r>
            <a:r>
              <a:rPr lang="en-US" altLang="zh-CN" sz="5600" dirty="0"/>
              <a:t>, String </a:t>
            </a:r>
            <a:r>
              <a:rPr lang="en-US" altLang="zh-CN" sz="5600" dirty="0" err="1"/>
              <a:t>lastName</a:t>
            </a:r>
            <a:r>
              <a:rPr lang="en-US" altLang="zh-CN" sz="5600" dirty="0"/>
              <a:t>) {  </a:t>
            </a:r>
          </a:p>
          <a:p>
            <a:r>
              <a:rPr lang="en-US" altLang="zh-CN" sz="5600" dirty="0"/>
              <a:t>    </a:t>
            </a:r>
            <a:r>
              <a:rPr lang="en-US" altLang="zh-CN" sz="5600" b="1" dirty="0"/>
              <a:t>this</a:t>
            </a:r>
            <a:r>
              <a:rPr lang="en-US" altLang="zh-CN" sz="5600" dirty="0"/>
              <a:t>(</a:t>
            </a:r>
            <a:r>
              <a:rPr lang="en-US" altLang="zh-CN" sz="5600" dirty="0" err="1"/>
              <a:t>firstName</a:t>
            </a:r>
            <a:r>
              <a:rPr lang="en-US" altLang="zh-CN" sz="5600" dirty="0"/>
              <a:t>, </a:t>
            </a:r>
            <a:r>
              <a:rPr lang="en-US" altLang="zh-CN" sz="5600" dirty="0" err="1"/>
              <a:t>lastName</a:t>
            </a:r>
            <a:r>
              <a:rPr lang="en-US" altLang="zh-CN" sz="5600" dirty="0"/>
              <a:t>, 0);  </a:t>
            </a:r>
          </a:p>
          <a:p>
            <a:r>
              <a:rPr lang="en-US" altLang="zh-CN" sz="5600" dirty="0"/>
              <a:t>}  </a:t>
            </a:r>
          </a:p>
          <a:p>
            <a:r>
              <a:rPr lang="en-US" altLang="zh-CN" sz="5600" b="1" dirty="0"/>
              <a:t>public</a:t>
            </a:r>
            <a:r>
              <a:rPr lang="en-US" altLang="zh-CN" sz="5600" dirty="0"/>
              <a:t> User(String </a:t>
            </a:r>
            <a:r>
              <a:rPr lang="en-US" altLang="zh-CN" sz="5600" dirty="0" err="1"/>
              <a:t>firstName</a:t>
            </a:r>
            <a:r>
              <a:rPr lang="en-US" altLang="zh-CN" sz="5600" dirty="0"/>
              <a:t>, String </a:t>
            </a:r>
            <a:r>
              <a:rPr lang="en-US" altLang="zh-CN" sz="5600" dirty="0" err="1"/>
              <a:t>lastName</a:t>
            </a:r>
            <a:r>
              <a:rPr lang="en-US" altLang="zh-CN" sz="5600" dirty="0"/>
              <a:t>, </a:t>
            </a:r>
            <a:r>
              <a:rPr lang="en-US" altLang="zh-CN" sz="5600" b="1" dirty="0" err="1"/>
              <a:t>int</a:t>
            </a:r>
            <a:r>
              <a:rPr lang="en-US" altLang="zh-CN" sz="5600" dirty="0"/>
              <a:t> age) {  </a:t>
            </a:r>
          </a:p>
          <a:p>
            <a:r>
              <a:rPr lang="en-US" altLang="zh-CN" sz="5600" dirty="0"/>
              <a:t>    </a:t>
            </a:r>
            <a:r>
              <a:rPr lang="en-US" altLang="zh-CN" sz="5600" b="1" dirty="0"/>
              <a:t>this</a:t>
            </a:r>
            <a:r>
              <a:rPr lang="en-US" altLang="zh-CN" sz="5600" dirty="0"/>
              <a:t>(</a:t>
            </a:r>
            <a:r>
              <a:rPr lang="en-US" altLang="zh-CN" sz="5600" dirty="0" err="1"/>
              <a:t>firstName</a:t>
            </a:r>
            <a:r>
              <a:rPr lang="en-US" altLang="zh-CN" sz="5600" dirty="0"/>
              <a:t>, </a:t>
            </a:r>
            <a:r>
              <a:rPr lang="en-US" altLang="zh-CN" sz="5600" dirty="0" err="1"/>
              <a:t>lastName</a:t>
            </a:r>
            <a:r>
              <a:rPr lang="en-US" altLang="zh-CN" sz="5600" dirty="0"/>
              <a:t>, age, '');  </a:t>
            </a:r>
          </a:p>
          <a:p>
            <a:r>
              <a:rPr lang="en-US" altLang="zh-CN" sz="5600" dirty="0"/>
              <a:t>}    </a:t>
            </a:r>
          </a:p>
          <a:p>
            <a:r>
              <a:rPr lang="en-US" altLang="zh-CN" sz="5600" b="1" dirty="0"/>
              <a:t>public</a:t>
            </a:r>
            <a:r>
              <a:rPr lang="en-US" altLang="zh-CN" sz="5600" dirty="0"/>
              <a:t> User(String </a:t>
            </a:r>
            <a:r>
              <a:rPr lang="en-US" altLang="zh-CN" sz="5600" dirty="0" err="1"/>
              <a:t>firstName</a:t>
            </a:r>
            <a:r>
              <a:rPr lang="en-US" altLang="zh-CN" sz="5600" dirty="0"/>
              <a:t>, String </a:t>
            </a:r>
            <a:r>
              <a:rPr lang="en-US" altLang="zh-CN" sz="5600" dirty="0" err="1"/>
              <a:t>lastName</a:t>
            </a:r>
            <a:r>
              <a:rPr lang="en-US" altLang="zh-CN" sz="5600" dirty="0"/>
              <a:t>, </a:t>
            </a:r>
            <a:r>
              <a:rPr lang="en-US" altLang="zh-CN" sz="5600" b="1" dirty="0" err="1"/>
              <a:t>int</a:t>
            </a:r>
            <a:r>
              <a:rPr lang="en-US" altLang="zh-CN" sz="5600" dirty="0"/>
              <a:t> age, String phone) {  </a:t>
            </a:r>
          </a:p>
          <a:p>
            <a:r>
              <a:rPr lang="en-US" altLang="zh-CN" sz="5600" dirty="0"/>
              <a:t>    </a:t>
            </a:r>
            <a:r>
              <a:rPr lang="en-US" altLang="zh-CN" sz="5600" b="1" dirty="0"/>
              <a:t>this</a:t>
            </a:r>
            <a:r>
              <a:rPr lang="en-US" altLang="zh-CN" sz="5600" dirty="0"/>
              <a:t>(</a:t>
            </a:r>
            <a:r>
              <a:rPr lang="en-US" altLang="zh-CN" sz="5600" dirty="0" err="1"/>
              <a:t>firstName</a:t>
            </a:r>
            <a:r>
              <a:rPr lang="en-US" altLang="zh-CN" sz="5600" dirty="0"/>
              <a:t>, </a:t>
            </a:r>
            <a:r>
              <a:rPr lang="en-US" altLang="zh-CN" sz="5600" dirty="0" err="1"/>
              <a:t>lastName</a:t>
            </a:r>
            <a:r>
              <a:rPr lang="en-US" altLang="zh-CN" sz="5600" dirty="0"/>
              <a:t>, age, phone, '');  </a:t>
            </a:r>
          </a:p>
          <a:p>
            <a:r>
              <a:rPr lang="en-US" altLang="zh-CN" sz="5600" dirty="0"/>
              <a:t>}    </a:t>
            </a:r>
          </a:p>
          <a:p>
            <a:r>
              <a:rPr lang="en-US" altLang="zh-CN" sz="5600" b="1" dirty="0"/>
              <a:t>public</a:t>
            </a:r>
            <a:r>
              <a:rPr lang="en-US" altLang="zh-CN" sz="5600" dirty="0"/>
              <a:t> User(String </a:t>
            </a:r>
            <a:r>
              <a:rPr lang="en-US" altLang="zh-CN" sz="5600" dirty="0" err="1"/>
              <a:t>firstName</a:t>
            </a:r>
            <a:r>
              <a:rPr lang="en-US" altLang="zh-CN" sz="5600" dirty="0"/>
              <a:t>, String </a:t>
            </a:r>
            <a:r>
              <a:rPr lang="en-US" altLang="zh-CN" sz="5600" dirty="0" err="1"/>
              <a:t>lastName</a:t>
            </a:r>
            <a:r>
              <a:rPr lang="en-US" altLang="zh-CN" sz="5600" dirty="0"/>
              <a:t>, </a:t>
            </a:r>
            <a:r>
              <a:rPr lang="en-US" altLang="zh-CN" sz="5600" b="1" dirty="0" err="1"/>
              <a:t>int</a:t>
            </a:r>
            <a:r>
              <a:rPr lang="en-US" altLang="zh-CN" sz="5600" dirty="0"/>
              <a:t> age, String phone, String address) {  </a:t>
            </a:r>
          </a:p>
          <a:p>
            <a:r>
              <a:rPr lang="en-US" altLang="zh-CN" sz="5600" dirty="0"/>
              <a:t>    </a:t>
            </a:r>
            <a:r>
              <a:rPr lang="en-US" altLang="zh-CN" sz="5600" b="1" dirty="0" err="1"/>
              <a:t>this</a:t>
            </a:r>
            <a:r>
              <a:rPr lang="en-US" altLang="zh-CN" sz="5600" dirty="0" err="1"/>
              <a:t>.firstName</a:t>
            </a:r>
            <a:r>
              <a:rPr lang="en-US" altLang="zh-CN" sz="5600" dirty="0"/>
              <a:t> = </a:t>
            </a:r>
            <a:r>
              <a:rPr lang="en-US" altLang="zh-CN" sz="5600" dirty="0" err="1"/>
              <a:t>firstName</a:t>
            </a:r>
            <a:r>
              <a:rPr lang="en-US" altLang="zh-CN" sz="5600" dirty="0"/>
              <a:t>;  </a:t>
            </a:r>
          </a:p>
          <a:p>
            <a:r>
              <a:rPr lang="en-US" altLang="zh-CN" sz="5600" dirty="0"/>
              <a:t>    </a:t>
            </a:r>
            <a:r>
              <a:rPr lang="en-US" altLang="zh-CN" sz="5600" b="1" dirty="0" err="1"/>
              <a:t>this</a:t>
            </a:r>
            <a:r>
              <a:rPr lang="en-US" altLang="zh-CN" sz="5600" dirty="0" err="1"/>
              <a:t>.lastName</a:t>
            </a:r>
            <a:r>
              <a:rPr lang="en-US" altLang="zh-CN" sz="5600" dirty="0"/>
              <a:t> = </a:t>
            </a:r>
            <a:r>
              <a:rPr lang="en-US" altLang="zh-CN" sz="5600" dirty="0" err="1"/>
              <a:t>lastName</a:t>
            </a:r>
            <a:r>
              <a:rPr lang="en-US" altLang="zh-CN" sz="5600" dirty="0"/>
              <a:t>;  </a:t>
            </a:r>
          </a:p>
          <a:p>
            <a:r>
              <a:rPr lang="en-US" altLang="zh-CN" sz="5600" dirty="0"/>
              <a:t>    </a:t>
            </a:r>
            <a:r>
              <a:rPr lang="en-US" altLang="zh-CN" sz="5600" b="1" dirty="0" err="1"/>
              <a:t>this</a:t>
            </a:r>
            <a:r>
              <a:rPr lang="en-US" altLang="zh-CN" sz="5600" dirty="0" err="1"/>
              <a:t>.age</a:t>
            </a:r>
            <a:r>
              <a:rPr lang="en-US" altLang="zh-CN" sz="5600" dirty="0"/>
              <a:t> = age;  </a:t>
            </a:r>
          </a:p>
          <a:p>
            <a:r>
              <a:rPr lang="en-US" altLang="zh-CN" sz="5600" dirty="0"/>
              <a:t>    </a:t>
            </a:r>
            <a:r>
              <a:rPr lang="en-US" altLang="zh-CN" sz="5600" b="1" dirty="0" err="1"/>
              <a:t>this</a:t>
            </a:r>
            <a:r>
              <a:rPr lang="en-US" altLang="zh-CN" sz="5600" dirty="0" err="1"/>
              <a:t>.phone</a:t>
            </a:r>
            <a:r>
              <a:rPr lang="en-US" altLang="zh-CN" sz="5600" dirty="0"/>
              <a:t> = phone;  </a:t>
            </a:r>
          </a:p>
          <a:p>
            <a:r>
              <a:rPr lang="en-US" altLang="zh-CN" sz="5600" dirty="0"/>
              <a:t>    </a:t>
            </a:r>
            <a:r>
              <a:rPr lang="en-US" altLang="zh-CN" sz="5600" b="1" dirty="0" err="1"/>
              <a:t>this</a:t>
            </a:r>
            <a:r>
              <a:rPr lang="en-US" altLang="zh-CN" sz="5600" dirty="0" err="1"/>
              <a:t>.address</a:t>
            </a:r>
            <a:r>
              <a:rPr lang="en-US" altLang="zh-CN" sz="5600" dirty="0"/>
              <a:t> = address;  </a:t>
            </a:r>
          </a:p>
          <a:p>
            <a:r>
              <a:rPr lang="en-US" altLang="zh-CN" sz="5600" dirty="0"/>
              <a:t>}  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128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Option Two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25000" lnSpcReduction="20000"/>
          </a:bodyPr>
          <a:lstStyle/>
          <a:p>
            <a:r>
              <a:rPr lang="en-US" altLang="zh-CN" sz="4300" b="1" dirty="0"/>
              <a:t>public</a:t>
            </a:r>
            <a:r>
              <a:rPr lang="en-US" altLang="zh-CN" sz="4300" dirty="0"/>
              <a:t> </a:t>
            </a:r>
            <a:r>
              <a:rPr lang="en-US" altLang="zh-CN" sz="4300" b="1" dirty="0"/>
              <a:t>class</a:t>
            </a:r>
            <a:r>
              <a:rPr lang="en-US" altLang="zh-CN" sz="4300" dirty="0"/>
              <a:t> User {  </a:t>
            </a:r>
          </a:p>
          <a:p>
            <a:r>
              <a:rPr lang="en-US" altLang="zh-CN" sz="4300" dirty="0"/>
              <a:t>    </a:t>
            </a:r>
            <a:r>
              <a:rPr lang="en-US" altLang="zh-CN" sz="4300" b="1" dirty="0"/>
              <a:t>private</a:t>
            </a:r>
            <a:r>
              <a:rPr lang="en-US" altLang="zh-CN" sz="4300" dirty="0"/>
              <a:t> String </a:t>
            </a:r>
            <a:r>
              <a:rPr lang="en-US" altLang="zh-CN" sz="4300" dirty="0" err="1"/>
              <a:t>firstName</a:t>
            </a:r>
            <a:r>
              <a:rPr lang="en-US" altLang="zh-CN" sz="4300" dirty="0"/>
              <a:t>; // required  </a:t>
            </a:r>
          </a:p>
          <a:p>
            <a:r>
              <a:rPr lang="en-US" altLang="zh-CN" sz="4300" dirty="0"/>
              <a:t>    </a:t>
            </a:r>
            <a:r>
              <a:rPr lang="en-US" altLang="zh-CN" sz="4300" b="1" dirty="0"/>
              <a:t>private</a:t>
            </a:r>
            <a:r>
              <a:rPr lang="en-US" altLang="zh-CN" sz="4300" dirty="0"/>
              <a:t> String </a:t>
            </a:r>
            <a:r>
              <a:rPr lang="en-US" altLang="zh-CN" sz="4300" dirty="0" err="1"/>
              <a:t>lastName</a:t>
            </a:r>
            <a:r>
              <a:rPr lang="en-US" altLang="zh-CN" sz="4300" dirty="0"/>
              <a:t>; // required  </a:t>
            </a:r>
          </a:p>
          <a:p>
            <a:r>
              <a:rPr lang="en-US" altLang="zh-CN" sz="4300" dirty="0"/>
              <a:t>    </a:t>
            </a:r>
            <a:r>
              <a:rPr lang="en-US" altLang="zh-CN" sz="4300" b="1" dirty="0"/>
              <a:t>private</a:t>
            </a:r>
            <a:r>
              <a:rPr lang="en-US" altLang="zh-CN" sz="4300" dirty="0"/>
              <a:t> </a:t>
            </a:r>
            <a:r>
              <a:rPr lang="en-US" altLang="zh-CN" sz="4300" b="1" dirty="0" err="1"/>
              <a:t>int</a:t>
            </a:r>
            <a:r>
              <a:rPr lang="en-US" altLang="zh-CN" sz="4300" dirty="0"/>
              <a:t> age; // optional  </a:t>
            </a:r>
          </a:p>
          <a:p>
            <a:r>
              <a:rPr lang="en-US" altLang="zh-CN" sz="4300" dirty="0"/>
              <a:t>    </a:t>
            </a:r>
            <a:r>
              <a:rPr lang="en-US" altLang="zh-CN" sz="4300" b="1" dirty="0"/>
              <a:t>private</a:t>
            </a:r>
            <a:r>
              <a:rPr lang="en-US" altLang="zh-CN" sz="4300" dirty="0"/>
              <a:t> String phone; // optional  </a:t>
            </a:r>
          </a:p>
          <a:p>
            <a:r>
              <a:rPr lang="en-US" altLang="zh-CN" sz="4300" dirty="0"/>
              <a:t>    </a:t>
            </a:r>
            <a:r>
              <a:rPr lang="en-US" altLang="zh-CN" sz="4300" b="1" dirty="0"/>
              <a:t>private</a:t>
            </a:r>
            <a:r>
              <a:rPr lang="en-US" altLang="zh-CN" sz="4300" dirty="0"/>
              <a:t> String address;  //optional  </a:t>
            </a:r>
          </a:p>
          <a:p>
            <a:r>
              <a:rPr lang="en-US" altLang="zh-CN" sz="4300" dirty="0"/>
              <a:t>    </a:t>
            </a:r>
            <a:r>
              <a:rPr lang="en-US" altLang="zh-CN" sz="4300" b="1" dirty="0"/>
              <a:t>public</a:t>
            </a:r>
            <a:r>
              <a:rPr lang="en-US" altLang="zh-CN" sz="4300" dirty="0"/>
              <a:t> String </a:t>
            </a:r>
            <a:r>
              <a:rPr lang="en-US" altLang="zh-CN" sz="4300" dirty="0" err="1"/>
              <a:t>getFirstName</a:t>
            </a:r>
            <a:r>
              <a:rPr lang="en-US" altLang="zh-CN" sz="4300" dirty="0"/>
              <a:t>() {  </a:t>
            </a:r>
          </a:p>
          <a:p>
            <a:r>
              <a:rPr lang="en-US" altLang="zh-CN" sz="4300" dirty="0"/>
              <a:t>        </a:t>
            </a:r>
            <a:r>
              <a:rPr lang="en-US" altLang="zh-CN" sz="4300" b="1" dirty="0"/>
              <a:t>return</a:t>
            </a:r>
            <a:r>
              <a:rPr lang="en-US" altLang="zh-CN" sz="4300" dirty="0"/>
              <a:t> </a:t>
            </a:r>
            <a:r>
              <a:rPr lang="en-US" altLang="zh-CN" sz="4300" dirty="0" err="1"/>
              <a:t>firstName</a:t>
            </a:r>
            <a:r>
              <a:rPr lang="en-US" altLang="zh-CN" sz="4300" dirty="0"/>
              <a:t>;  </a:t>
            </a:r>
          </a:p>
          <a:p>
            <a:r>
              <a:rPr lang="en-US" altLang="zh-CN" sz="4300" dirty="0"/>
              <a:t>    }  </a:t>
            </a:r>
          </a:p>
          <a:p>
            <a:r>
              <a:rPr lang="en-US" altLang="zh-CN" sz="4300" dirty="0"/>
              <a:t>    </a:t>
            </a:r>
            <a:r>
              <a:rPr lang="en-US" altLang="zh-CN" sz="4300" b="1" dirty="0"/>
              <a:t>public</a:t>
            </a:r>
            <a:r>
              <a:rPr lang="en-US" altLang="zh-CN" sz="4300" dirty="0"/>
              <a:t> </a:t>
            </a:r>
            <a:r>
              <a:rPr lang="en-US" altLang="zh-CN" sz="4300" b="1" dirty="0"/>
              <a:t>void</a:t>
            </a:r>
            <a:r>
              <a:rPr lang="en-US" altLang="zh-CN" sz="4300" dirty="0"/>
              <a:t> </a:t>
            </a:r>
            <a:r>
              <a:rPr lang="en-US" altLang="zh-CN" sz="4300" dirty="0" err="1"/>
              <a:t>setFirstName</a:t>
            </a:r>
            <a:r>
              <a:rPr lang="en-US" altLang="zh-CN" sz="4300" dirty="0"/>
              <a:t>(String </a:t>
            </a:r>
            <a:r>
              <a:rPr lang="en-US" altLang="zh-CN" sz="4300" dirty="0" err="1"/>
              <a:t>firstName</a:t>
            </a:r>
            <a:r>
              <a:rPr lang="en-US" altLang="zh-CN" sz="4300" dirty="0"/>
              <a:t>) {  </a:t>
            </a:r>
          </a:p>
          <a:p>
            <a:r>
              <a:rPr lang="en-US" altLang="zh-CN" sz="4300" dirty="0"/>
              <a:t>        </a:t>
            </a:r>
            <a:r>
              <a:rPr lang="en-US" altLang="zh-CN" sz="4300" b="1" dirty="0" err="1"/>
              <a:t>this</a:t>
            </a:r>
            <a:r>
              <a:rPr lang="en-US" altLang="zh-CN" sz="4300" dirty="0" err="1"/>
              <a:t>.firstName</a:t>
            </a:r>
            <a:r>
              <a:rPr lang="en-US" altLang="zh-CN" sz="4300" dirty="0"/>
              <a:t> = </a:t>
            </a:r>
            <a:r>
              <a:rPr lang="en-US" altLang="zh-CN" sz="4300" dirty="0" err="1"/>
              <a:t>firstName</a:t>
            </a:r>
            <a:r>
              <a:rPr lang="en-US" altLang="zh-CN" sz="4300" dirty="0"/>
              <a:t>;  </a:t>
            </a:r>
          </a:p>
          <a:p>
            <a:r>
              <a:rPr lang="en-US" altLang="zh-CN" sz="4300" dirty="0"/>
              <a:t>    }  </a:t>
            </a:r>
          </a:p>
          <a:p>
            <a:r>
              <a:rPr lang="en-US" altLang="zh-CN" sz="4300" dirty="0"/>
              <a:t>    </a:t>
            </a:r>
            <a:r>
              <a:rPr lang="en-US" altLang="zh-CN" sz="4300" b="1" dirty="0"/>
              <a:t>public</a:t>
            </a:r>
            <a:r>
              <a:rPr lang="en-US" altLang="zh-CN" sz="4300" dirty="0"/>
              <a:t> String </a:t>
            </a:r>
            <a:r>
              <a:rPr lang="en-US" altLang="zh-CN" sz="4300" dirty="0" err="1"/>
              <a:t>getLastName</a:t>
            </a:r>
            <a:r>
              <a:rPr lang="en-US" altLang="zh-CN" sz="4300" dirty="0"/>
              <a:t>() {  </a:t>
            </a:r>
          </a:p>
          <a:p>
            <a:r>
              <a:rPr lang="en-US" altLang="zh-CN" sz="4300" dirty="0"/>
              <a:t>        </a:t>
            </a:r>
            <a:r>
              <a:rPr lang="en-US" altLang="zh-CN" sz="4300" b="1" dirty="0"/>
              <a:t>return</a:t>
            </a:r>
            <a:r>
              <a:rPr lang="en-US" altLang="zh-CN" sz="4300" dirty="0"/>
              <a:t> </a:t>
            </a:r>
            <a:r>
              <a:rPr lang="en-US" altLang="zh-CN" sz="4300" dirty="0" err="1"/>
              <a:t>lastName</a:t>
            </a:r>
            <a:r>
              <a:rPr lang="en-US" altLang="zh-CN" sz="4300" dirty="0"/>
              <a:t>;  </a:t>
            </a:r>
          </a:p>
          <a:p>
            <a:r>
              <a:rPr lang="en-US" altLang="zh-CN" sz="4300" dirty="0"/>
              <a:t>    }  </a:t>
            </a:r>
          </a:p>
          <a:p>
            <a:r>
              <a:rPr lang="en-US" altLang="zh-CN" sz="4300" dirty="0"/>
              <a:t>    </a:t>
            </a:r>
            <a:r>
              <a:rPr lang="en-US" altLang="zh-CN" sz="4300" b="1" dirty="0"/>
              <a:t>public</a:t>
            </a:r>
            <a:r>
              <a:rPr lang="en-US" altLang="zh-CN" sz="4300" dirty="0"/>
              <a:t> </a:t>
            </a:r>
            <a:r>
              <a:rPr lang="en-US" altLang="zh-CN" sz="4300" b="1" dirty="0"/>
              <a:t>void</a:t>
            </a:r>
            <a:r>
              <a:rPr lang="en-US" altLang="zh-CN" sz="4300" dirty="0"/>
              <a:t> </a:t>
            </a:r>
            <a:r>
              <a:rPr lang="en-US" altLang="zh-CN" sz="4300" dirty="0" err="1"/>
              <a:t>setLastName</a:t>
            </a:r>
            <a:r>
              <a:rPr lang="en-US" altLang="zh-CN" sz="4300" dirty="0"/>
              <a:t>(String </a:t>
            </a:r>
            <a:r>
              <a:rPr lang="en-US" altLang="zh-CN" sz="4300" dirty="0" err="1"/>
              <a:t>lastName</a:t>
            </a:r>
            <a:r>
              <a:rPr lang="en-US" altLang="zh-CN" sz="4300" dirty="0"/>
              <a:t>) {  </a:t>
            </a:r>
          </a:p>
          <a:p>
            <a:r>
              <a:rPr lang="en-US" altLang="zh-CN" sz="4300" dirty="0"/>
              <a:t>        </a:t>
            </a:r>
            <a:r>
              <a:rPr lang="en-US" altLang="zh-CN" sz="4300" b="1" dirty="0" err="1"/>
              <a:t>this</a:t>
            </a:r>
            <a:r>
              <a:rPr lang="en-US" altLang="zh-CN" sz="4300" dirty="0" err="1"/>
              <a:t>.lastName</a:t>
            </a:r>
            <a:r>
              <a:rPr lang="en-US" altLang="zh-CN" sz="4300" dirty="0"/>
              <a:t> = </a:t>
            </a:r>
            <a:r>
              <a:rPr lang="en-US" altLang="zh-CN" sz="4300" dirty="0" err="1"/>
              <a:t>lastName</a:t>
            </a:r>
            <a:r>
              <a:rPr lang="en-US" altLang="zh-CN" sz="4300" dirty="0"/>
              <a:t>;  </a:t>
            </a:r>
          </a:p>
          <a:p>
            <a:pPr marL="0" indent="0">
              <a:buNone/>
            </a:pPr>
            <a:r>
              <a:rPr lang="en-US" altLang="zh-CN" sz="4300" dirty="0"/>
              <a:t>  </a:t>
            </a:r>
            <a:r>
              <a:rPr lang="en-US" altLang="zh-CN" sz="4300" dirty="0" smtClean="0"/>
              <a:t>}</a:t>
            </a:r>
            <a:endParaRPr lang="en-US" altLang="zh-CN" sz="43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9726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rot="10800000" flipV="1">
            <a:off x="838200" y="-311499"/>
            <a:ext cx="10515600" cy="521706"/>
          </a:xfrm>
        </p:spPr>
        <p:txBody>
          <a:bodyPr>
            <a:normAutofit fontScale="90000"/>
          </a:bodyPr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1741"/>
            <a:ext cx="10515600" cy="5815222"/>
          </a:xfrm>
        </p:spPr>
        <p:txBody>
          <a:bodyPr>
            <a:normAutofit fontScale="77500" lnSpcReduction="20000"/>
          </a:bodyPr>
          <a:lstStyle/>
          <a:p>
            <a:r>
              <a:rPr lang="en-US" altLang="zh-CN" dirty="0"/>
              <a:t> </a:t>
            </a:r>
            <a:r>
              <a:rPr lang="en-US" altLang="zh-CN" b="1" dirty="0"/>
              <a:t>public</a:t>
            </a:r>
            <a:r>
              <a:rPr lang="en-US" altLang="zh-CN" dirty="0"/>
              <a:t> </a:t>
            </a:r>
            <a:r>
              <a:rPr lang="en-US" altLang="zh-CN" b="1" dirty="0"/>
              <a:t>void</a:t>
            </a:r>
            <a:r>
              <a:rPr lang="en-US" altLang="zh-CN" dirty="0"/>
              <a:t> </a:t>
            </a:r>
            <a:r>
              <a:rPr lang="en-US" altLang="zh-CN" dirty="0" err="1"/>
              <a:t>setAge</a:t>
            </a:r>
            <a:r>
              <a:rPr lang="en-US" altLang="zh-CN" dirty="0"/>
              <a:t>(</a:t>
            </a:r>
            <a:r>
              <a:rPr lang="en-US" altLang="zh-CN" b="1" dirty="0" err="1"/>
              <a:t>int</a:t>
            </a:r>
            <a:r>
              <a:rPr lang="en-US" altLang="zh-CN" dirty="0"/>
              <a:t> age) {  </a:t>
            </a:r>
          </a:p>
          <a:p>
            <a:r>
              <a:rPr lang="en-US" altLang="zh-CN" dirty="0"/>
              <a:t>        </a:t>
            </a:r>
            <a:r>
              <a:rPr lang="en-US" altLang="zh-CN" b="1" dirty="0" err="1"/>
              <a:t>this</a:t>
            </a:r>
            <a:r>
              <a:rPr lang="en-US" altLang="zh-CN" dirty="0" err="1"/>
              <a:t>.age</a:t>
            </a:r>
            <a:r>
              <a:rPr lang="en-US" altLang="zh-CN" dirty="0"/>
              <a:t> = age;  </a:t>
            </a:r>
          </a:p>
          <a:p>
            <a:r>
              <a:rPr lang="en-US" altLang="zh-CN" dirty="0"/>
              <a:t>    }  </a:t>
            </a:r>
          </a:p>
          <a:p>
            <a:r>
              <a:rPr lang="en-US" altLang="zh-CN" dirty="0"/>
              <a:t>    </a:t>
            </a:r>
            <a:r>
              <a:rPr lang="en-US" altLang="zh-CN" b="1" dirty="0"/>
              <a:t>public</a:t>
            </a:r>
            <a:r>
              <a:rPr lang="en-US" altLang="zh-CN" dirty="0"/>
              <a:t> String </a:t>
            </a:r>
            <a:r>
              <a:rPr lang="en-US" altLang="zh-CN" dirty="0" err="1"/>
              <a:t>getPhone</a:t>
            </a:r>
            <a:r>
              <a:rPr lang="en-US" altLang="zh-CN" dirty="0"/>
              <a:t>() {  </a:t>
            </a:r>
          </a:p>
          <a:p>
            <a:r>
              <a:rPr lang="en-US" altLang="zh-CN" dirty="0"/>
              <a:t>        </a:t>
            </a:r>
            <a:r>
              <a:rPr lang="en-US" altLang="zh-CN" b="1" dirty="0"/>
              <a:t>return</a:t>
            </a:r>
            <a:r>
              <a:rPr lang="en-US" altLang="zh-CN" dirty="0"/>
              <a:t> phone;  </a:t>
            </a:r>
          </a:p>
          <a:p>
            <a:r>
              <a:rPr lang="en-US" altLang="zh-CN" dirty="0"/>
              <a:t>    }  </a:t>
            </a:r>
          </a:p>
          <a:p>
            <a:r>
              <a:rPr lang="en-US" altLang="zh-CN" dirty="0"/>
              <a:t>    </a:t>
            </a:r>
            <a:r>
              <a:rPr lang="en-US" altLang="zh-CN" b="1" dirty="0"/>
              <a:t>public</a:t>
            </a:r>
            <a:r>
              <a:rPr lang="en-US" altLang="zh-CN" dirty="0"/>
              <a:t> </a:t>
            </a:r>
            <a:r>
              <a:rPr lang="en-US" altLang="zh-CN" b="1" dirty="0"/>
              <a:t>void</a:t>
            </a:r>
            <a:r>
              <a:rPr lang="en-US" altLang="zh-CN" dirty="0"/>
              <a:t> </a:t>
            </a:r>
            <a:r>
              <a:rPr lang="en-US" altLang="zh-CN" dirty="0" err="1"/>
              <a:t>setPhone</a:t>
            </a:r>
            <a:r>
              <a:rPr lang="en-US" altLang="zh-CN" dirty="0"/>
              <a:t>(String phone) {  </a:t>
            </a:r>
          </a:p>
          <a:p>
            <a:r>
              <a:rPr lang="en-US" altLang="zh-CN" dirty="0"/>
              <a:t>        </a:t>
            </a:r>
            <a:r>
              <a:rPr lang="en-US" altLang="zh-CN" b="1" dirty="0" err="1"/>
              <a:t>this</a:t>
            </a:r>
            <a:r>
              <a:rPr lang="en-US" altLang="zh-CN" dirty="0" err="1"/>
              <a:t>.phone</a:t>
            </a:r>
            <a:r>
              <a:rPr lang="en-US" altLang="zh-CN" dirty="0"/>
              <a:t> = phone;  </a:t>
            </a:r>
          </a:p>
          <a:p>
            <a:r>
              <a:rPr lang="en-US" altLang="zh-CN" dirty="0"/>
              <a:t>    }  </a:t>
            </a:r>
          </a:p>
          <a:p>
            <a:r>
              <a:rPr lang="en-US" altLang="zh-CN" dirty="0"/>
              <a:t>    </a:t>
            </a:r>
            <a:r>
              <a:rPr lang="en-US" altLang="zh-CN" b="1" dirty="0"/>
              <a:t>public</a:t>
            </a:r>
            <a:r>
              <a:rPr lang="en-US" altLang="zh-CN" dirty="0"/>
              <a:t> String </a:t>
            </a:r>
            <a:r>
              <a:rPr lang="en-US" altLang="zh-CN" dirty="0" err="1"/>
              <a:t>getAddress</a:t>
            </a:r>
            <a:r>
              <a:rPr lang="en-US" altLang="zh-CN" dirty="0"/>
              <a:t>() {  </a:t>
            </a:r>
          </a:p>
          <a:p>
            <a:r>
              <a:rPr lang="en-US" altLang="zh-CN" dirty="0"/>
              <a:t>        </a:t>
            </a:r>
            <a:r>
              <a:rPr lang="en-US" altLang="zh-CN" b="1" dirty="0"/>
              <a:t>return</a:t>
            </a:r>
            <a:r>
              <a:rPr lang="en-US" altLang="zh-CN" dirty="0"/>
              <a:t> address;  </a:t>
            </a:r>
          </a:p>
          <a:p>
            <a:r>
              <a:rPr lang="en-US" altLang="zh-CN" dirty="0"/>
              <a:t>    }  </a:t>
            </a:r>
          </a:p>
          <a:p>
            <a:r>
              <a:rPr lang="en-US" altLang="zh-CN" dirty="0"/>
              <a:t>    </a:t>
            </a:r>
            <a:r>
              <a:rPr lang="en-US" altLang="zh-CN" b="1" dirty="0"/>
              <a:t>public</a:t>
            </a:r>
            <a:r>
              <a:rPr lang="en-US" altLang="zh-CN" dirty="0"/>
              <a:t> </a:t>
            </a:r>
            <a:r>
              <a:rPr lang="en-US" altLang="zh-CN" b="1" dirty="0"/>
              <a:t>void</a:t>
            </a:r>
            <a:r>
              <a:rPr lang="en-US" altLang="zh-CN" dirty="0"/>
              <a:t> </a:t>
            </a:r>
            <a:r>
              <a:rPr lang="en-US" altLang="zh-CN" dirty="0" err="1"/>
              <a:t>setAddress</a:t>
            </a:r>
            <a:r>
              <a:rPr lang="en-US" altLang="zh-CN" dirty="0"/>
              <a:t>(String address) {  </a:t>
            </a:r>
          </a:p>
          <a:p>
            <a:r>
              <a:rPr lang="en-US" altLang="zh-CN" dirty="0"/>
              <a:t>        </a:t>
            </a:r>
            <a:r>
              <a:rPr lang="en-US" altLang="zh-CN" b="1" dirty="0" err="1"/>
              <a:t>this</a:t>
            </a:r>
            <a:r>
              <a:rPr lang="en-US" altLang="zh-CN" dirty="0" err="1"/>
              <a:t>.address</a:t>
            </a:r>
            <a:r>
              <a:rPr lang="en-US" altLang="zh-CN" dirty="0"/>
              <a:t> = address;  </a:t>
            </a:r>
          </a:p>
          <a:p>
            <a:r>
              <a:rPr lang="en-US" altLang="zh-CN" dirty="0"/>
              <a:t>    }  </a:t>
            </a:r>
          </a:p>
          <a:p>
            <a:r>
              <a:rPr lang="en-US" altLang="zh-CN" dirty="0"/>
              <a:t>}  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0539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Option Three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altLang="zh-CN" sz="6300" b="1" dirty="0" smtClean="0"/>
              <a:t>public</a:t>
            </a:r>
            <a:r>
              <a:rPr lang="en-US" altLang="zh-CN" sz="6300" dirty="0" smtClean="0"/>
              <a:t> </a:t>
            </a:r>
            <a:r>
              <a:rPr lang="en-US" altLang="zh-CN" sz="6300" b="1" dirty="0" smtClean="0"/>
              <a:t>class</a:t>
            </a:r>
            <a:r>
              <a:rPr lang="en-US" altLang="zh-CN" sz="6300" dirty="0" smtClean="0"/>
              <a:t> User {  </a:t>
            </a:r>
          </a:p>
          <a:p>
            <a:r>
              <a:rPr lang="en-US" altLang="zh-CN" sz="6300" dirty="0" smtClean="0"/>
              <a:t>    </a:t>
            </a:r>
            <a:r>
              <a:rPr lang="en-US" altLang="zh-CN" sz="6300" b="1" dirty="0" smtClean="0"/>
              <a:t>private</a:t>
            </a:r>
            <a:r>
              <a:rPr lang="en-US" altLang="zh-CN" sz="6300" dirty="0" smtClean="0"/>
              <a:t> </a:t>
            </a:r>
            <a:r>
              <a:rPr lang="en-US" altLang="zh-CN" sz="6300" b="1" dirty="0" smtClean="0"/>
              <a:t>final</a:t>
            </a:r>
            <a:r>
              <a:rPr lang="en-US" altLang="zh-CN" sz="6300" dirty="0" smtClean="0"/>
              <a:t> String </a:t>
            </a:r>
            <a:r>
              <a:rPr lang="en-US" altLang="zh-CN" sz="6300" dirty="0" err="1" smtClean="0"/>
              <a:t>firstName</a:t>
            </a:r>
            <a:r>
              <a:rPr lang="en-US" altLang="zh-CN" sz="6300" dirty="0" smtClean="0"/>
              <a:t>; // required  </a:t>
            </a:r>
          </a:p>
          <a:p>
            <a:r>
              <a:rPr lang="en-US" altLang="zh-CN" sz="6300" dirty="0" smtClean="0"/>
              <a:t>    </a:t>
            </a:r>
            <a:r>
              <a:rPr lang="en-US" altLang="zh-CN" sz="6300" b="1" dirty="0" smtClean="0"/>
              <a:t>private</a:t>
            </a:r>
            <a:r>
              <a:rPr lang="en-US" altLang="zh-CN" sz="6300" dirty="0" smtClean="0"/>
              <a:t> </a:t>
            </a:r>
            <a:r>
              <a:rPr lang="en-US" altLang="zh-CN" sz="6300" b="1" dirty="0" smtClean="0"/>
              <a:t>final</a:t>
            </a:r>
            <a:r>
              <a:rPr lang="en-US" altLang="zh-CN" sz="6300" dirty="0" smtClean="0"/>
              <a:t> String </a:t>
            </a:r>
            <a:r>
              <a:rPr lang="en-US" altLang="zh-CN" sz="6300" dirty="0" err="1" smtClean="0"/>
              <a:t>lastName</a:t>
            </a:r>
            <a:r>
              <a:rPr lang="en-US" altLang="zh-CN" sz="6300" dirty="0" smtClean="0"/>
              <a:t>; // required  </a:t>
            </a:r>
          </a:p>
          <a:p>
            <a:r>
              <a:rPr lang="en-US" altLang="zh-CN" sz="6300" dirty="0" smtClean="0"/>
              <a:t>    </a:t>
            </a:r>
            <a:r>
              <a:rPr lang="en-US" altLang="zh-CN" sz="6300" b="1" dirty="0" smtClean="0"/>
              <a:t>private</a:t>
            </a:r>
            <a:r>
              <a:rPr lang="en-US" altLang="zh-CN" sz="6300" dirty="0" smtClean="0"/>
              <a:t> </a:t>
            </a:r>
            <a:r>
              <a:rPr lang="en-US" altLang="zh-CN" sz="6300" b="1" dirty="0" smtClean="0"/>
              <a:t>final</a:t>
            </a:r>
            <a:r>
              <a:rPr lang="en-US" altLang="zh-CN" sz="6300" dirty="0" smtClean="0"/>
              <a:t> </a:t>
            </a:r>
            <a:r>
              <a:rPr lang="en-US" altLang="zh-CN" sz="6300" b="1" dirty="0" err="1" smtClean="0"/>
              <a:t>int</a:t>
            </a:r>
            <a:r>
              <a:rPr lang="en-US" altLang="zh-CN" sz="6300" dirty="0" smtClean="0"/>
              <a:t> age; // optional  </a:t>
            </a:r>
          </a:p>
          <a:p>
            <a:r>
              <a:rPr lang="en-US" altLang="zh-CN" sz="6300" dirty="0" smtClean="0"/>
              <a:t>    </a:t>
            </a:r>
            <a:r>
              <a:rPr lang="en-US" altLang="zh-CN" sz="6300" b="1" dirty="0" smtClean="0"/>
              <a:t>private</a:t>
            </a:r>
            <a:r>
              <a:rPr lang="en-US" altLang="zh-CN" sz="6300" dirty="0" smtClean="0"/>
              <a:t> </a:t>
            </a:r>
            <a:r>
              <a:rPr lang="en-US" altLang="zh-CN" sz="6300" b="1" dirty="0" smtClean="0"/>
              <a:t>final</a:t>
            </a:r>
            <a:r>
              <a:rPr lang="en-US" altLang="zh-CN" sz="6300" dirty="0" smtClean="0"/>
              <a:t> String phone; // optional  </a:t>
            </a:r>
          </a:p>
          <a:p>
            <a:r>
              <a:rPr lang="en-US" altLang="zh-CN" sz="6300" dirty="0" smtClean="0"/>
              <a:t>    </a:t>
            </a:r>
            <a:r>
              <a:rPr lang="en-US" altLang="zh-CN" sz="6300" b="1" dirty="0" smtClean="0"/>
              <a:t>private</a:t>
            </a:r>
            <a:r>
              <a:rPr lang="en-US" altLang="zh-CN" sz="6300" dirty="0" smtClean="0"/>
              <a:t> </a:t>
            </a:r>
            <a:r>
              <a:rPr lang="en-US" altLang="zh-CN" sz="6300" b="1" dirty="0" smtClean="0"/>
              <a:t>final</a:t>
            </a:r>
            <a:r>
              <a:rPr lang="en-US" altLang="zh-CN" sz="6300" dirty="0" smtClean="0"/>
              <a:t> String address; // optional  </a:t>
            </a:r>
          </a:p>
          <a:p>
            <a:r>
              <a:rPr lang="en-US" altLang="zh-CN" sz="6300" dirty="0" smtClean="0"/>
              <a:t>  </a:t>
            </a:r>
          </a:p>
          <a:p>
            <a:r>
              <a:rPr lang="en-US" altLang="zh-CN" sz="6300" dirty="0" smtClean="0"/>
              <a:t>    </a:t>
            </a:r>
            <a:r>
              <a:rPr lang="en-US" altLang="zh-CN" sz="6300" b="1" dirty="0" smtClean="0"/>
              <a:t>private</a:t>
            </a:r>
            <a:r>
              <a:rPr lang="en-US" altLang="zh-CN" sz="6300" dirty="0" smtClean="0"/>
              <a:t> User(</a:t>
            </a:r>
            <a:r>
              <a:rPr lang="en-US" altLang="zh-CN" sz="6300" dirty="0" err="1" smtClean="0"/>
              <a:t>UserBuilder</a:t>
            </a:r>
            <a:r>
              <a:rPr lang="en-US" altLang="zh-CN" sz="6300" dirty="0" smtClean="0"/>
              <a:t> builder) {  </a:t>
            </a:r>
          </a:p>
          <a:p>
            <a:r>
              <a:rPr lang="en-US" altLang="zh-CN" sz="6300" dirty="0" smtClean="0"/>
              <a:t>        </a:t>
            </a:r>
            <a:r>
              <a:rPr lang="en-US" altLang="zh-CN" sz="6300" b="1" dirty="0" err="1" smtClean="0"/>
              <a:t>this</a:t>
            </a:r>
            <a:r>
              <a:rPr lang="en-US" altLang="zh-CN" sz="6300" dirty="0" err="1" smtClean="0"/>
              <a:t>.firstName</a:t>
            </a:r>
            <a:r>
              <a:rPr lang="en-US" altLang="zh-CN" sz="6300" dirty="0" smtClean="0"/>
              <a:t> = </a:t>
            </a:r>
            <a:r>
              <a:rPr lang="en-US" altLang="zh-CN" sz="6300" dirty="0" err="1" smtClean="0"/>
              <a:t>builder.firstName</a:t>
            </a:r>
            <a:r>
              <a:rPr lang="en-US" altLang="zh-CN" sz="6300" dirty="0" smtClean="0"/>
              <a:t>;  </a:t>
            </a:r>
          </a:p>
          <a:p>
            <a:r>
              <a:rPr lang="en-US" altLang="zh-CN" sz="6300" dirty="0" smtClean="0"/>
              <a:t>        </a:t>
            </a:r>
            <a:r>
              <a:rPr lang="en-US" altLang="zh-CN" sz="6300" b="1" dirty="0" err="1" smtClean="0"/>
              <a:t>this</a:t>
            </a:r>
            <a:r>
              <a:rPr lang="en-US" altLang="zh-CN" sz="6300" dirty="0" err="1" smtClean="0"/>
              <a:t>.lastName</a:t>
            </a:r>
            <a:r>
              <a:rPr lang="en-US" altLang="zh-CN" sz="6300" dirty="0" smtClean="0"/>
              <a:t> = </a:t>
            </a:r>
            <a:r>
              <a:rPr lang="en-US" altLang="zh-CN" sz="6300" dirty="0" err="1" smtClean="0"/>
              <a:t>builder.lastName</a:t>
            </a:r>
            <a:r>
              <a:rPr lang="en-US" altLang="zh-CN" sz="6300" dirty="0" smtClean="0"/>
              <a:t>;  </a:t>
            </a:r>
          </a:p>
          <a:p>
            <a:r>
              <a:rPr lang="en-US" altLang="zh-CN" sz="6300" dirty="0" smtClean="0"/>
              <a:t>        </a:t>
            </a:r>
            <a:r>
              <a:rPr lang="en-US" altLang="zh-CN" sz="6300" b="1" dirty="0" err="1" smtClean="0"/>
              <a:t>this</a:t>
            </a:r>
            <a:r>
              <a:rPr lang="en-US" altLang="zh-CN" sz="6300" dirty="0" err="1" smtClean="0"/>
              <a:t>.age</a:t>
            </a:r>
            <a:r>
              <a:rPr lang="en-US" altLang="zh-CN" sz="6300" dirty="0" smtClean="0"/>
              <a:t> = </a:t>
            </a:r>
            <a:r>
              <a:rPr lang="en-US" altLang="zh-CN" sz="6300" dirty="0" err="1" smtClean="0"/>
              <a:t>builder.age</a:t>
            </a:r>
            <a:r>
              <a:rPr lang="en-US" altLang="zh-CN" sz="6300" dirty="0" smtClean="0"/>
              <a:t>;  </a:t>
            </a:r>
          </a:p>
          <a:p>
            <a:r>
              <a:rPr lang="en-US" altLang="zh-CN" sz="6300" dirty="0" smtClean="0"/>
              <a:t>        </a:t>
            </a:r>
            <a:r>
              <a:rPr lang="en-US" altLang="zh-CN" sz="6300" b="1" dirty="0" err="1" smtClean="0"/>
              <a:t>this</a:t>
            </a:r>
            <a:r>
              <a:rPr lang="en-US" altLang="zh-CN" sz="6300" dirty="0" err="1" smtClean="0"/>
              <a:t>.phone</a:t>
            </a:r>
            <a:r>
              <a:rPr lang="en-US" altLang="zh-CN" sz="6300" dirty="0" smtClean="0"/>
              <a:t> = </a:t>
            </a:r>
            <a:r>
              <a:rPr lang="en-US" altLang="zh-CN" sz="6300" dirty="0" err="1" smtClean="0"/>
              <a:t>builder.phone</a:t>
            </a:r>
            <a:r>
              <a:rPr lang="en-US" altLang="zh-CN" sz="6300" dirty="0" smtClean="0"/>
              <a:t>;  </a:t>
            </a:r>
          </a:p>
          <a:p>
            <a:r>
              <a:rPr lang="en-US" altLang="zh-CN" sz="6300" dirty="0" smtClean="0"/>
              <a:t>        </a:t>
            </a:r>
            <a:r>
              <a:rPr lang="en-US" altLang="zh-CN" sz="6300" b="1" dirty="0" err="1" smtClean="0"/>
              <a:t>this</a:t>
            </a:r>
            <a:r>
              <a:rPr lang="en-US" altLang="zh-CN" sz="6300" dirty="0" err="1" smtClean="0"/>
              <a:t>.address</a:t>
            </a:r>
            <a:r>
              <a:rPr lang="en-US" altLang="zh-CN" sz="6300" dirty="0" smtClean="0"/>
              <a:t> = </a:t>
            </a:r>
            <a:r>
              <a:rPr lang="en-US" altLang="zh-CN" sz="6300" dirty="0" err="1" smtClean="0"/>
              <a:t>builder.address</a:t>
            </a:r>
            <a:r>
              <a:rPr lang="en-US" altLang="zh-CN" sz="6300" dirty="0" smtClean="0"/>
              <a:t>;  </a:t>
            </a:r>
          </a:p>
          <a:p>
            <a:r>
              <a:rPr lang="en-US" altLang="zh-CN" sz="6300" dirty="0" smtClean="0"/>
              <a:t>    }  </a:t>
            </a:r>
          </a:p>
          <a:p>
            <a:r>
              <a:rPr lang="en-US" altLang="zh-CN" dirty="0"/>
              <a:t>  </a:t>
            </a:r>
          </a:p>
        </p:txBody>
      </p:sp>
    </p:spTree>
    <p:extLst>
      <p:ext uri="{BB962C8B-B14F-4D97-AF65-F5344CB8AC3E}">
        <p14:creationId xmlns:p14="http://schemas.microsoft.com/office/powerpoint/2010/main" val="189226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zh-CN" sz="2000" b="1" dirty="0"/>
              <a:t>public</a:t>
            </a:r>
            <a:r>
              <a:rPr lang="en-US" altLang="zh-CN" sz="2000" dirty="0"/>
              <a:t> String </a:t>
            </a:r>
            <a:r>
              <a:rPr lang="en-US" altLang="zh-CN" sz="2000" dirty="0" err="1"/>
              <a:t>getFirstName</a:t>
            </a:r>
            <a:r>
              <a:rPr lang="en-US" altLang="zh-CN" sz="2000" dirty="0"/>
              <a:t>() {  </a:t>
            </a:r>
          </a:p>
          <a:p>
            <a:r>
              <a:rPr lang="en-US" altLang="zh-CN" sz="2000" dirty="0"/>
              <a:t>        </a:t>
            </a:r>
            <a:r>
              <a:rPr lang="en-US" altLang="zh-CN" sz="2000" b="1" dirty="0"/>
              <a:t>return</a:t>
            </a:r>
            <a:r>
              <a:rPr lang="en-US" altLang="zh-CN" sz="2000" dirty="0"/>
              <a:t> </a:t>
            </a:r>
            <a:r>
              <a:rPr lang="en-US" altLang="zh-CN" sz="2000" dirty="0" err="1"/>
              <a:t>firstName</a:t>
            </a:r>
            <a:r>
              <a:rPr lang="en-US" altLang="zh-CN" sz="2000" dirty="0"/>
              <a:t>;  </a:t>
            </a:r>
          </a:p>
          <a:p>
            <a:r>
              <a:rPr lang="en-US" altLang="zh-CN" sz="2000" dirty="0"/>
              <a:t>    }  </a:t>
            </a:r>
          </a:p>
          <a:p>
            <a:r>
              <a:rPr lang="en-US" altLang="zh-CN" sz="2000" dirty="0"/>
              <a:t>    </a:t>
            </a:r>
            <a:r>
              <a:rPr lang="en-US" altLang="zh-CN" sz="2000" b="1" dirty="0"/>
              <a:t>public</a:t>
            </a:r>
            <a:r>
              <a:rPr lang="en-US" altLang="zh-CN" sz="2000" dirty="0"/>
              <a:t> String </a:t>
            </a:r>
            <a:r>
              <a:rPr lang="en-US" altLang="zh-CN" sz="2000" dirty="0" err="1"/>
              <a:t>getLastName</a:t>
            </a:r>
            <a:r>
              <a:rPr lang="en-US" altLang="zh-CN" sz="2000" dirty="0"/>
              <a:t>() {  </a:t>
            </a:r>
          </a:p>
          <a:p>
            <a:r>
              <a:rPr lang="en-US" altLang="zh-CN" sz="2000" dirty="0"/>
              <a:t>        </a:t>
            </a:r>
            <a:r>
              <a:rPr lang="en-US" altLang="zh-CN" sz="2000" b="1" dirty="0"/>
              <a:t>return</a:t>
            </a:r>
            <a:r>
              <a:rPr lang="en-US" altLang="zh-CN" sz="2000" dirty="0"/>
              <a:t> </a:t>
            </a:r>
            <a:r>
              <a:rPr lang="en-US" altLang="zh-CN" sz="2000" dirty="0" err="1"/>
              <a:t>lastName</a:t>
            </a:r>
            <a:r>
              <a:rPr lang="en-US" altLang="zh-CN" sz="2000" dirty="0"/>
              <a:t>;  </a:t>
            </a:r>
          </a:p>
          <a:p>
            <a:r>
              <a:rPr lang="en-US" altLang="zh-CN" sz="2000" dirty="0"/>
              <a:t>    }  </a:t>
            </a:r>
          </a:p>
          <a:p>
            <a:r>
              <a:rPr lang="en-US" altLang="zh-CN" sz="2000" dirty="0"/>
              <a:t>    </a:t>
            </a:r>
            <a:r>
              <a:rPr lang="en-US" altLang="zh-CN" sz="2000" b="1" dirty="0"/>
              <a:t>public</a:t>
            </a:r>
            <a:r>
              <a:rPr lang="en-US" altLang="zh-CN" sz="2000" dirty="0"/>
              <a:t> </a:t>
            </a:r>
            <a:r>
              <a:rPr lang="en-US" altLang="zh-CN" sz="2000" b="1" dirty="0" err="1"/>
              <a:t>int</a:t>
            </a:r>
            <a:r>
              <a:rPr lang="en-US" altLang="zh-CN" sz="2000" dirty="0"/>
              <a:t> </a:t>
            </a:r>
            <a:r>
              <a:rPr lang="en-US" altLang="zh-CN" sz="2000" dirty="0" err="1"/>
              <a:t>getAge</a:t>
            </a:r>
            <a:r>
              <a:rPr lang="en-US" altLang="zh-CN" sz="2000" dirty="0"/>
              <a:t>() {  </a:t>
            </a:r>
          </a:p>
          <a:p>
            <a:r>
              <a:rPr lang="en-US" altLang="zh-CN" sz="2000" dirty="0"/>
              <a:t>        </a:t>
            </a:r>
            <a:r>
              <a:rPr lang="en-US" altLang="zh-CN" sz="2000" b="1" dirty="0"/>
              <a:t>return</a:t>
            </a:r>
            <a:r>
              <a:rPr lang="en-US" altLang="zh-CN" sz="2000" dirty="0"/>
              <a:t> age;  </a:t>
            </a:r>
          </a:p>
          <a:p>
            <a:r>
              <a:rPr lang="en-US" altLang="zh-CN" sz="2000" dirty="0"/>
              <a:t>    }</a:t>
            </a:r>
          </a:p>
        </p:txBody>
      </p:sp>
    </p:spTree>
    <p:extLst>
      <p:ext uri="{BB962C8B-B14F-4D97-AF65-F5344CB8AC3E}">
        <p14:creationId xmlns:p14="http://schemas.microsoft.com/office/powerpoint/2010/main" val="369271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 flipV="1">
            <a:off x="838200" y="318052"/>
            <a:ext cx="10515600" cy="47073"/>
          </a:xfrm>
        </p:spPr>
        <p:txBody>
          <a:bodyPr>
            <a:normAutofit fontScale="90000"/>
          </a:bodyPr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834887"/>
            <a:ext cx="10515600" cy="5342076"/>
          </a:xfrm>
        </p:spPr>
        <p:txBody>
          <a:bodyPr>
            <a:normAutofit/>
          </a:bodyPr>
          <a:lstStyle/>
          <a:p>
            <a:r>
              <a:rPr lang="en-US" altLang="zh-CN" b="1" dirty="0"/>
              <a:t>public</a:t>
            </a:r>
            <a:r>
              <a:rPr lang="en-US" altLang="zh-CN" dirty="0"/>
              <a:t> String </a:t>
            </a:r>
            <a:r>
              <a:rPr lang="en-US" altLang="zh-CN" dirty="0" err="1"/>
              <a:t>getPhone</a:t>
            </a:r>
            <a:r>
              <a:rPr lang="en-US" altLang="zh-CN" dirty="0"/>
              <a:t>() {  </a:t>
            </a:r>
          </a:p>
          <a:p>
            <a:r>
              <a:rPr lang="en-US" altLang="zh-CN" dirty="0"/>
              <a:t>        </a:t>
            </a:r>
            <a:r>
              <a:rPr lang="en-US" altLang="zh-CN" b="1" dirty="0"/>
              <a:t>return</a:t>
            </a:r>
            <a:r>
              <a:rPr lang="en-US" altLang="zh-CN" dirty="0"/>
              <a:t> phone;  </a:t>
            </a:r>
          </a:p>
          <a:p>
            <a:r>
              <a:rPr lang="en-US" altLang="zh-CN" dirty="0"/>
              <a:t>    }  </a:t>
            </a:r>
          </a:p>
          <a:p>
            <a:r>
              <a:rPr lang="en-US" altLang="zh-CN" dirty="0"/>
              <a:t>  </a:t>
            </a:r>
          </a:p>
          <a:p>
            <a:r>
              <a:rPr lang="en-US" altLang="zh-CN" dirty="0"/>
              <a:t>    </a:t>
            </a:r>
            <a:r>
              <a:rPr lang="en-US" altLang="zh-CN" b="1" dirty="0"/>
              <a:t>public</a:t>
            </a:r>
            <a:r>
              <a:rPr lang="en-US" altLang="zh-CN" dirty="0"/>
              <a:t> String </a:t>
            </a:r>
            <a:r>
              <a:rPr lang="en-US" altLang="zh-CN" dirty="0" err="1"/>
              <a:t>getAddress</a:t>
            </a:r>
            <a:r>
              <a:rPr lang="en-US" altLang="zh-CN" dirty="0"/>
              <a:t>() {  </a:t>
            </a:r>
          </a:p>
          <a:p>
            <a:r>
              <a:rPr lang="en-US" altLang="zh-CN" dirty="0"/>
              <a:t>        </a:t>
            </a:r>
            <a:r>
              <a:rPr lang="en-US" altLang="zh-CN" b="1" dirty="0"/>
              <a:t>return</a:t>
            </a:r>
            <a:r>
              <a:rPr lang="en-US" altLang="zh-CN" dirty="0"/>
              <a:t> address;  </a:t>
            </a:r>
          </a:p>
          <a:p>
            <a:r>
              <a:rPr lang="en-US" altLang="zh-CN" dirty="0"/>
              <a:t>    }  </a:t>
            </a:r>
          </a:p>
          <a:p>
            <a:r>
              <a:rPr lang="en-US" altLang="zh-CN" dirty="0"/>
              <a:t>  </a:t>
            </a:r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0591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62</Words>
  <Application>Microsoft Macintosh PowerPoint</Application>
  <PresentationFormat>宽屏</PresentationFormat>
  <Paragraphs>131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7" baseType="lpstr">
      <vt:lpstr>Calibri</vt:lpstr>
      <vt:lpstr>Calibri Light</vt:lpstr>
      <vt:lpstr>宋体</vt:lpstr>
      <vt:lpstr>Arial</vt:lpstr>
      <vt:lpstr>Office 主题</vt:lpstr>
      <vt:lpstr>Builder Pattern</vt:lpstr>
      <vt:lpstr>PowerPoint 演示文稿</vt:lpstr>
      <vt:lpstr>Example</vt:lpstr>
      <vt:lpstr>Option One</vt:lpstr>
      <vt:lpstr>Option Two</vt:lpstr>
      <vt:lpstr>PowerPoint 演示文稿</vt:lpstr>
      <vt:lpstr>Option Three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 Pattern</dc:title>
  <dc:creator>Ming</dc:creator>
  <cp:lastModifiedBy>Microsoft Office 用户</cp:lastModifiedBy>
  <cp:revision>22</cp:revision>
  <dcterms:created xsi:type="dcterms:W3CDTF">2015-10-11T19:19:37Z</dcterms:created>
  <dcterms:modified xsi:type="dcterms:W3CDTF">2015-10-21T20:46:28Z</dcterms:modified>
</cp:coreProperties>
</file>